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33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34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35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31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3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83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5143500" cx="9144000"/>
  <p:notesSz cx="6858000" cy="9144000"/>
  <p:embeddedFontLst>
    <p:embeddedFont>
      <p:font typeface="Lobster Two"/>
      <p:regular r:id="rId15"/>
      <p:bold r:id="rId16"/>
      <p:italic r:id="rId17"/>
      <p:boldItalic r:id="rId18"/>
    </p:embeddedFont>
    <p:embeddedFont>
      <p:font typeface="Bebas Neue"/>
      <p:regular r:id="rId19"/>
    </p:embeddedFont>
    <p:embeddedFont>
      <p:font typeface="Work Sans"/>
      <p:regular r:id="rId20"/>
      <p:bold r:id="rId21"/>
      <p:italic r:id="rId22"/>
      <p:boldItalic r:id="rId2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WorkSans-regular.fntdata"/><Relationship Id="rId22" Type="http://schemas.openxmlformats.org/officeDocument/2006/relationships/font" Target="fonts/WorkSans-italic.fntdata"/><Relationship Id="rId21" Type="http://schemas.openxmlformats.org/officeDocument/2006/relationships/font" Target="fonts/WorkSans-bold.fntdata"/><Relationship Id="rId23" Type="http://schemas.openxmlformats.org/officeDocument/2006/relationships/font" Target="fonts/WorkSans-bold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font" Target="fonts/LobsterTwo-regular.fntdata"/><Relationship Id="rId14" Type="http://schemas.openxmlformats.org/officeDocument/2006/relationships/slide" Target="slides/slide9.xml"/><Relationship Id="rId17" Type="http://schemas.openxmlformats.org/officeDocument/2006/relationships/font" Target="fonts/LobsterTwo-italic.fntdata"/><Relationship Id="rId16" Type="http://schemas.openxmlformats.org/officeDocument/2006/relationships/font" Target="fonts/LobsterTwo-bold.fntdata"/><Relationship Id="rId19" Type="http://schemas.openxmlformats.org/officeDocument/2006/relationships/font" Target="fonts/BebasNeue-regular.fntdata"/><Relationship Id="rId18" Type="http://schemas.openxmlformats.org/officeDocument/2006/relationships/font" Target="fonts/LobsterTwo-bold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4" name="Shape 8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5" name="Google Shape;815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6" name="Google Shape;816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0" name="Shape 8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1" name="Google Shape;821;g14a2ae00360_0_80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2" name="Google Shape;822;g14a2ae00360_0_80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6" name="Shape 8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7" name="Google Shape;827;g14a2ae00360_0_8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8" name="Google Shape;828;g14a2ae00360_0_8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2" name="Shape 8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3" name="Google Shape;833;g14a2ae00360_0_8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4" name="Google Shape;834;g14a2ae00360_0_8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8" name="Shape 8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" name="Google Shape;839;g14a2ae00360_0_83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0" name="Google Shape;840;g14a2ae00360_0_8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4" name="Shape 8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5" name="Google Shape;845;g14a2ae00360_0_83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6" name="Google Shape;846;g14a2ae00360_0_8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0" name="Shape 8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1" name="Google Shape;851;g14a2ae00360_0_84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2" name="Google Shape;852;g14a2ae00360_0_8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6" name="Shape 8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7" name="Google Shape;857;g14a2ae00360_0_85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8" name="Google Shape;858;g14a2ae00360_0_8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2" name="Shape 8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3" name="Google Shape;863;g14a2ae00360_0_86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4" name="Google Shape;864;g14a2ae00360_0_8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http://bit.ly/2Tynxth" TargetMode="External"/><Relationship Id="rId3" Type="http://schemas.openxmlformats.org/officeDocument/2006/relationships/hyperlink" Target="http://bit.ly/2TyoMsr" TargetMode="External"/><Relationship Id="rId4" Type="http://schemas.openxmlformats.org/officeDocument/2006/relationships/hyperlink" Target="http://bit.ly/2TtBDfr" TargetMode="External"/></Relationships>
</file>

<file path=ppt/slideLayouts/_rels/slideLayout3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accent2"/>
        </a:solidFill>
      </p:bgPr>
    </p:bg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/>
          <p:nvPr/>
        </p:nvSpPr>
        <p:spPr>
          <a:xfrm>
            <a:off x="-66609" y="382742"/>
            <a:ext cx="9771002" cy="5547058"/>
          </a:xfrm>
          <a:custGeom>
            <a:rect b="b" l="l" r="r" t="t"/>
            <a:pathLst>
              <a:path extrusionOk="0" fill="none" h="31766" w="55955">
                <a:moveTo>
                  <a:pt x="4154" y="24135"/>
                </a:moveTo>
                <a:cubicBezTo>
                  <a:pt x="6024" y="26228"/>
                  <a:pt x="8134" y="28229"/>
                  <a:pt x="10624" y="29567"/>
                </a:cubicBezTo>
                <a:cubicBezTo>
                  <a:pt x="12823" y="30749"/>
                  <a:pt x="15385" y="31302"/>
                  <a:pt x="17778" y="30365"/>
                </a:cubicBezTo>
                <a:cubicBezTo>
                  <a:pt x="19150" y="29829"/>
                  <a:pt x="20323" y="28887"/>
                  <a:pt x="21302" y="27798"/>
                </a:cubicBezTo>
                <a:cubicBezTo>
                  <a:pt x="22299" y="26697"/>
                  <a:pt x="23100" y="25304"/>
                  <a:pt x="24388" y="24502"/>
                </a:cubicBezTo>
                <a:cubicBezTo>
                  <a:pt x="25869" y="23582"/>
                  <a:pt x="27574" y="23894"/>
                  <a:pt x="29060" y="24637"/>
                </a:cubicBezTo>
                <a:cubicBezTo>
                  <a:pt x="30807" y="25511"/>
                  <a:pt x="32272" y="26845"/>
                  <a:pt x="33880" y="27938"/>
                </a:cubicBezTo>
                <a:cubicBezTo>
                  <a:pt x="36970" y="30035"/>
                  <a:pt x="40785" y="31766"/>
                  <a:pt x="44516" y="30343"/>
                </a:cubicBezTo>
                <a:cubicBezTo>
                  <a:pt x="46272" y="29677"/>
                  <a:pt x="47935" y="28457"/>
                  <a:pt x="48830" y="26777"/>
                </a:cubicBezTo>
                <a:cubicBezTo>
                  <a:pt x="49590" y="25355"/>
                  <a:pt x="49801" y="23713"/>
                  <a:pt x="49788" y="22122"/>
                </a:cubicBezTo>
                <a:cubicBezTo>
                  <a:pt x="49763" y="18597"/>
                  <a:pt x="48762" y="15157"/>
                  <a:pt x="48910" y="11625"/>
                </a:cubicBezTo>
                <a:cubicBezTo>
                  <a:pt x="49058" y="8100"/>
                  <a:pt x="50083" y="4293"/>
                  <a:pt x="53017" y="2078"/>
                </a:cubicBezTo>
                <a:cubicBezTo>
                  <a:pt x="53916" y="1402"/>
                  <a:pt x="54908" y="896"/>
                  <a:pt x="55954" y="516"/>
                </a:cubicBezTo>
                <a:lnTo>
                  <a:pt x="55954" y="1"/>
                </a:lnTo>
                <a:cubicBezTo>
                  <a:pt x="55144" y="77"/>
                  <a:pt x="54342" y="263"/>
                  <a:pt x="53582" y="507"/>
                </a:cubicBezTo>
                <a:cubicBezTo>
                  <a:pt x="52147" y="972"/>
                  <a:pt x="50864" y="1731"/>
                  <a:pt x="49826" y="2829"/>
                </a:cubicBezTo>
                <a:cubicBezTo>
                  <a:pt x="47813" y="4956"/>
                  <a:pt x="46960" y="7813"/>
                  <a:pt x="45783" y="10422"/>
                </a:cubicBezTo>
                <a:cubicBezTo>
                  <a:pt x="44732" y="12747"/>
                  <a:pt x="43415" y="15014"/>
                  <a:pt x="41309" y="16533"/>
                </a:cubicBezTo>
                <a:cubicBezTo>
                  <a:pt x="40194" y="17335"/>
                  <a:pt x="38890" y="17930"/>
                  <a:pt x="37556" y="18247"/>
                </a:cubicBezTo>
                <a:cubicBezTo>
                  <a:pt x="36109" y="18589"/>
                  <a:pt x="34699" y="18374"/>
                  <a:pt x="33319" y="17867"/>
                </a:cubicBezTo>
                <a:cubicBezTo>
                  <a:pt x="31918" y="17356"/>
                  <a:pt x="30575" y="16711"/>
                  <a:pt x="29094" y="16449"/>
                </a:cubicBezTo>
                <a:cubicBezTo>
                  <a:pt x="27963" y="16246"/>
                  <a:pt x="26785" y="16272"/>
                  <a:pt x="25692" y="16652"/>
                </a:cubicBezTo>
                <a:cubicBezTo>
                  <a:pt x="23772" y="17318"/>
                  <a:pt x="22404" y="18918"/>
                  <a:pt x="21070" y="20366"/>
                </a:cubicBezTo>
                <a:cubicBezTo>
                  <a:pt x="19715" y="21839"/>
                  <a:pt x="18264" y="23291"/>
                  <a:pt x="16322" y="23936"/>
                </a:cubicBezTo>
                <a:cubicBezTo>
                  <a:pt x="13882" y="24747"/>
                  <a:pt x="11093" y="24375"/>
                  <a:pt x="8767" y="23379"/>
                </a:cubicBezTo>
                <a:cubicBezTo>
                  <a:pt x="6268" y="22303"/>
                  <a:pt x="4137" y="20518"/>
                  <a:pt x="2229" y="18610"/>
                </a:cubicBezTo>
                <a:cubicBezTo>
                  <a:pt x="1461" y="17842"/>
                  <a:pt x="727" y="17044"/>
                  <a:pt x="1" y="16238"/>
                </a:cubicBezTo>
                <a:lnTo>
                  <a:pt x="1" y="18770"/>
                </a:lnTo>
                <a:cubicBezTo>
                  <a:pt x="1271" y="20644"/>
                  <a:pt x="2647" y="22451"/>
                  <a:pt x="4154" y="24135"/>
                </a:cubicBezTo>
                <a:close/>
              </a:path>
            </a:pathLst>
          </a:custGeom>
          <a:noFill/>
          <a:ln cap="flat" cmpd="sng" w="3475">
            <a:solidFill>
              <a:schemeClr val="accent4"/>
            </a:solidFill>
            <a:prstDash val="solid"/>
            <a:miter lim="422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" name="Google Shape;10;p2"/>
          <p:cNvSpPr/>
          <p:nvPr/>
        </p:nvSpPr>
        <p:spPr>
          <a:xfrm>
            <a:off x="6291699" y="-416849"/>
            <a:ext cx="2298905" cy="2063165"/>
          </a:xfrm>
          <a:custGeom>
            <a:rect b="b" l="l" r="r" t="t"/>
            <a:pathLst>
              <a:path extrusionOk="0" fill="none" h="11815" w="13165">
                <a:moveTo>
                  <a:pt x="7779" y="0"/>
                </a:moveTo>
                <a:cubicBezTo>
                  <a:pt x="7767" y="68"/>
                  <a:pt x="7754" y="136"/>
                  <a:pt x="7746" y="203"/>
                </a:cubicBezTo>
                <a:cubicBezTo>
                  <a:pt x="7644" y="752"/>
                  <a:pt x="7522" y="1300"/>
                  <a:pt x="7353" y="1832"/>
                </a:cubicBezTo>
                <a:cubicBezTo>
                  <a:pt x="7193" y="2335"/>
                  <a:pt x="6990" y="2837"/>
                  <a:pt x="6682" y="3267"/>
                </a:cubicBezTo>
                <a:cubicBezTo>
                  <a:pt x="6416" y="3639"/>
                  <a:pt x="6066" y="3955"/>
                  <a:pt x="5618" y="4082"/>
                </a:cubicBezTo>
                <a:cubicBezTo>
                  <a:pt x="5407" y="4141"/>
                  <a:pt x="5184" y="4158"/>
                  <a:pt x="4964" y="4133"/>
                </a:cubicBezTo>
                <a:cubicBezTo>
                  <a:pt x="4808" y="4111"/>
                  <a:pt x="4652" y="4069"/>
                  <a:pt x="4521" y="3972"/>
                </a:cubicBezTo>
                <a:cubicBezTo>
                  <a:pt x="4272" y="3786"/>
                  <a:pt x="4209" y="3470"/>
                  <a:pt x="4226" y="3174"/>
                </a:cubicBezTo>
                <a:cubicBezTo>
                  <a:pt x="4247" y="2769"/>
                  <a:pt x="4382" y="2373"/>
                  <a:pt x="4534" y="2001"/>
                </a:cubicBezTo>
                <a:cubicBezTo>
                  <a:pt x="4711" y="1549"/>
                  <a:pt x="4930" y="1119"/>
                  <a:pt x="5162" y="693"/>
                </a:cubicBezTo>
                <a:cubicBezTo>
                  <a:pt x="5289" y="461"/>
                  <a:pt x="5424" y="228"/>
                  <a:pt x="5559" y="0"/>
                </a:cubicBezTo>
                <a:lnTo>
                  <a:pt x="3318" y="0"/>
                </a:lnTo>
                <a:cubicBezTo>
                  <a:pt x="2812" y="655"/>
                  <a:pt x="2356" y="1347"/>
                  <a:pt x="1942" y="2060"/>
                </a:cubicBezTo>
                <a:cubicBezTo>
                  <a:pt x="1554" y="2735"/>
                  <a:pt x="1203" y="3436"/>
                  <a:pt x="895" y="4149"/>
                </a:cubicBezTo>
                <a:cubicBezTo>
                  <a:pt x="773" y="4428"/>
                  <a:pt x="655" y="4711"/>
                  <a:pt x="562" y="4998"/>
                </a:cubicBezTo>
                <a:cubicBezTo>
                  <a:pt x="499" y="5205"/>
                  <a:pt x="440" y="5411"/>
                  <a:pt x="389" y="5622"/>
                </a:cubicBezTo>
                <a:cubicBezTo>
                  <a:pt x="140" y="6597"/>
                  <a:pt x="1" y="7623"/>
                  <a:pt x="55" y="8632"/>
                </a:cubicBezTo>
                <a:cubicBezTo>
                  <a:pt x="102" y="9548"/>
                  <a:pt x="326" y="10561"/>
                  <a:pt x="1035" y="11202"/>
                </a:cubicBezTo>
                <a:cubicBezTo>
                  <a:pt x="1377" y="11510"/>
                  <a:pt x="1811" y="11704"/>
                  <a:pt x="2267" y="11764"/>
                </a:cubicBezTo>
                <a:cubicBezTo>
                  <a:pt x="2698" y="11814"/>
                  <a:pt x="3137" y="11755"/>
                  <a:pt x="3550" y="11620"/>
                </a:cubicBezTo>
                <a:cubicBezTo>
                  <a:pt x="4525" y="11308"/>
                  <a:pt x="5378" y="10654"/>
                  <a:pt x="6125" y="9970"/>
                </a:cubicBezTo>
                <a:cubicBezTo>
                  <a:pt x="6982" y="9185"/>
                  <a:pt x="7741" y="8298"/>
                  <a:pt x="8446" y="7378"/>
                </a:cubicBezTo>
                <a:cubicBezTo>
                  <a:pt x="9058" y="6581"/>
                  <a:pt x="9632" y="5749"/>
                  <a:pt x="10172" y="4896"/>
                </a:cubicBezTo>
                <a:cubicBezTo>
                  <a:pt x="10924" y="3715"/>
                  <a:pt x="11688" y="2537"/>
                  <a:pt x="12405" y="1334"/>
                </a:cubicBezTo>
                <a:cubicBezTo>
                  <a:pt x="12667" y="895"/>
                  <a:pt x="12920" y="452"/>
                  <a:pt x="13165" y="0"/>
                </a:cubicBezTo>
                <a:close/>
              </a:path>
            </a:pathLst>
          </a:custGeom>
          <a:noFill/>
          <a:ln cap="flat" cmpd="sng" w="3475">
            <a:solidFill>
              <a:schemeClr val="accent4"/>
            </a:solidFill>
            <a:prstDash val="solid"/>
            <a:miter lim="422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-66609" y="-416849"/>
            <a:ext cx="5908178" cy="3231215"/>
          </a:xfrm>
          <a:custGeom>
            <a:rect b="b" l="l" r="r" t="t"/>
            <a:pathLst>
              <a:path extrusionOk="0" fill="none" h="18504" w="33834">
                <a:moveTo>
                  <a:pt x="2706" y="9501"/>
                </a:moveTo>
                <a:cubicBezTo>
                  <a:pt x="3626" y="9565"/>
                  <a:pt x="4479" y="9408"/>
                  <a:pt x="5336" y="9088"/>
                </a:cubicBezTo>
                <a:cubicBezTo>
                  <a:pt x="6817" y="8535"/>
                  <a:pt x="8493" y="7534"/>
                  <a:pt x="10096" y="8201"/>
                </a:cubicBezTo>
                <a:cubicBezTo>
                  <a:pt x="10814" y="8497"/>
                  <a:pt x="11312" y="9159"/>
                  <a:pt x="11738" y="9780"/>
                </a:cubicBezTo>
                <a:cubicBezTo>
                  <a:pt x="12224" y="10485"/>
                  <a:pt x="12726" y="11181"/>
                  <a:pt x="13220" y="11882"/>
                </a:cubicBezTo>
                <a:cubicBezTo>
                  <a:pt x="13798" y="12701"/>
                  <a:pt x="14376" y="13528"/>
                  <a:pt x="15039" y="14283"/>
                </a:cubicBezTo>
                <a:cubicBezTo>
                  <a:pt x="15672" y="15013"/>
                  <a:pt x="16381" y="15625"/>
                  <a:pt x="17183" y="16166"/>
                </a:cubicBezTo>
                <a:cubicBezTo>
                  <a:pt x="19893" y="17989"/>
                  <a:pt x="23738" y="18504"/>
                  <a:pt x="26718" y="17027"/>
                </a:cubicBezTo>
                <a:cubicBezTo>
                  <a:pt x="28347" y="16216"/>
                  <a:pt x="29702" y="14777"/>
                  <a:pt x="30056" y="12954"/>
                </a:cubicBezTo>
                <a:cubicBezTo>
                  <a:pt x="30398" y="11206"/>
                  <a:pt x="29917" y="9434"/>
                  <a:pt x="29837" y="7686"/>
                </a:cubicBezTo>
                <a:cubicBezTo>
                  <a:pt x="29795" y="6787"/>
                  <a:pt x="29854" y="5871"/>
                  <a:pt x="30136" y="5010"/>
                </a:cubicBezTo>
                <a:cubicBezTo>
                  <a:pt x="30428" y="4120"/>
                  <a:pt x="30900" y="3284"/>
                  <a:pt x="31445" y="2529"/>
                </a:cubicBezTo>
                <a:cubicBezTo>
                  <a:pt x="32133" y="1583"/>
                  <a:pt x="32960" y="764"/>
                  <a:pt x="33834" y="0"/>
                </a:cubicBezTo>
                <a:lnTo>
                  <a:pt x="32340" y="0"/>
                </a:lnTo>
                <a:cubicBezTo>
                  <a:pt x="32086" y="195"/>
                  <a:pt x="31842" y="397"/>
                  <a:pt x="31605" y="604"/>
                </a:cubicBezTo>
                <a:cubicBezTo>
                  <a:pt x="30415" y="1647"/>
                  <a:pt x="29330" y="2841"/>
                  <a:pt x="28372" y="4099"/>
                </a:cubicBezTo>
                <a:cubicBezTo>
                  <a:pt x="27452" y="5302"/>
                  <a:pt x="26557" y="6614"/>
                  <a:pt x="25270" y="7467"/>
                </a:cubicBezTo>
                <a:cubicBezTo>
                  <a:pt x="23970" y="8324"/>
                  <a:pt x="22286" y="8417"/>
                  <a:pt x="20783" y="8218"/>
                </a:cubicBezTo>
                <a:cubicBezTo>
                  <a:pt x="19251" y="8011"/>
                  <a:pt x="17766" y="7467"/>
                  <a:pt x="16402" y="6745"/>
                </a:cubicBezTo>
                <a:cubicBezTo>
                  <a:pt x="15212" y="6120"/>
                  <a:pt x="14115" y="5310"/>
                  <a:pt x="12869" y="4795"/>
                </a:cubicBezTo>
                <a:cubicBezTo>
                  <a:pt x="12300" y="4563"/>
                  <a:pt x="11700" y="4407"/>
                  <a:pt x="11080" y="4394"/>
                </a:cubicBezTo>
                <a:cubicBezTo>
                  <a:pt x="10350" y="4382"/>
                  <a:pt x="9632" y="4563"/>
                  <a:pt x="8965" y="4854"/>
                </a:cubicBezTo>
                <a:cubicBezTo>
                  <a:pt x="7513" y="5492"/>
                  <a:pt x="6302" y="6555"/>
                  <a:pt x="4880" y="7247"/>
                </a:cubicBezTo>
                <a:cubicBezTo>
                  <a:pt x="4221" y="7568"/>
                  <a:pt x="3525" y="7792"/>
                  <a:pt x="2795" y="7851"/>
                </a:cubicBezTo>
                <a:cubicBezTo>
                  <a:pt x="1997" y="7918"/>
                  <a:pt x="1195" y="7792"/>
                  <a:pt x="444" y="7530"/>
                </a:cubicBezTo>
                <a:cubicBezTo>
                  <a:pt x="296" y="7480"/>
                  <a:pt x="148" y="7425"/>
                  <a:pt x="1" y="7366"/>
                </a:cubicBezTo>
                <a:lnTo>
                  <a:pt x="1" y="8813"/>
                </a:lnTo>
                <a:cubicBezTo>
                  <a:pt x="866" y="9168"/>
                  <a:pt x="1773" y="9438"/>
                  <a:pt x="2706" y="9501"/>
                </a:cubicBezTo>
                <a:close/>
              </a:path>
            </a:pathLst>
          </a:custGeom>
          <a:noFill/>
          <a:ln cap="flat" cmpd="sng" w="3475">
            <a:solidFill>
              <a:schemeClr val="accent4"/>
            </a:solidFill>
            <a:prstDash val="solid"/>
            <a:miter lim="422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2"/>
          <p:cNvSpPr txBox="1"/>
          <p:nvPr>
            <p:ph type="ctrTitle"/>
          </p:nvPr>
        </p:nvSpPr>
        <p:spPr>
          <a:xfrm>
            <a:off x="1614000" y="712900"/>
            <a:ext cx="5916000" cy="2331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  <a:defRPr b="1" sz="7200">
                <a:solidFill>
                  <a:schemeClr val="dk2"/>
                </a:solidFill>
                <a:latin typeface="Lobster Two"/>
                <a:ea typeface="Lobster Two"/>
                <a:cs typeface="Lobster Two"/>
                <a:sym typeface="Lobster Tw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2pPr>
            <a:lvl3pPr lvl="2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3pPr>
            <a:lvl4pPr lvl="3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4pPr>
            <a:lvl5pPr lvl="4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5pPr>
            <a:lvl6pPr lvl="5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6pPr>
            <a:lvl7pPr lvl="6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7pPr>
            <a:lvl8pPr lvl="7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8pPr>
            <a:lvl9pPr lvl="8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2392500" y="3151838"/>
            <a:ext cx="4359000" cy="40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14" name="Google Shape;14;p2"/>
          <p:cNvSpPr/>
          <p:nvPr/>
        </p:nvSpPr>
        <p:spPr>
          <a:xfrm>
            <a:off x="1495734" y="476313"/>
            <a:ext cx="76465" cy="76465"/>
          </a:xfrm>
          <a:custGeom>
            <a:rect b="b" l="l" r="r" t="t"/>
            <a:pathLst>
              <a:path extrusionOk="0" h="427" w="427">
                <a:moveTo>
                  <a:pt x="216" y="0"/>
                </a:moveTo>
                <a:cubicBezTo>
                  <a:pt x="98" y="0"/>
                  <a:pt x="1" y="97"/>
                  <a:pt x="1" y="211"/>
                </a:cubicBezTo>
                <a:cubicBezTo>
                  <a:pt x="1" y="329"/>
                  <a:pt x="98" y="426"/>
                  <a:pt x="216" y="426"/>
                </a:cubicBezTo>
                <a:cubicBezTo>
                  <a:pt x="334" y="426"/>
                  <a:pt x="427" y="329"/>
                  <a:pt x="427" y="211"/>
                </a:cubicBezTo>
                <a:cubicBezTo>
                  <a:pt x="427" y="97"/>
                  <a:pt x="334" y="0"/>
                  <a:pt x="216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" name="Google Shape;15;p2"/>
          <p:cNvSpPr/>
          <p:nvPr/>
        </p:nvSpPr>
        <p:spPr>
          <a:xfrm>
            <a:off x="7581598" y="147532"/>
            <a:ext cx="75749" cy="75749"/>
          </a:xfrm>
          <a:custGeom>
            <a:rect b="b" l="l" r="r" t="t"/>
            <a:pathLst>
              <a:path extrusionOk="0" h="423" w="423">
                <a:moveTo>
                  <a:pt x="212" y="0"/>
                </a:moveTo>
                <a:cubicBezTo>
                  <a:pt x="94" y="0"/>
                  <a:pt x="1" y="93"/>
                  <a:pt x="1" y="211"/>
                </a:cubicBezTo>
                <a:cubicBezTo>
                  <a:pt x="1" y="329"/>
                  <a:pt x="94" y="422"/>
                  <a:pt x="212" y="422"/>
                </a:cubicBezTo>
                <a:cubicBezTo>
                  <a:pt x="330" y="422"/>
                  <a:pt x="423" y="329"/>
                  <a:pt x="423" y="211"/>
                </a:cubicBezTo>
                <a:cubicBezTo>
                  <a:pt x="423" y="93"/>
                  <a:pt x="330" y="0"/>
                  <a:pt x="212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" name="Google Shape;16;p2"/>
          <p:cNvSpPr/>
          <p:nvPr/>
        </p:nvSpPr>
        <p:spPr>
          <a:xfrm>
            <a:off x="2854841" y="711417"/>
            <a:ext cx="76465" cy="76465"/>
          </a:xfrm>
          <a:custGeom>
            <a:rect b="b" l="l" r="r" t="t"/>
            <a:pathLst>
              <a:path extrusionOk="0" h="427" w="427">
                <a:moveTo>
                  <a:pt x="215" y="0"/>
                </a:moveTo>
                <a:cubicBezTo>
                  <a:pt x="97" y="0"/>
                  <a:pt x="0" y="97"/>
                  <a:pt x="0" y="216"/>
                </a:cubicBezTo>
                <a:cubicBezTo>
                  <a:pt x="0" y="329"/>
                  <a:pt x="97" y="427"/>
                  <a:pt x="215" y="427"/>
                </a:cubicBezTo>
                <a:cubicBezTo>
                  <a:pt x="329" y="427"/>
                  <a:pt x="427" y="329"/>
                  <a:pt x="427" y="216"/>
                </a:cubicBezTo>
                <a:cubicBezTo>
                  <a:pt x="427" y="97"/>
                  <a:pt x="329" y="0"/>
                  <a:pt x="215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" name="Google Shape;17;p2"/>
          <p:cNvSpPr/>
          <p:nvPr/>
        </p:nvSpPr>
        <p:spPr>
          <a:xfrm>
            <a:off x="8806112" y="1497399"/>
            <a:ext cx="76465" cy="76465"/>
          </a:xfrm>
          <a:custGeom>
            <a:rect b="b" l="l" r="r" t="t"/>
            <a:pathLst>
              <a:path extrusionOk="0" h="427" w="427">
                <a:moveTo>
                  <a:pt x="211" y="0"/>
                </a:moveTo>
                <a:cubicBezTo>
                  <a:pt x="97" y="0"/>
                  <a:pt x="0" y="97"/>
                  <a:pt x="0" y="216"/>
                </a:cubicBezTo>
                <a:cubicBezTo>
                  <a:pt x="0" y="329"/>
                  <a:pt x="97" y="427"/>
                  <a:pt x="211" y="427"/>
                </a:cubicBezTo>
                <a:cubicBezTo>
                  <a:pt x="329" y="427"/>
                  <a:pt x="427" y="329"/>
                  <a:pt x="427" y="216"/>
                </a:cubicBezTo>
                <a:cubicBezTo>
                  <a:pt x="427" y="97"/>
                  <a:pt x="329" y="0"/>
                  <a:pt x="211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" name="Google Shape;18;p2"/>
          <p:cNvSpPr/>
          <p:nvPr/>
        </p:nvSpPr>
        <p:spPr>
          <a:xfrm>
            <a:off x="160909" y="223101"/>
            <a:ext cx="75749" cy="76465"/>
          </a:xfrm>
          <a:custGeom>
            <a:rect b="b" l="l" r="r" t="t"/>
            <a:pathLst>
              <a:path extrusionOk="0" h="427" w="423">
                <a:moveTo>
                  <a:pt x="212" y="0"/>
                </a:moveTo>
                <a:cubicBezTo>
                  <a:pt x="94" y="0"/>
                  <a:pt x="1" y="97"/>
                  <a:pt x="1" y="215"/>
                </a:cubicBezTo>
                <a:cubicBezTo>
                  <a:pt x="1" y="329"/>
                  <a:pt x="94" y="426"/>
                  <a:pt x="212" y="426"/>
                </a:cubicBezTo>
                <a:cubicBezTo>
                  <a:pt x="330" y="426"/>
                  <a:pt x="423" y="329"/>
                  <a:pt x="423" y="215"/>
                </a:cubicBezTo>
                <a:cubicBezTo>
                  <a:pt x="423" y="97"/>
                  <a:pt x="330" y="0"/>
                  <a:pt x="212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" name="Google Shape;19;p2"/>
          <p:cNvSpPr/>
          <p:nvPr/>
        </p:nvSpPr>
        <p:spPr>
          <a:xfrm>
            <a:off x="6846788" y="3027552"/>
            <a:ext cx="76465" cy="76644"/>
          </a:xfrm>
          <a:custGeom>
            <a:rect b="b" l="l" r="r" t="t"/>
            <a:pathLst>
              <a:path extrusionOk="0" h="428" w="427">
                <a:moveTo>
                  <a:pt x="211" y="1"/>
                </a:moveTo>
                <a:cubicBezTo>
                  <a:pt x="97" y="1"/>
                  <a:pt x="0" y="94"/>
                  <a:pt x="0" y="212"/>
                </a:cubicBezTo>
                <a:cubicBezTo>
                  <a:pt x="0" y="330"/>
                  <a:pt x="97" y="427"/>
                  <a:pt x="211" y="427"/>
                </a:cubicBezTo>
                <a:cubicBezTo>
                  <a:pt x="330" y="427"/>
                  <a:pt x="427" y="330"/>
                  <a:pt x="427" y="212"/>
                </a:cubicBezTo>
                <a:cubicBezTo>
                  <a:pt x="427" y="94"/>
                  <a:pt x="330" y="1"/>
                  <a:pt x="211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" name="Google Shape;20;p2"/>
          <p:cNvSpPr/>
          <p:nvPr/>
        </p:nvSpPr>
        <p:spPr>
          <a:xfrm>
            <a:off x="8806112" y="305476"/>
            <a:ext cx="76465" cy="76465"/>
          </a:xfrm>
          <a:custGeom>
            <a:rect b="b" l="l" r="r" t="t"/>
            <a:pathLst>
              <a:path extrusionOk="0" h="427" w="427">
                <a:moveTo>
                  <a:pt x="211" y="0"/>
                </a:moveTo>
                <a:cubicBezTo>
                  <a:pt x="97" y="0"/>
                  <a:pt x="0" y="97"/>
                  <a:pt x="0" y="215"/>
                </a:cubicBezTo>
                <a:cubicBezTo>
                  <a:pt x="0" y="329"/>
                  <a:pt x="97" y="427"/>
                  <a:pt x="211" y="427"/>
                </a:cubicBezTo>
                <a:cubicBezTo>
                  <a:pt x="329" y="427"/>
                  <a:pt x="427" y="329"/>
                  <a:pt x="427" y="215"/>
                </a:cubicBezTo>
                <a:cubicBezTo>
                  <a:pt x="427" y="97"/>
                  <a:pt x="329" y="0"/>
                  <a:pt x="211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" name="Google Shape;21;p2"/>
          <p:cNvSpPr/>
          <p:nvPr/>
        </p:nvSpPr>
        <p:spPr>
          <a:xfrm>
            <a:off x="5164321" y="521232"/>
            <a:ext cx="76465" cy="76465"/>
          </a:xfrm>
          <a:custGeom>
            <a:rect b="b" l="l" r="r" t="t"/>
            <a:pathLst>
              <a:path extrusionOk="0" h="427" w="427">
                <a:moveTo>
                  <a:pt x="215" y="0"/>
                </a:moveTo>
                <a:cubicBezTo>
                  <a:pt x="97" y="0"/>
                  <a:pt x="0" y="93"/>
                  <a:pt x="0" y="211"/>
                </a:cubicBezTo>
                <a:cubicBezTo>
                  <a:pt x="0" y="329"/>
                  <a:pt x="97" y="427"/>
                  <a:pt x="215" y="427"/>
                </a:cubicBezTo>
                <a:cubicBezTo>
                  <a:pt x="329" y="427"/>
                  <a:pt x="426" y="329"/>
                  <a:pt x="426" y="211"/>
                </a:cubicBezTo>
                <a:cubicBezTo>
                  <a:pt x="426" y="93"/>
                  <a:pt x="329" y="0"/>
                  <a:pt x="215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" name="Google Shape;22;p2"/>
          <p:cNvSpPr/>
          <p:nvPr/>
        </p:nvSpPr>
        <p:spPr>
          <a:xfrm>
            <a:off x="7665670" y="1223858"/>
            <a:ext cx="76465" cy="76465"/>
          </a:xfrm>
          <a:custGeom>
            <a:rect b="b" l="l" r="r" t="t"/>
            <a:pathLst>
              <a:path extrusionOk="0" h="427" w="427">
                <a:moveTo>
                  <a:pt x="212" y="1"/>
                </a:moveTo>
                <a:cubicBezTo>
                  <a:pt x="93" y="1"/>
                  <a:pt x="1" y="94"/>
                  <a:pt x="1" y="212"/>
                </a:cubicBezTo>
                <a:cubicBezTo>
                  <a:pt x="1" y="330"/>
                  <a:pt x="93" y="427"/>
                  <a:pt x="212" y="427"/>
                </a:cubicBezTo>
                <a:cubicBezTo>
                  <a:pt x="330" y="427"/>
                  <a:pt x="427" y="330"/>
                  <a:pt x="427" y="212"/>
                </a:cubicBezTo>
                <a:cubicBezTo>
                  <a:pt x="427" y="94"/>
                  <a:pt x="330" y="1"/>
                  <a:pt x="212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" name="Google Shape;23;p2"/>
          <p:cNvSpPr/>
          <p:nvPr/>
        </p:nvSpPr>
        <p:spPr>
          <a:xfrm>
            <a:off x="2755125" y="3870164"/>
            <a:ext cx="75749" cy="75749"/>
          </a:xfrm>
          <a:custGeom>
            <a:rect b="b" l="l" r="r" t="t"/>
            <a:pathLst>
              <a:path extrusionOk="0" h="423" w="423">
                <a:moveTo>
                  <a:pt x="211" y="0"/>
                </a:moveTo>
                <a:cubicBezTo>
                  <a:pt x="93" y="0"/>
                  <a:pt x="0" y="93"/>
                  <a:pt x="0" y="211"/>
                </a:cubicBezTo>
                <a:cubicBezTo>
                  <a:pt x="0" y="330"/>
                  <a:pt x="93" y="422"/>
                  <a:pt x="211" y="422"/>
                </a:cubicBezTo>
                <a:cubicBezTo>
                  <a:pt x="330" y="422"/>
                  <a:pt x="422" y="330"/>
                  <a:pt x="422" y="211"/>
                </a:cubicBezTo>
                <a:cubicBezTo>
                  <a:pt x="422" y="93"/>
                  <a:pt x="330" y="0"/>
                  <a:pt x="211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" name="Google Shape;24;p2"/>
          <p:cNvSpPr/>
          <p:nvPr/>
        </p:nvSpPr>
        <p:spPr>
          <a:xfrm>
            <a:off x="1501736" y="1469549"/>
            <a:ext cx="75749" cy="76465"/>
          </a:xfrm>
          <a:custGeom>
            <a:rect b="b" l="l" r="r" t="t"/>
            <a:pathLst>
              <a:path extrusionOk="0" h="427" w="423">
                <a:moveTo>
                  <a:pt x="211" y="0"/>
                </a:moveTo>
                <a:cubicBezTo>
                  <a:pt x="93" y="0"/>
                  <a:pt x="0" y="97"/>
                  <a:pt x="0" y="211"/>
                </a:cubicBezTo>
                <a:cubicBezTo>
                  <a:pt x="0" y="330"/>
                  <a:pt x="93" y="427"/>
                  <a:pt x="211" y="427"/>
                </a:cubicBezTo>
                <a:cubicBezTo>
                  <a:pt x="329" y="427"/>
                  <a:pt x="422" y="330"/>
                  <a:pt x="422" y="211"/>
                </a:cubicBezTo>
                <a:cubicBezTo>
                  <a:pt x="422" y="97"/>
                  <a:pt x="329" y="0"/>
                  <a:pt x="211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" name="Google Shape;25;p2"/>
          <p:cNvSpPr/>
          <p:nvPr/>
        </p:nvSpPr>
        <p:spPr>
          <a:xfrm>
            <a:off x="6275604" y="147181"/>
            <a:ext cx="75749" cy="76465"/>
          </a:xfrm>
          <a:custGeom>
            <a:rect b="b" l="l" r="r" t="t"/>
            <a:pathLst>
              <a:path extrusionOk="0" h="427" w="423">
                <a:moveTo>
                  <a:pt x="211" y="1"/>
                </a:moveTo>
                <a:cubicBezTo>
                  <a:pt x="93" y="1"/>
                  <a:pt x="0" y="98"/>
                  <a:pt x="0" y="212"/>
                </a:cubicBezTo>
                <a:cubicBezTo>
                  <a:pt x="0" y="330"/>
                  <a:pt x="93" y="427"/>
                  <a:pt x="211" y="427"/>
                </a:cubicBezTo>
                <a:cubicBezTo>
                  <a:pt x="330" y="427"/>
                  <a:pt x="422" y="330"/>
                  <a:pt x="422" y="212"/>
                </a:cubicBezTo>
                <a:cubicBezTo>
                  <a:pt x="422" y="98"/>
                  <a:pt x="330" y="1"/>
                  <a:pt x="211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" name="Google Shape;26;p2"/>
          <p:cNvSpPr/>
          <p:nvPr/>
        </p:nvSpPr>
        <p:spPr>
          <a:xfrm>
            <a:off x="2092841" y="3012947"/>
            <a:ext cx="76465" cy="76465"/>
          </a:xfrm>
          <a:custGeom>
            <a:rect b="b" l="l" r="r" t="t"/>
            <a:pathLst>
              <a:path extrusionOk="0" h="427" w="427">
                <a:moveTo>
                  <a:pt x="215" y="0"/>
                </a:moveTo>
                <a:cubicBezTo>
                  <a:pt x="97" y="0"/>
                  <a:pt x="0" y="97"/>
                  <a:pt x="0" y="216"/>
                </a:cubicBezTo>
                <a:cubicBezTo>
                  <a:pt x="0" y="330"/>
                  <a:pt x="97" y="427"/>
                  <a:pt x="215" y="427"/>
                </a:cubicBezTo>
                <a:cubicBezTo>
                  <a:pt x="329" y="427"/>
                  <a:pt x="427" y="330"/>
                  <a:pt x="427" y="216"/>
                </a:cubicBezTo>
                <a:cubicBezTo>
                  <a:pt x="427" y="97"/>
                  <a:pt x="329" y="0"/>
                  <a:pt x="215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" name="Google Shape;27;p2"/>
          <p:cNvSpPr/>
          <p:nvPr/>
        </p:nvSpPr>
        <p:spPr>
          <a:xfrm>
            <a:off x="3419357" y="108765"/>
            <a:ext cx="76465" cy="76465"/>
          </a:xfrm>
          <a:custGeom>
            <a:rect b="b" l="l" r="r" t="t"/>
            <a:pathLst>
              <a:path extrusionOk="0" h="427" w="427">
                <a:moveTo>
                  <a:pt x="216" y="1"/>
                </a:moveTo>
                <a:cubicBezTo>
                  <a:pt x="97" y="1"/>
                  <a:pt x="0" y="98"/>
                  <a:pt x="0" y="216"/>
                </a:cubicBezTo>
                <a:cubicBezTo>
                  <a:pt x="0" y="334"/>
                  <a:pt x="97" y="427"/>
                  <a:pt x="216" y="427"/>
                </a:cubicBezTo>
                <a:cubicBezTo>
                  <a:pt x="334" y="427"/>
                  <a:pt x="427" y="334"/>
                  <a:pt x="427" y="216"/>
                </a:cubicBezTo>
                <a:cubicBezTo>
                  <a:pt x="427" y="98"/>
                  <a:pt x="334" y="1"/>
                  <a:pt x="216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" name="Google Shape;28;p2"/>
          <p:cNvSpPr/>
          <p:nvPr/>
        </p:nvSpPr>
        <p:spPr>
          <a:xfrm>
            <a:off x="402123" y="2036952"/>
            <a:ext cx="76465" cy="76644"/>
          </a:xfrm>
          <a:custGeom>
            <a:rect b="b" l="l" r="r" t="t"/>
            <a:pathLst>
              <a:path extrusionOk="0" h="428" w="427">
                <a:moveTo>
                  <a:pt x="216" y="1"/>
                </a:moveTo>
                <a:cubicBezTo>
                  <a:pt x="97" y="1"/>
                  <a:pt x="0" y="94"/>
                  <a:pt x="0" y="212"/>
                </a:cubicBezTo>
                <a:cubicBezTo>
                  <a:pt x="0" y="330"/>
                  <a:pt x="97" y="427"/>
                  <a:pt x="216" y="427"/>
                </a:cubicBezTo>
                <a:cubicBezTo>
                  <a:pt x="334" y="427"/>
                  <a:pt x="427" y="330"/>
                  <a:pt x="427" y="212"/>
                </a:cubicBezTo>
                <a:cubicBezTo>
                  <a:pt x="427" y="94"/>
                  <a:pt x="334" y="1"/>
                  <a:pt x="216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9" name="Google Shape;29;p2"/>
          <p:cNvGrpSpPr/>
          <p:nvPr/>
        </p:nvGrpSpPr>
        <p:grpSpPr>
          <a:xfrm>
            <a:off x="399078" y="831419"/>
            <a:ext cx="921520" cy="419035"/>
            <a:chOff x="399078" y="831419"/>
            <a:chExt cx="921520" cy="419035"/>
          </a:xfrm>
        </p:grpSpPr>
        <p:sp>
          <p:nvSpPr>
            <p:cNvPr id="30" name="Google Shape;30;p2"/>
            <p:cNvSpPr/>
            <p:nvPr/>
          </p:nvSpPr>
          <p:spPr>
            <a:xfrm>
              <a:off x="399078" y="1098241"/>
              <a:ext cx="150602" cy="151318"/>
            </a:xfrm>
            <a:custGeom>
              <a:rect b="b" l="l" r="r" t="t"/>
              <a:pathLst>
                <a:path extrusionOk="0" h="845" w="841">
                  <a:moveTo>
                    <a:pt x="19" y="0"/>
                  </a:moveTo>
                  <a:cubicBezTo>
                    <a:pt x="13" y="0"/>
                    <a:pt x="7" y="1"/>
                    <a:pt x="0" y="1"/>
                  </a:cubicBezTo>
                  <a:lnTo>
                    <a:pt x="840" y="845"/>
                  </a:lnTo>
                  <a:cubicBezTo>
                    <a:pt x="840" y="845"/>
                    <a:pt x="662" y="0"/>
                    <a:pt x="19" y="0"/>
                  </a:cubicBezTo>
                  <a:close/>
                </a:path>
              </a:pathLst>
            </a:custGeom>
            <a:solidFill>
              <a:srgbClr val="4B4B6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>
              <a:off x="549501" y="1098957"/>
              <a:ext cx="151318" cy="151497"/>
            </a:xfrm>
            <a:custGeom>
              <a:rect b="b" l="l" r="r" t="t"/>
              <a:pathLst>
                <a:path extrusionOk="0" h="846" w="845">
                  <a:moveTo>
                    <a:pt x="821" y="1"/>
                  </a:moveTo>
                  <a:cubicBezTo>
                    <a:pt x="182" y="1"/>
                    <a:pt x="0" y="845"/>
                    <a:pt x="0" y="845"/>
                  </a:cubicBezTo>
                  <a:lnTo>
                    <a:pt x="844" y="1"/>
                  </a:lnTo>
                  <a:cubicBezTo>
                    <a:pt x="837" y="1"/>
                    <a:pt x="829" y="1"/>
                    <a:pt x="821" y="1"/>
                  </a:cubicBezTo>
                  <a:close/>
                </a:path>
              </a:pathLst>
            </a:custGeom>
            <a:solidFill>
              <a:srgbClr val="4B4B6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1084577" y="1080871"/>
              <a:ext cx="118010" cy="118190"/>
            </a:xfrm>
            <a:custGeom>
              <a:rect b="b" l="l" r="r" t="t"/>
              <a:pathLst>
                <a:path extrusionOk="0" h="660" w="659">
                  <a:moveTo>
                    <a:pt x="19" y="0"/>
                  </a:moveTo>
                  <a:cubicBezTo>
                    <a:pt x="13" y="0"/>
                    <a:pt x="7" y="0"/>
                    <a:pt x="1" y="1"/>
                  </a:cubicBezTo>
                  <a:lnTo>
                    <a:pt x="659" y="659"/>
                  </a:lnTo>
                  <a:cubicBezTo>
                    <a:pt x="659" y="659"/>
                    <a:pt x="519" y="0"/>
                    <a:pt x="19" y="0"/>
                  </a:cubicBezTo>
                  <a:close/>
                </a:path>
              </a:pathLst>
            </a:custGeom>
            <a:solidFill>
              <a:srgbClr val="4B4B6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1202409" y="1080871"/>
              <a:ext cx="118190" cy="118190"/>
            </a:xfrm>
            <a:custGeom>
              <a:rect b="b" l="l" r="r" t="t"/>
              <a:pathLst>
                <a:path extrusionOk="0" h="660" w="660">
                  <a:moveTo>
                    <a:pt x="640" y="0"/>
                  </a:moveTo>
                  <a:cubicBezTo>
                    <a:pt x="137" y="0"/>
                    <a:pt x="1" y="659"/>
                    <a:pt x="1" y="659"/>
                  </a:cubicBezTo>
                  <a:lnTo>
                    <a:pt x="659" y="1"/>
                  </a:lnTo>
                  <a:cubicBezTo>
                    <a:pt x="653" y="0"/>
                    <a:pt x="647" y="0"/>
                    <a:pt x="640" y="0"/>
                  </a:cubicBezTo>
                  <a:close/>
                </a:path>
              </a:pathLst>
            </a:custGeom>
            <a:solidFill>
              <a:srgbClr val="4B4B6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" name="Google Shape;34;p2"/>
            <p:cNvSpPr/>
            <p:nvPr/>
          </p:nvSpPr>
          <p:spPr>
            <a:xfrm>
              <a:off x="647814" y="831419"/>
              <a:ext cx="232797" cy="232977"/>
            </a:xfrm>
            <a:custGeom>
              <a:rect b="b" l="l" r="r" t="t"/>
              <a:pathLst>
                <a:path extrusionOk="0" h="1301" w="1300">
                  <a:moveTo>
                    <a:pt x="33" y="0"/>
                  </a:moveTo>
                  <a:cubicBezTo>
                    <a:pt x="22" y="0"/>
                    <a:pt x="11" y="1"/>
                    <a:pt x="0" y="1"/>
                  </a:cubicBezTo>
                  <a:lnTo>
                    <a:pt x="1300" y="1301"/>
                  </a:lnTo>
                  <a:cubicBezTo>
                    <a:pt x="1300" y="1301"/>
                    <a:pt x="1023" y="0"/>
                    <a:pt x="33" y="0"/>
                  </a:cubicBezTo>
                  <a:close/>
                </a:path>
              </a:pathLst>
            </a:custGeom>
            <a:solidFill>
              <a:srgbClr val="4B4B6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" name="Google Shape;35;p2"/>
            <p:cNvSpPr/>
            <p:nvPr/>
          </p:nvSpPr>
          <p:spPr>
            <a:xfrm>
              <a:off x="880432" y="832135"/>
              <a:ext cx="232977" cy="233156"/>
            </a:xfrm>
            <a:custGeom>
              <a:rect b="b" l="l" r="r" t="t"/>
              <a:pathLst>
                <a:path extrusionOk="0" h="1302" w="1301">
                  <a:moveTo>
                    <a:pt x="1263" y="0"/>
                  </a:moveTo>
                  <a:cubicBezTo>
                    <a:pt x="277" y="0"/>
                    <a:pt x="1" y="1301"/>
                    <a:pt x="1" y="1301"/>
                  </a:cubicBezTo>
                  <a:lnTo>
                    <a:pt x="1301" y="1"/>
                  </a:lnTo>
                  <a:cubicBezTo>
                    <a:pt x="1288" y="1"/>
                    <a:pt x="1276" y="0"/>
                    <a:pt x="1263" y="0"/>
                  </a:cubicBezTo>
                  <a:close/>
                </a:path>
              </a:pathLst>
            </a:custGeom>
            <a:solidFill>
              <a:srgbClr val="4B4B6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6" name="Google Shape;36;p2"/>
          <p:cNvSpPr/>
          <p:nvPr/>
        </p:nvSpPr>
        <p:spPr>
          <a:xfrm>
            <a:off x="1729874" y="46237"/>
            <a:ext cx="2250702" cy="391064"/>
          </a:xfrm>
          <a:custGeom>
            <a:rect b="b" l="l" r="r" t="t"/>
            <a:pathLst>
              <a:path extrusionOk="0" h="2888" w="16622">
                <a:moveTo>
                  <a:pt x="13304" y="0"/>
                </a:moveTo>
                <a:cubicBezTo>
                  <a:pt x="12335" y="0"/>
                  <a:pt x="11430" y="1520"/>
                  <a:pt x="11430" y="1520"/>
                </a:cubicBezTo>
                <a:cubicBezTo>
                  <a:pt x="11430" y="1520"/>
                  <a:pt x="10159" y="176"/>
                  <a:pt x="8956" y="176"/>
                </a:cubicBezTo>
                <a:cubicBezTo>
                  <a:pt x="8303" y="176"/>
                  <a:pt x="7671" y="572"/>
                  <a:pt x="7273" y="1794"/>
                </a:cubicBezTo>
                <a:cubicBezTo>
                  <a:pt x="7273" y="1794"/>
                  <a:pt x="6593" y="940"/>
                  <a:pt x="5626" y="940"/>
                </a:cubicBezTo>
                <a:cubicBezTo>
                  <a:pt x="5495" y="940"/>
                  <a:pt x="5358" y="956"/>
                  <a:pt x="5217" y="992"/>
                </a:cubicBezTo>
                <a:cubicBezTo>
                  <a:pt x="3976" y="1304"/>
                  <a:pt x="4348" y="2115"/>
                  <a:pt x="4306" y="2410"/>
                </a:cubicBezTo>
                <a:lnTo>
                  <a:pt x="1" y="2887"/>
                </a:lnTo>
                <a:lnTo>
                  <a:pt x="16622" y="2739"/>
                </a:lnTo>
                <a:lnTo>
                  <a:pt x="13418" y="2360"/>
                </a:lnTo>
                <a:cubicBezTo>
                  <a:pt x="13418" y="2360"/>
                  <a:pt x="15313" y="1802"/>
                  <a:pt x="14110" y="418"/>
                </a:cubicBezTo>
                <a:cubicBezTo>
                  <a:pt x="13849" y="118"/>
                  <a:pt x="13574" y="0"/>
                  <a:pt x="13304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2"/>
          <p:cNvSpPr/>
          <p:nvPr/>
        </p:nvSpPr>
        <p:spPr>
          <a:xfrm>
            <a:off x="8107000" y="817575"/>
            <a:ext cx="1937460" cy="336625"/>
          </a:xfrm>
          <a:custGeom>
            <a:rect b="b" l="l" r="r" t="t"/>
            <a:pathLst>
              <a:path extrusionOk="0" h="2888" w="16622">
                <a:moveTo>
                  <a:pt x="13304" y="0"/>
                </a:moveTo>
                <a:cubicBezTo>
                  <a:pt x="12335" y="0"/>
                  <a:pt x="11430" y="1520"/>
                  <a:pt x="11430" y="1520"/>
                </a:cubicBezTo>
                <a:cubicBezTo>
                  <a:pt x="11430" y="1520"/>
                  <a:pt x="10159" y="176"/>
                  <a:pt x="8956" y="176"/>
                </a:cubicBezTo>
                <a:cubicBezTo>
                  <a:pt x="8303" y="176"/>
                  <a:pt x="7671" y="572"/>
                  <a:pt x="7273" y="1794"/>
                </a:cubicBezTo>
                <a:cubicBezTo>
                  <a:pt x="7273" y="1794"/>
                  <a:pt x="6593" y="940"/>
                  <a:pt x="5626" y="940"/>
                </a:cubicBezTo>
                <a:cubicBezTo>
                  <a:pt x="5495" y="940"/>
                  <a:pt x="5358" y="956"/>
                  <a:pt x="5217" y="992"/>
                </a:cubicBezTo>
                <a:cubicBezTo>
                  <a:pt x="3976" y="1304"/>
                  <a:pt x="4348" y="2115"/>
                  <a:pt x="4306" y="2410"/>
                </a:cubicBezTo>
                <a:lnTo>
                  <a:pt x="1" y="2887"/>
                </a:lnTo>
                <a:lnTo>
                  <a:pt x="16622" y="2739"/>
                </a:lnTo>
                <a:lnTo>
                  <a:pt x="13418" y="2360"/>
                </a:lnTo>
                <a:cubicBezTo>
                  <a:pt x="13418" y="2360"/>
                  <a:pt x="15313" y="1802"/>
                  <a:pt x="14110" y="418"/>
                </a:cubicBezTo>
                <a:cubicBezTo>
                  <a:pt x="13849" y="118"/>
                  <a:pt x="13574" y="0"/>
                  <a:pt x="13304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" name="Google Shape;38;p2"/>
          <p:cNvSpPr/>
          <p:nvPr/>
        </p:nvSpPr>
        <p:spPr>
          <a:xfrm>
            <a:off x="-1289675" y="2403438"/>
            <a:ext cx="1937502" cy="336625"/>
          </a:xfrm>
          <a:custGeom>
            <a:rect b="b" l="l" r="r" t="t"/>
            <a:pathLst>
              <a:path extrusionOk="0" h="2888" w="16622">
                <a:moveTo>
                  <a:pt x="13304" y="0"/>
                </a:moveTo>
                <a:cubicBezTo>
                  <a:pt x="12335" y="0"/>
                  <a:pt x="11430" y="1520"/>
                  <a:pt x="11430" y="1520"/>
                </a:cubicBezTo>
                <a:cubicBezTo>
                  <a:pt x="11430" y="1520"/>
                  <a:pt x="10159" y="176"/>
                  <a:pt x="8956" y="176"/>
                </a:cubicBezTo>
                <a:cubicBezTo>
                  <a:pt x="8303" y="176"/>
                  <a:pt x="7671" y="572"/>
                  <a:pt x="7273" y="1794"/>
                </a:cubicBezTo>
                <a:cubicBezTo>
                  <a:pt x="7273" y="1794"/>
                  <a:pt x="6593" y="940"/>
                  <a:pt x="5626" y="940"/>
                </a:cubicBezTo>
                <a:cubicBezTo>
                  <a:pt x="5495" y="940"/>
                  <a:pt x="5358" y="956"/>
                  <a:pt x="5217" y="992"/>
                </a:cubicBezTo>
                <a:cubicBezTo>
                  <a:pt x="3976" y="1304"/>
                  <a:pt x="4348" y="2115"/>
                  <a:pt x="4306" y="2410"/>
                </a:cubicBezTo>
                <a:lnTo>
                  <a:pt x="1" y="2887"/>
                </a:lnTo>
                <a:lnTo>
                  <a:pt x="16622" y="2739"/>
                </a:lnTo>
                <a:lnTo>
                  <a:pt x="13418" y="2360"/>
                </a:lnTo>
                <a:cubicBezTo>
                  <a:pt x="13418" y="2360"/>
                  <a:pt x="15313" y="1802"/>
                  <a:pt x="14110" y="418"/>
                </a:cubicBezTo>
                <a:cubicBezTo>
                  <a:pt x="13849" y="118"/>
                  <a:pt x="13574" y="0"/>
                  <a:pt x="13304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11"/>
          <p:cNvSpPr txBox="1"/>
          <p:nvPr>
            <p:ph hasCustomPrompt="1" type="title"/>
          </p:nvPr>
        </p:nvSpPr>
        <p:spPr>
          <a:xfrm>
            <a:off x="2042500" y="1109950"/>
            <a:ext cx="5059200" cy="1493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9600"/>
              <a:buNone/>
              <a:defRPr b="1" sz="10000"/>
            </a:lvl1pPr>
            <a:lvl2pPr lvl="1" algn="ctr">
              <a:spcBef>
                <a:spcPts val="0"/>
              </a:spcBef>
              <a:spcAft>
                <a:spcPts val="0"/>
              </a:spcAft>
              <a:buSzPts val="9600"/>
              <a:buNone/>
              <a:defRPr b="1" sz="9600"/>
            </a:lvl2pPr>
            <a:lvl3pPr lvl="2" algn="ctr">
              <a:spcBef>
                <a:spcPts val="0"/>
              </a:spcBef>
              <a:spcAft>
                <a:spcPts val="0"/>
              </a:spcAft>
              <a:buSzPts val="9600"/>
              <a:buNone/>
              <a:defRPr b="1" sz="9600"/>
            </a:lvl3pPr>
            <a:lvl4pPr lvl="3" algn="ctr">
              <a:spcBef>
                <a:spcPts val="0"/>
              </a:spcBef>
              <a:spcAft>
                <a:spcPts val="0"/>
              </a:spcAft>
              <a:buSzPts val="9600"/>
              <a:buNone/>
              <a:defRPr b="1" sz="9600"/>
            </a:lvl4pPr>
            <a:lvl5pPr lvl="4" algn="ctr">
              <a:spcBef>
                <a:spcPts val="0"/>
              </a:spcBef>
              <a:spcAft>
                <a:spcPts val="0"/>
              </a:spcAft>
              <a:buSzPts val="9600"/>
              <a:buNone/>
              <a:defRPr b="1" sz="9600"/>
            </a:lvl5pPr>
            <a:lvl6pPr lvl="5" algn="ctr">
              <a:spcBef>
                <a:spcPts val="0"/>
              </a:spcBef>
              <a:spcAft>
                <a:spcPts val="0"/>
              </a:spcAft>
              <a:buSzPts val="9600"/>
              <a:buNone/>
              <a:defRPr b="1" sz="9600"/>
            </a:lvl6pPr>
            <a:lvl7pPr lvl="6" algn="ctr">
              <a:spcBef>
                <a:spcPts val="0"/>
              </a:spcBef>
              <a:spcAft>
                <a:spcPts val="0"/>
              </a:spcAft>
              <a:buSzPts val="9600"/>
              <a:buNone/>
              <a:defRPr b="1" sz="9600"/>
            </a:lvl7pPr>
            <a:lvl8pPr lvl="7" algn="ctr">
              <a:spcBef>
                <a:spcPts val="0"/>
              </a:spcBef>
              <a:spcAft>
                <a:spcPts val="0"/>
              </a:spcAft>
              <a:buSzPts val="9600"/>
              <a:buNone/>
              <a:defRPr b="1" sz="9600"/>
            </a:lvl8pPr>
            <a:lvl9pPr lvl="8" algn="ctr">
              <a:spcBef>
                <a:spcPts val="0"/>
              </a:spcBef>
              <a:spcAft>
                <a:spcPts val="0"/>
              </a:spcAft>
              <a:buSzPts val="9600"/>
              <a:buNone/>
              <a:defRPr b="1" sz="9600"/>
            </a:lvl9pPr>
          </a:lstStyle>
          <a:p>
            <a:r>
              <a:t>xx%</a:t>
            </a:r>
          </a:p>
        </p:txBody>
      </p:sp>
      <p:sp>
        <p:nvSpPr>
          <p:cNvPr id="213" name="Google Shape;213;p11"/>
          <p:cNvSpPr txBox="1"/>
          <p:nvPr>
            <p:ph idx="1" type="subTitle"/>
          </p:nvPr>
        </p:nvSpPr>
        <p:spPr>
          <a:xfrm>
            <a:off x="2875225" y="2688575"/>
            <a:ext cx="3393600" cy="846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214" name="Google Shape;214;p11"/>
          <p:cNvSpPr/>
          <p:nvPr/>
        </p:nvSpPr>
        <p:spPr>
          <a:xfrm rot="-9505433">
            <a:off x="-1115852" y="3008777"/>
            <a:ext cx="10252571" cy="4692575"/>
          </a:xfrm>
          <a:custGeom>
            <a:rect b="b" l="l" r="r" t="t"/>
            <a:pathLst>
              <a:path extrusionOk="0" fill="none" h="31766" w="55955">
                <a:moveTo>
                  <a:pt x="4154" y="24135"/>
                </a:moveTo>
                <a:cubicBezTo>
                  <a:pt x="6024" y="26228"/>
                  <a:pt x="8134" y="28229"/>
                  <a:pt x="10624" y="29567"/>
                </a:cubicBezTo>
                <a:cubicBezTo>
                  <a:pt x="12823" y="30749"/>
                  <a:pt x="15385" y="31302"/>
                  <a:pt x="17778" y="30365"/>
                </a:cubicBezTo>
                <a:cubicBezTo>
                  <a:pt x="19150" y="29829"/>
                  <a:pt x="20323" y="28887"/>
                  <a:pt x="21302" y="27798"/>
                </a:cubicBezTo>
                <a:cubicBezTo>
                  <a:pt x="22299" y="26697"/>
                  <a:pt x="23100" y="25304"/>
                  <a:pt x="24388" y="24502"/>
                </a:cubicBezTo>
                <a:cubicBezTo>
                  <a:pt x="25869" y="23582"/>
                  <a:pt x="27574" y="23894"/>
                  <a:pt x="29060" y="24637"/>
                </a:cubicBezTo>
                <a:cubicBezTo>
                  <a:pt x="30807" y="25511"/>
                  <a:pt x="32272" y="26845"/>
                  <a:pt x="33880" y="27938"/>
                </a:cubicBezTo>
                <a:cubicBezTo>
                  <a:pt x="36970" y="30035"/>
                  <a:pt x="40785" y="31766"/>
                  <a:pt x="44516" y="30343"/>
                </a:cubicBezTo>
                <a:cubicBezTo>
                  <a:pt x="46272" y="29677"/>
                  <a:pt x="47935" y="28457"/>
                  <a:pt x="48830" y="26777"/>
                </a:cubicBezTo>
                <a:cubicBezTo>
                  <a:pt x="49590" y="25355"/>
                  <a:pt x="49801" y="23713"/>
                  <a:pt x="49788" y="22122"/>
                </a:cubicBezTo>
                <a:cubicBezTo>
                  <a:pt x="49763" y="18597"/>
                  <a:pt x="48762" y="15157"/>
                  <a:pt x="48910" y="11625"/>
                </a:cubicBezTo>
                <a:cubicBezTo>
                  <a:pt x="49058" y="8100"/>
                  <a:pt x="50083" y="4293"/>
                  <a:pt x="53017" y="2078"/>
                </a:cubicBezTo>
                <a:cubicBezTo>
                  <a:pt x="53916" y="1402"/>
                  <a:pt x="54908" y="896"/>
                  <a:pt x="55954" y="516"/>
                </a:cubicBezTo>
                <a:lnTo>
                  <a:pt x="55954" y="1"/>
                </a:lnTo>
                <a:cubicBezTo>
                  <a:pt x="55144" y="77"/>
                  <a:pt x="54342" y="263"/>
                  <a:pt x="53582" y="507"/>
                </a:cubicBezTo>
                <a:cubicBezTo>
                  <a:pt x="52147" y="972"/>
                  <a:pt x="50864" y="1731"/>
                  <a:pt x="49826" y="2829"/>
                </a:cubicBezTo>
                <a:cubicBezTo>
                  <a:pt x="47813" y="4956"/>
                  <a:pt x="46960" y="7813"/>
                  <a:pt x="45783" y="10422"/>
                </a:cubicBezTo>
                <a:cubicBezTo>
                  <a:pt x="44732" y="12747"/>
                  <a:pt x="43415" y="15014"/>
                  <a:pt x="41309" y="16533"/>
                </a:cubicBezTo>
                <a:cubicBezTo>
                  <a:pt x="40194" y="17335"/>
                  <a:pt x="38890" y="17930"/>
                  <a:pt x="37556" y="18247"/>
                </a:cubicBezTo>
                <a:cubicBezTo>
                  <a:pt x="36109" y="18589"/>
                  <a:pt x="34699" y="18374"/>
                  <a:pt x="33319" y="17867"/>
                </a:cubicBezTo>
                <a:cubicBezTo>
                  <a:pt x="31918" y="17356"/>
                  <a:pt x="30575" y="16711"/>
                  <a:pt x="29094" y="16449"/>
                </a:cubicBezTo>
                <a:cubicBezTo>
                  <a:pt x="27963" y="16246"/>
                  <a:pt x="26785" y="16272"/>
                  <a:pt x="25692" y="16652"/>
                </a:cubicBezTo>
                <a:cubicBezTo>
                  <a:pt x="23772" y="17318"/>
                  <a:pt x="22404" y="18918"/>
                  <a:pt x="21070" y="20366"/>
                </a:cubicBezTo>
                <a:cubicBezTo>
                  <a:pt x="19715" y="21839"/>
                  <a:pt x="18264" y="23291"/>
                  <a:pt x="16322" y="23936"/>
                </a:cubicBezTo>
                <a:cubicBezTo>
                  <a:pt x="13882" y="24747"/>
                  <a:pt x="11093" y="24375"/>
                  <a:pt x="8767" y="23379"/>
                </a:cubicBezTo>
                <a:cubicBezTo>
                  <a:pt x="6268" y="22303"/>
                  <a:pt x="4137" y="20518"/>
                  <a:pt x="2229" y="18610"/>
                </a:cubicBezTo>
                <a:cubicBezTo>
                  <a:pt x="1461" y="17842"/>
                  <a:pt x="727" y="17044"/>
                  <a:pt x="1" y="16238"/>
                </a:cubicBezTo>
                <a:lnTo>
                  <a:pt x="1" y="18770"/>
                </a:lnTo>
                <a:cubicBezTo>
                  <a:pt x="1271" y="20644"/>
                  <a:pt x="2647" y="22451"/>
                  <a:pt x="4154" y="24135"/>
                </a:cubicBezTo>
                <a:close/>
              </a:path>
            </a:pathLst>
          </a:custGeom>
          <a:noFill/>
          <a:ln cap="flat" cmpd="sng" w="3475">
            <a:solidFill>
              <a:schemeClr val="accent4"/>
            </a:solidFill>
            <a:prstDash val="solid"/>
            <a:miter lim="422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5" name="Google Shape;215;p11"/>
          <p:cNvSpPr/>
          <p:nvPr/>
        </p:nvSpPr>
        <p:spPr>
          <a:xfrm>
            <a:off x="-504875" y="-1037425"/>
            <a:ext cx="10418250" cy="5143511"/>
          </a:xfrm>
          <a:custGeom>
            <a:rect b="b" l="l" r="r" t="t"/>
            <a:pathLst>
              <a:path extrusionOk="0" fill="none" h="18504" w="33834">
                <a:moveTo>
                  <a:pt x="2706" y="9501"/>
                </a:moveTo>
                <a:cubicBezTo>
                  <a:pt x="3626" y="9565"/>
                  <a:pt x="4479" y="9408"/>
                  <a:pt x="5336" y="9088"/>
                </a:cubicBezTo>
                <a:cubicBezTo>
                  <a:pt x="6817" y="8535"/>
                  <a:pt x="8493" y="7534"/>
                  <a:pt x="10096" y="8201"/>
                </a:cubicBezTo>
                <a:cubicBezTo>
                  <a:pt x="10814" y="8497"/>
                  <a:pt x="11312" y="9159"/>
                  <a:pt x="11738" y="9780"/>
                </a:cubicBezTo>
                <a:cubicBezTo>
                  <a:pt x="12224" y="10485"/>
                  <a:pt x="12726" y="11181"/>
                  <a:pt x="13220" y="11882"/>
                </a:cubicBezTo>
                <a:cubicBezTo>
                  <a:pt x="13798" y="12701"/>
                  <a:pt x="14376" y="13528"/>
                  <a:pt x="15039" y="14283"/>
                </a:cubicBezTo>
                <a:cubicBezTo>
                  <a:pt x="15672" y="15013"/>
                  <a:pt x="16381" y="15625"/>
                  <a:pt x="17183" y="16166"/>
                </a:cubicBezTo>
                <a:cubicBezTo>
                  <a:pt x="19893" y="17989"/>
                  <a:pt x="23738" y="18504"/>
                  <a:pt x="26718" y="17027"/>
                </a:cubicBezTo>
                <a:cubicBezTo>
                  <a:pt x="28347" y="16216"/>
                  <a:pt x="29702" y="14777"/>
                  <a:pt x="30056" y="12954"/>
                </a:cubicBezTo>
                <a:cubicBezTo>
                  <a:pt x="30398" y="11206"/>
                  <a:pt x="29917" y="9434"/>
                  <a:pt x="29837" y="7686"/>
                </a:cubicBezTo>
                <a:cubicBezTo>
                  <a:pt x="29795" y="6787"/>
                  <a:pt x="29854" y="5871"/>
                  <a:pt x="30136" y="5010"/>
                </a:cubicBezTo>
                <a:cubicBezTo>
                  <a:pt x="30428" y="4120"/>
                  <a:pt x="30900" y="3284"/>
                  <a:pt x="31445" y="2529"/>
                </a:cubicBezTo>
                <a:cubicBezTo>
                  <a:pt x="32133" y="1583"/>
                  <a:pt x="32960" y="764"/>
                  <a:pt x="33834" y="0"/>
                </a:cubicBezTo>
                <a:lnTo>
                  <a:pt x="32340" y="0"/>
                </a:lnTo>
                <a:cubicBezTo>
                  <a:pt x="32086" y="195"/>
                  <a:pt x="31842" y="397"/>
                  <a:pt x="31605" y="604"/>
                </a:cubicBezTo>
                <a:cubicBezTo>
                  <a:pt x="30415" y="1647"/>
                  <a:pt x="29330" y="2841"/>
                  <a:pt x="28372" y="4099"/>
                </a:cubicBezTo>
                <a:cubicBezTo>
                  <a:pt x="27452" y="5302"/>
                  <a:pt x="26557" y="6614"/>
                  <a:pt x="25270" y="7467"/>
                </a:cubicBezTo>
                <a:cubicBezTo>
                  <a:pt x="23970" y="8324"/>
                  <a:pt x="22286" y="8417"/>
                  <a:pt x="20783" y="8218"/>
                </a:cubicBezTo>
                <a:cubicBezTo>
                  <a:pt x="19251" y="8011"/>
                  <a:pt x="17766" y="7467"/>
                  <a:pt x="16402" y="6745"/>
                </a:cubicBezTo>
                <a:cubicBezTo>
                  <a:pt x="15212" y="6120"/>
                  <a:pt x="14115" y="5310"/>
                  <a:pt x="12869" y="4795"/>
                </a:cubicBezTo>
                <a:cubicBezTo>
                  <a:pt x="12300" y="4563"/>
                  <a:pt x="11700" y="4407"/>
                  <a:pt x="11080" y="4394"/>
                </a:cubicBezTo>
                <a:cubicBezTo>
                  <a:pt x="10350" y="4382"/>
                  <a:pt x="9632" y="4563"/>
                  <a:pt x="8965" y="4854"/>
                </a:cubicBezTo>
                <a:cubicBezTo>
                  <a:pt x="7513" y="5492"/>
                  <a:pt x="6302" y="6555"/>
                  <a:pt x="4880" y="7247"/>
                </a:cubicBezTo>
                <a:cubicBezTo>
                  <a:pt x="4221" y="7568"/>
                  <a:pt x="3525" y="7792"/>
                  <a:pt x="2795" y="7851"/>
                </a:cubicBezTo>
                <a:cubicBezTo>
                  <a:pt x="1997" y="7918"/>
                  <a:pt x="1195" y="7792"/>
                  <a:pt x="444" y="7530"/>
                </a:cubicBezTo>
                <a:cubicBezTo>
                  <a:pt x="296" y="7480"/>
                  <a:pt x="148" y="7425"/>
                  <a:pt x="1" y="7366"/>
                </a:cubicBezTo>
                <a:lnTo>
                  <a:pt x="1" y="8813"/>
                </a:lnTo>
                <a:cubicBezTo>
                  <a:pt x="866" y="9168"/>
                  <a:pt x="1773" y="9438"/>
                  <a:pt x="2706" y="9501"/>
                </a:cubicBezTo>
                <a:close/>
              </a:path>
            </a:pathLst>
          </a:custGeom>
          <a:noFill/>
          <a:ln cap="flat" cmpd="sng" w="3475">
            <a:solidFill>
              <a:schemeClr val="accent4"/>
            </a:solidFill>
            <a:prstDash val="solid"/>
            <a:miter lim="422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6" name="Google Shape;216;p11"/>
          <p:cNvSpPr/>
          <p:nvPr/>
        </p:nvSpPr>
        <p:spPr>
          <a:xfrm>
            <a:off x="7879619" y="270415"/>
            <a:ext cx="120315" cy="93074"/>
          </a:xfrm>
          <a:custGeom>
            <a:rect b="b" l="l" r="r" t="t"/>
            <a:pathLst>
              <a:path extrusionOk="0" h="533" w="689">
                <a:moveTo>
                  <a:pt x="346" y="1"/>
                </a:moveTo>
                <a:cubicBezTo>
                  <a:pt x="0" y="1"/>
                  <a:pt x="0" y="533"/>
                  <a:pt x="346" y="533"/>
                </a:cubicBezTo>
                <a:cubicBezTo>
                  <a:pt x="688" y="533"/>
                  <a:pt x="688" y="1"/>
                  <a:pt x="346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7" name="Google Shape;217;p11"/>
          <p:cNvSpPr/>
          <p:nvPr/>
        </p:nvSpPr>
        <p:spPr>
          <a:xfrm>
            <a:off x="1869384" y="78500"/>
            <a:ext cx="120315" cy="93772"/>
          </a:xfrm>
          <a:custGeom>
            <a:rect b="b" l="l" r="r" t="t"/>
            <a:pathLst>
              <a:path extrusionOk="0" h="537" w="689">
                <a:moveTo>
                  <a:pt x="343" y="0"/>
                </a:moveTo>
                <a:cubicBezTo>
                  <a:pt x="1" y="0"/>
                  <a:pt x="1" y="536"/>
                  <a:pt x="343" y="536"/>
                </a:cubicBezTo>
                <a:cubicBezTo>
                  <a:pt x="689" y="536"/>
                  <a:pt x="689" y="0"/>
                  <a:pt x="343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8" name="Google Shape;218;p11"/>
          <p:cNvSpPr/>
          <p:nvPr/>
        </p:nvSpPr>
        <p:spPr>
          <a:xfrm>
            <a:off x="8485492" y="50275"/>
            <a:ext cx="93772" cy="104773"/>
          </a:xfrm>
          <a:custGeom>
            <a:rect b="b" l="l" r="r" t="t"/>
            <a:pathLst>
              <a:path extrusionOk="0" h="600" w="537">
                <a:moveTo>
                  <a:pt x="271" y="0"/>
                </a:moveTo>
                <a:cubicBezTo>
                  <a:pt x="246" y="5"/>
                  <a:pt x="225" y="5"/>
                  <a:pt x="199" y="9"/>
                </a:cubicBezTo>
                <a:cubicBezTo>
                  <a:pt x="153" y="21"/>
                  <a:pt x="115" y="47"/>
                  <a:pt x="81" y="76"/>
                </a:cubicBezTo>
                <a:lnTo>
                  <a:pt x="39" y="131"/>
                </a:lnTo>
                <a:cubicBezTo>
                  <a:pt x="18" y="173"/>
                  <a:pt x="5" y="220"/>
                  <a:pt x="5" y="266"/>
                </a:cubicBezTo>
                <a:lnTo>
                  <a:pt x="5" y="330"/>
                </a:lnTo>
                <a:cubicBezTo>
                  <a:pt x="1" y="368"/>
                  <a:pt x="9" y="401"/>
                  <a:pt x="26" y="435"/>
                </a:cubicBezTo>
                <a:cubicBezTo>
                  <a:pt x="39" y="469"/>
                  <a:pt x="56" y="494"/>
                  <a:pt x="81" y="519"/>
                </a:cubicBezTo>
                <a:cubicBezTo>
                  <a:pt x="106" y="545"/>
                  <a:pt x="136" y="566"/>
                  <a:pt x="170" y="574"/>
                </a:cubicBezTo>
                <a:cubicBezTo>
                  <a:pt x="199" y="591"/>
                  <a:pt x="233" y="600"/>
                  <a:pt x="271" y="600"/>
                </a:cubicBezTo>
                <a:cubicBezTo>
                  <a:pt x="296" y="595"/>
                  <a:pt x="317" y="591"/>
                  <a:pt x="343" y="587"/>
                </a:cubicBezTo>
                <a:cubicBezTo>
                  <a:pt x="385" y="574"/>
                  <a:pt x="427" y="553"/>
                  <a:pt x="461" y="519"/>
                </a:cubicBezTo>
                <a:lnTo>
                  <a:pt x="503" y="465"/>
                </a:lnTo>
                <a:cubicBezTo>
                  <a:pt x="524" y="422"/>
                  <a:pt x="537" y="380"/>
                  <a:pt x="537" y="330"/>
                </a:cubicBezTo>
                <a:lnTo>
                  <a:pt x="537" y="266"/>
                </a:lnTo>
                <a:cubicBezTo>
                  <a:pt x="537" y="232"/>
                  <a:pt x="533" y="194"/>
                  <a:pt x="516" y="165"/>
                </a:cubicBezTo>
                <a:cubicBezTo>
                  <a:pt x="503" y="131"/>
                  <a:pt x="486" y="102"/>
                  <a:pt x="461" y="76"/>
                </a:cubicBezTo>
                <a:cubicBezTo>
                  <a:pt x="436" y="51"/>
                  <a:pt x="406" y="34"/>
                  <a:pt x="372" y="21"/>
                </a:cubicBezTo>
                <a:cubicBezTo>
                  <a:pt x="343" y="5"/>
                  <a:pt x="309" y="0"/>
                  <a:pt x="271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9" name="Google Shape;219;p11"/>
          <p:cNvSpPr/>
          <p:nvPr/>
        </p:nvSpPr>
        <p:spPr>
          <a:xfrm>
            <a:off x="6176096" y="173350"/>
            <a:ext cx="121013" cy="93772"/>
          </a:xfrm>
          <a:custGeom>
            <a:rect b="b" l="l" r="r" t="t"/>
            <a:pathLst>
              <a:path extrusionOk="0" h="537" w="693">
                <a:moveTo>
                  <a:pt x="347" y="1"/>
                </a:moveTo>
                <a:cubicBezTo>
                  <a:pt x="5" y="1"/>
                  <a:pt x="1" y="537"/>
                  <a:pt x="347" y="537"/>
                </a:cubicBezTo>
                <a:cubicBezTo>
                  <a:pt x="689" y="537"/>
                  <a:pt x="693" y="1"/>
                  <a:pt x="347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0" name="Google Shape;220;p11"/>
          <p:cNvSpPr/>
          <p:nvPr/>
        </p:nvSpPr>
        <p:spPr>
          <a:xfrm>
            <a:off x="8472224" y="1698785"/>
            <a:ext cx="120315" cy="93772"/>
          </a:xfrm>
          <a:custGeom>
            <a:rect b="b" l="l" r="r" t="t"/>
            <a:pathLst>
              <a:path extrusionOk="0" h="537" w="689">
                <a:moveTo>
                  <a:pt x="347" y="1"/>
                </a:moveTo>
                <a:cubicBezTo>
                  <a:pt x="1" y="1"/>
                  <a:pt x="1" y="537"/>
                  <a:pt x="347" y="537"/>
                </a:cubicBezTo>
                <a:cubicBezTo>
                  <a:pt x="689" y="537"/>
                  <a:pt x="689" y="1"/>
                  <a:pt x="347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1" name="Google Shape;221;p11"/>
          <p:cNvSpPr/>
          <p:nvPr/>
        </p:nvSpPr>
        <p:spPr>
          <a:xfrm>
            <a:off x="4725567" y="132330"/>
            <a:ext cx="120315" cy="93074"/>
          </a:xfrm>
          <a:custGeom>
            <a:rect b="b" l="l" r="r" t="t"/>
            <a:pathLst>
              <a:path extrusionOk="0" h="533" w="689">
                <a:moveTo>
                  <a:pt x="347" y="0"/>
                </a:moveTo>
                <a:cubicBezTo>
                  <a:pt x="1" y="0"/>
                  <a:pt x="1" y="532"/>
                  <a:pt x="347" y="532"/>
                </a:cubicBezTo>
                <a:cubicBezTo>
                  <a:pt x="689" y="532"/>
                  <a:pt x="689" y="0"/>
                  <a:pt x="347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2" name="Google Shape;222;p11"/>
          <p:cNvSpPr/>
          <p:nvPr/>
        </p:nvSpPr>
        <p:spPr>
          <a:xfrm>
            <a:off x="4383756" y="382757"/>
            <a:ext cx="120315" cy="93074"/>
          </a:xfrm>
          <a:custGeom>
            <a:rect b="b" l="l" r="r" t="t"/>
            <a:pathLst>
              <a:path extrusionOk="0" h="533" w="689">
                <a:moveTo>
                  <a:pt x="342" y="1"/>
                </a:moveTo>
                <a:cubicBezTo>
                  <a:pt x="0" y="1"/>
                  <a:pt x="0" y="533"/>
                  <a:pt x="342" y="533"/>
                </a:cubicBezTo>
                <a:cubicBezTo>
                  <a:pt x="688" y="533"/>
                  <a:pt x="688" y="1"/>
                  <a:pt x="342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3" name="Google Shape;223;p11"/>
          <p:cNvSpPr/>
          <p:nvPr/>
        </p:nvSpPr>
        <p:spPr>
          <a:xfrm>
            <a:off x="547780" y="383649"/>
            <a:ext cx="120315" cy="93074"/>
          </a:xfrm>
          <a:custGeom>
            <a:rect b="b" l="l" r="r" t="t"/>
            <a:pathLst>
              <a:path extrusionOk="0" h="533" w="689">
                <a:moveTo>
                  <a:pt x="346" y="0"/>
                </a:moveTo>
                <a:cubicBezTo>
                  <a:pt x="0" y="0"/>
                  <a:pt x="0" y="532"/>
                  <a:pt x="346" y="532"/>
                </a:cubicBezTo>
                <a:cubicBezTo>
                  <a:pt x="688" y="532"/>
                  <a:pt x="688" y="0"/>
                  <a:pt x="346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4" name="Google Shape;224;p11"/>
          <p:cNvSpPr/>
          <p:nvPr/>
        </p:nvSpPr>
        <p:spPr>
          <a:xfrm>
            <a:off x="8472220" y="3181777"/>
            <a:ext cx="120315" cy="93074"/>
          </a:xfrm>
          <a:custGeom>
            <a:rect b="b" l="l" r="r" t="t"/>
            <a:pathLst>
              <a:path extrusionOk="0" h="533" w="689">
                <a:moveTo>
                  <a:pt x="343" y="1"/>
                </a:moveTo>
                <a:cubicBezTo>
                  <a:pt x="1" y="1"/>
                  <a:pt x="1" y="532"/>
                  <a:pt x="343" y="532"/>
                </a:cubicBezTo>
                <a:cubicBezTo>
                  <a:pt x="685" y="532"/>
                  <a:pt x="689" y="1"/>
                  <a:pt x="343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5" name="Google Shape;225;p11"/>
          <p:cNvSpPr/>
          <p:nvPr/>
        </p:nvSpPr>
        <p:spPr>
          <a:xfrm>
            <a:off x="-700201" y="1401487"/>
            <a:ext cx="2250702" cy="391064"/>
          </a:xfrm>
          <a:custGeom>
            <a:rect b="b" l="l" r="r" t="t"/>
            <a:pathLst>
              <a:path extrusionOk="0" h="2888" w="16622">
                <a:moveTo>
                  <a:pt x="13304" y="0"/>
                </a:moveTo>
                <a:cubicBezTo>
                  <a:pt x="12335" y="0"/>
                  <a:pt x="11430" y="1520"/>
                  <a:pt x="11430" y="1520"/>
                </a:cubicBezTo>
                <a:cubicBezTo>
                  <a:pt x="11430" y="1520"/>
                  <a:pt x="10159" y="176"/>
                  <a:pt x="8956" y="176"/>
                </a:cubicBezTo>
                <a:cubicBezTo>
                  <a:pt x="8303" y="176"/>
                  <a:pt x="7671" y="572"/>
                  <a:pt x="7273" y="1794"/>
                </a:cubicBezTo>
                <a:cubicBezTo>
                  <a:pt x="7273" y="1794"/>
                  <a:pt x="6593" y="940"/>
                  <a:pt x="5626" y="940"/>
                </a:cubicBezTo>
                <a:cubicBezTo>
                  <a:pt x="5495" y="940"/>
                  <a:pt x="5358" y="956"/>
                  <a:pt x="5217" y="992"/>
                </a:cubicBezTo>
                <a:cubicBezTo>
                  <a:pt x="3976" y="1304"/>
                  <a:pt x="4348" y="2115"/>
                  <a:pt x="4306" y="2410"/>
                </a:cubicBezTo>
                <a:lnTo>
                  <a:pt x="1" y="2887"/>
                </a:lnTo>
                <a:lnTo>
                  <a:pt x="16622" y="2739"/>
                </a:lnTo>
                <a:lnTo>
                  <a:pt x="13418" y="2360"/>
                </a:lnTo>
                <a:cubicBezTo>
                  <a:pt x="13418" y="2360"/>
                  <a:pt x="15313" y="1802"/>
                  <a:pt x="14110" y="418"/>
                </a:cubicBezTo>
                <a:cubicBezTo>
                  <a:pt x="13849" y="118"/>
                  <a:pt x="13574" y="0"/>
                  <a:pt x="13304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6" name="Google Shape;226;p11"/>
          <p:cNvSpPr/>
          <p:nvPr/>
        </p:nvSpPr>
        <p:spPr>
          <a:xfrm>
            <a:off x="1861649" y="211937"/>
            <a:ext cx="2250702" cy="391064"/>
          </a:xfrm>
          <a:custGeom>
            <a:rect b="b" l="l" r="r" t="t"/>
            <a:pathLst>
              <a:path extrusionOk="0" h="2888" w="16622">
                <a:moveTo>
                  <a:pt x="13304" y="0"/>
                </a:moveTo>
                <a:cubicBezTo>
                  <a:pt x="12335" y="0"/>
                  <a:pt x="11430" y="1520"/>
                  <a:pt x="11430" y="1520"/>
                </a:cubicBezTo>
                <a:cubicBezTo>
                  <a:pt x="11430" y="1520"/>
                  <a:pt x="10159" y="176"/>
                  <a:pt x="8956" y="176"/>
                </a:cubicBezTo>
                <a:cubicBezTo>
                  <a:pt x="8303" y="176"/>
                  <a:pt x="7671" y="572"/>
                  <a:pt x="7273" y="1794"/>
                </a:cubicBezTo>
                <a:cubicBezTo>
                  <a:pt x="7273" y="1794"/>
                  <a:pt x="6593" y="940"/>
                  <a:pt x="5626" y="940"/>
                </a:cubicBezTo>
                <a:cubicBezTo>
                  <a:pt x="5495" y="940"/>
                  <a:pt x="5358" y="956"/>
                  <a:pt x="5217" y="992"/>
                </a:cubicBezTo>
                <a:cubicBezTo>
                  <a:pt x="3976" y="1304"/>
                  <a:pt x="4348" y="2115"/>
                  <a:pt x="4306" y="2410"/>
                </a:cubicBezTo>
                <a:lnTo>
                  <a:pt x="1" y="2887"/>
                </a:lnTo>
                <a:lnTo>
                  <a:pt x="16622" y="2739"/>
                </a:lnTo>
                <a:lnTo>
                  <a:pt x="13418" y="2360"/>
                </a:lnTo>
                <a:cubicBezTo>
                  <a:pt x="13418" y="2360"/>
                  <a:pt x="15313" y="1802"/>
                  <a:pt x="14110" y="418"/>
                </a:cubicBezTo>
                <a:cubicBezTo>
                  <a:pt x="13849" y="118"/>
                  <a:pt x="13574" y="0"/>
                  <a:pt x="13304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7" name="Google Shape;227;p11"/>
          <p:cNvSpPr/>
          <p:nvPr/>
        </p:nvSpPr>
        <p:spPr>
          <a:xfrm>
            <a:off x="7195424" y="589375"/>
            <a:ext cx="2250702" cy="391064"/>
          </a:xfrm>
          <a:custGeom>
            <a:rect b="b" l="l" r="r" t="t"/>
            <a:pathLst>
              <a:path extrusionOk="0" h="2888" w="16622">
                <a:moveTo>
                  <a:pt x="13304" y="0"/>
                </a:moveTo>
                <a:cubicBezTo>
                  <a:pt x="12335" y="0"/>
                  <a:pt x="11430" y="1520"/>
                  <a:pt x="11430" y="1520"/>
                </a:cubicBezTo>
                <a:cubicBezTo>
                  <a:pt x="11430" y="1520"/>
                  <a:pt x="10159" y="176"/>
                  <a:pt x="8956" y="176"/>
                </a:cubicBezTo>
                <a:cubicBezTo>
                  <a:pt x="8303" y="176"/>
                  <a:pt x="7671" y="572"/>
                  <a:pt x="7273" y="1794"/>
                </a:cubicBezTo>
                <a:cubicBezTo>
                  <a:pt x="7273" y="1794"/>
                  <a:pt x="6593" y="940"/>
                  <a:pt x="5626" y="940"/>
                </a:cubicBezTo>
                <a:cubicBezTo>
                  <a:pt x="5495" y="940"/>
                  <a:pt x="5358" y="956"/>
                  <a:pt x="5217" y="992"/>
                </a:cubicBezTo>
                <a:cubicBezTo>
                  <a:pt x="3976" y="1304"/>
                  <a:pt x="4348" y="2115"/>
                  <a:pt x="4306" y="2410"/>
                </a:cubicBezTo>
                <a:lnTo>
                  <a:pt x="1" y="2887"/>
                </a:lnTo>
                <a:lnTo>
                  <a:pt x="16622" y="2739"/>
                </a:lnTo>
                <a:lnTo>
                  <a:pt x="13418" y="2360"/>
                </a:lnTo>
                <a:cubicBezTo>
                  <a:pt x="13418" y="2360"/>
                  <a:pt x="15313" y="1802"/>
                  <a:pt x="14110" y="418"/>
                </a:cubicBezTo>
                <a:cubicBezTo>
                  <a:pt x="13849" y="118"/>
                  <a:pt x="13574" y="0"/>
                  <a:pt x="13304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bg>
      <p:bgPr>
        <a:noFill/>
      </p:bgPr>
    </p:bg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 1">
  <p:cSld name="TITLE_ONLY_1"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13"/>
          <p:cNvSpPr/>
          <p:nvPr/>
        </p:nvSpPr>
        <p:spPr>
          <a:xfrm rot="4976428">
            <a:off x="1367519" y="-1713634"/>
            <a:ext cx="5495314" cy="8800296"/>
          </a:xfrm>
          <a:custGeom>
            <a:rect b="b" l="l" r="r" t="t"/>
            <a:pathLst>
              <a:path extrusionOk="0" fill="none" h="31766" w="55955">
                <a:moveTo>
                  <a:pt x="4154" y="24135"/>
                </a:moveTo>
                <a:cubicBezTo>
                  <a:pt x="6024" y="26228"/>
                  <a:pt x="8134" y="28229"/>
                  <a:pt x="10624" y="29567"/>
                </a:cubicBezTo>
                <a:cubicBezTo>
                  <a:pt x="12823" y="30749"/>
                  <a:pt x="15385" y="31302"/>
                  <a:pt x="17778" y="30365"/>
                </a:cubicBezTo>
                <a:cubicBezTo>
                  <a:pt x="19150" y="29829"/>
                  <a:pt x="20323" y="28887"/>
                  <a:pt x="21302" y="27798"/>
                </a:cubicBezTo>
                <a:cubicBezTo>
                  <a:pt x="22299" y="26697"/>
                  <a:pt x="23100" y="25304"/>
                  <a:pt x="24388" y="24502"/>
                </a:cubicBezTo>
                <a:cubicBezTo>
                  <a:pt x="25869" y="23582"/>
                  <a:pt x="27574" y="23894"/>
                  <a:pt x="29060" y="24637"/>
                </a:cubicBezTo>
                <a:cubicBezTo>
                  <a:pt x="30807" y="25511"/>
                  <a:pt x="32272" y="26845"/>
                  <a:pt x="33880" y="27938"/>
                </a:cubicBezTo>
                <a:cubicBezTo>
                  <a:pt x="36970" y="30035"/>
                  <a:pt x="40785" y="31766"/>
                  <a:pt x="44516" y="30343"/>
                </a:cubicBezTo>
                <a:cubicBezTo>
                  <a:pt x="46272" y="29677"/>
                  <a:pt x="47935" y="28457"/>
                  <a:pt x="48830" y="26777"/>
                </a:cubicBezTo>
                <a:cubicBezTo>
                  <a:pt x="49590" y="25355"/>
                  <a:pt x="49801" y="23713"/>
                  <a:pt x="49788" y="22122"/>
                </a:cubicBezTo>
                <a:cubicBezTo>
                  <a:pt x="49763" y="18597"/>
                  <a:pt x="48762" y="15157"/>
                  <a:pt x="48910" y="11625"/>
                </a:cubicBezTo>
                <a:cubicBezTo>
                  <a:pt x="49058" y="8100"/>
                  <a:pt x="50083" y="4293"/>
                  <a:pt x="53017" y="2078"/>
                </a:cubicBezTo>
                <a:cubicBezTo>
                  <a:pt x="53916" y="1402"/>
                  <a:pt x="54908" y="896"/>
                  <a:pt x="55954" y="516"/>
                </a:cubicBezTo>
                <a:lnTo>
                  <a:pt x="55954" y="1"/>
                </a:lnTo>
                <a:cubicBezTo>
                  <a:pt x="55144" y="77"/>
                  <a:pt x="54342" y="263"/>
                  <a:pt x="53582" y="507"/>
                </a:cubicBezTo>
                <a:cubicBezTo>
                  <a:pt x="52147" y="972"/>
                  <a:pt x="50864" y="1731"/>
                  <a:pt x="49826" y="2829"/>
                </a:cubicBezTo>
                <a:cubicBezTo>
                  <a:pt x="47813" y="4956"/>
                  <a:pt x="46960" y="7813"/>
                  <a:pt x="45783" y="10422"/>
                </a:cubicBezTo>
                <a:cubicBezTo>
                  <a:pt x="44732" y="12747"/>
                  <a:pt x="43415" y="15014"/>
                  <a:pt x="41309" y="16533"/>
                </a:cubicBezTo>
                <a:cubicBezTo>
                  <a:pt x="40194" y="17335"/>
                  <a:pt x="38890" y="17930"/>
                  <a:pt x="37556" y="18247"/>
                </a:cubicBezTo>
                <a:cubicBezTo>
                  <a:pt x="36109" y="18589"/>
                  <a:pt x="34699" y="18374"/>
                  <a:pt x="33319" y="17867"/>
                </a:cubicBezTo>
                <a:cubicBezTo>
                  <a:pt x="31918" y="17356"/>
                  <a:pt x="30575" y="16711"/>
                  <a:pt x="29094" y="16449"/>
                </a:cubicBezTo>
                <a:cubicBezTo>
                  <a:pt x="27963" y="16246"/>
                  <a:pt x="26785" y="16272"/>
                  <a:pt x="25692" y="16652"/>
                </a:cubicBezTo>
                <a:cubicBezTo>
                  <a:pt x="23772" y="17318"/>
                  <a:pt x="22404" y="18918"/>
                  <a:pt x="21070" y="20366"/>
                </a:cubicBezTo>
                <a:cubicBezTo>
                  <a:pt x="19715" y="21839"/>
                  <a:pt x="18264" y="23291"/>
                  <a:pt x="16322" y="23936"/>
                </a:cubicBezTo>
                <a:cubicBezTo>
                  <a:pt x="13882" y="24747"/>
                  <a:pt x="11093" y="24375"/>
                  <a:pt x="8767" y="23379"/>
                </a:cubicBezTo>
                <a:cubicBezTo>
                  <a:pt x="6268" y="22303"/>
                  <a:pt x="4137" y="20518"/>
                  <a:pt x="2229" y="18610"/>
                </a:cubicBezTo>
                <a:cubicBezTo>
                  <a:pt x="1461" y="17842"/>
                  <a:pt x="727" y="17044"/>
                  <a:pt x="1" y="16238"/>
                </a:cubicBezTo>
                <a:lnTo>
                  <a:pt x="1" y="18770"/>
                </a:lnTo>
                <a:cubicBezTo>
                  <a:pt x="1271" y="20644"/>
                  <a:pt x="2647" y="22451"/>
                  <a:pt x="4154" y="24135"/>
                </a:cubicBezTo>
                <a:close/>
              </a:path>
            </a:pathLst>
          </a:custGeom>
          <a:noFill/>
          <a:ln cap="flat" cmpd="sng" w="3475">
            <a:solidFill>
              <a:schemeClr val="accent4"/>
            </a:solidFill>
            <a:prstDash val="solid"/>
            <a:miter lim="422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1" name="Google Shape;231;p13"/>
          <p:cNvSpPr/>
          <p:nvPr/>
        </p:nvSpPr>
        <p:spPr>
          <a:xfrm rot="4976428">
            <a:off x="4956593" y="-1262465"/>
            <a:ext cx="3552690" cy="5630457"/>
          </a:xfrm>
          <a:custGeom>
            <a:rect b="b" l="l" r="r" t="t"/>
            <a:pathLst>
              <a:path extrusionOk="0" fill="none" h="18504" w="33834">
                <a:moveTo>
                  <a:pt x="2706" y="9501"/>
                </a:moveTo>
                <a:cubicBezTo>
                  <a:pt x="3626" y="9565"/>
                  <a:pt x="4479" y="9408"/>
                  <a:pt x="5336" y="9088"/>
                </a:cubicBezTo>
                <a:cubicBezTo>
                  <a:pt x="6817" y="8535"/>
                  <a:pt x="8493" y="7534"/>
                  <a:pt x="10096" y="8201"/>
                </a:cubicBezTo>
                <a:cubicBezTo>
                  <a:pt x="10814" y="8497"/>
                  <a:pt x="11312" y="9159"/>
                  <a:pt x="11738" y="9780"/>
                </a:cubicBezTo>
                <a:cubicBezTo>
                  <a:pt x="12224" y="10485"/>
                  <a:pt x="12726" y="11181"/>
                  <a:pt x="13220" y="11882"/>
                </a:cubicBezTo>
                <a:cubicBezTo>
                  <a:pt x="13798" y="12701"/>
                  <a:pt x="14376" y="13528"/>
                  <a:pt x="15039" y="14283"/>
                </a:cubicBezTo>
                <a:cubicBezTo>
                  <a:pt x="15672" y="15013"/>
                  <a:pt x="16381" y="15625"/>
                  <a:pt x="17183" y="16166"/>
                </a:cubicBezTo>
                <a:cubicBezTo>
                  <a:pt x="19893" y="17989"/>
                  <a:pt x="23738" y="18504"/>
                  <a:pt x="26718" y="17027"/>
                </a:cubicBezTo>
                <a:cubicBezTo>
                  <a:pt x="28347" y="16216"/>
                  <a:pt x="29702" y="14777"/>
                  <a:pt x="30056" y="12954"/>
                </a:cubicBezTo>
                <a:cubicBezTo>
                  <a:pt x="30398" y="11206"/>
                  <a:pt x="29917" y="9434"/>
                  <a:pt x="29837" y="7686"/>
                </a:cubicBezTo>
                <a:cubicBezTo>
                  <a:pt x="29795" y="6787"/>
                  <a:pt x="29854" y="5871"/>
                  <a:pt x="30136" y="5010"/>
                </a:cubicBezTo>
                <a:cubicBezTo>
                  <a:pt x="30428" y="4120"/>
                  <a:pt x="30900" y="3284"/>
                  <a:pt x="31445" y="2529"/>
                </a:cubicBezTo>
                <a:cubicBezTo>
                  <a:pt x="32133" y="1583"/>
                  <a:pt x="32960" y="764"/>
                  <a:pt x="33834" y="0"/>
                </a:cubicBezTo>
                <a:lnTo>
                  <a:pt x="32340" y="0"/>
                </a:lnTo>
                <a:cubicBezTo>
                  <a:pt x="32086" y="195"/>
                  <a:pt x="31842" y="397"/>
                  <a:pt x="31605" y="604"/>
                </a:cubicBezTo>
                <a:cubicBezTo>
                  <a:pt x="30415" y="1647"/>
                  <a:pt x="29330" y="2841"/>
                  <a:pt x="28372" y="4099"/>
                </a:cubicBezTo>
                <a:cubicBezTo>
                  <a:pt x="27452" y="5302"/>
                  <a:pt x="26557" y="6614"/>
                  <a:pt x="25270" y="7467"/>
                </a:cubicBezTo>
                <a:cubicBezTo>
                  <a:pt x="23970" y="8324"/>
                  <a:pt x="22286" y="8417"/>
                  <a:pt x="20783" y="8218"/>
                </a:cubicBezTo>
                <a:cubicBezTo>
                  <a:pt x="19251" y="8011"/>
                  <a:pt x="17766" y="7467"/>
                  <a:pt x="16402" y="6745"/>
                </a:cubicBezTo>
                <a:cubicBezTo>
                  <a:pt x="15212" y="6120"/>
                  <a:pt x="14115" y="5310"/>
                  <a:pt x="12869" y="4795"/>
                </a:cubicBezTo>
                <a:cubicBezTo>
                  <a:pt x="12300" y="4563"/>
                  <a:pt x="11700" y="4407"/>
                  <a:pt x="11080" y="4394"/>
                </a:cubicBezTo>
                <a:cubicBezTo>
                  <a:pt x="10350" y="4382"/>
                  <a:pt x="9632" y="4563"/>
                  <a:pt x="8965" y="4854"/>
                </a:cubicBezTo>
                <a:cubicBezTo>
                  <a:pt x="7513" y="5492"/>
                  <a:pt x="6302" y="6555"/>
                  <a:pt x="4880" y="7247"/>
                </a:cubicBezTo>
                <a:cubicBezTo>
                  <a:pt x="4221" y="7568"/>
                  <a:pt x="3525" y="7792"/>
                  <a:pt x="2795" y="7851"/>
                </a:cubicBezTo>
                <a:cubicBezTo>
                  <a:pt x="1997" y="7918"/>
                  <a:pt x="1195" y="7792"/>
                  <a:pt x="444" y="7530"/>
                </a:cubicBezTo>
                <a:cubicBezTo>
                  <a:pt x="296" y="7480"/>
                  <a:pt x="148" y="7425"/>
                  <a:pt x="1" y="7366"/>
                </a:cubicBezTo>
                <a:lnTo>
                  <a:pt x="1" y="8813"/>
                </a:lnTo>
                <a:cubicBezTo>
                  <a:pt x="866" y="9168"/>
                  <a:pt x="1773" y="9438"/>
                  <a:pt x="2706" y="9501"/>
                </a:cubicBezTo>
                <a:close/>
              </a:path>
            </a:pathLst>
          </a:custGeom>
          <a:noFill/>
          <a:ln cap="flat" cmpd="sng" w="3475">
            <a:solidFill>
              <a:schemeClr val="accent4"/>
            </a:solidFill>
            <a:prstDash val="solid"/>
            <a:miter lim="422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2" name="Google Shape;232;p13"/>
          <p:cNvSpPr/>
          <p:nvPr/>
        </p:nvSpPr>
        <p:spPr>
          <a:xfrm flipH="1">
            <a:off x="7560335" y="171513"/>
            <a:ext cx="76465" cy="76465"/>
          </a:xfrm>
          <a:custGeom>
            <a:rect b="b" l="l" r="r" t="t"/>
            <a:pathLst>
              <a:path extrusionOk="0" h="427" w="427">
                <a:moveTo>
                  <a:pt x="216" y="0"/>
                </a:moveTo>
                <a:cubicBezTo>
                  <a:pt x="98" y="0"/>
                  <a:pt x="1" y="97"/>
                  <a:pt x="1" y="211"/>
                </a:cubicBezTo>
                <a:cubicBezTo>
                  <a:pt x="1" y="329"/>
                  <a:pt x="98" y="426"/>
                  <a:pt x="216" y="426"/>
                </a:cubicBezTo>
                <a:cubicBezTo>
                  <a:pt x="334" y="426"/>
                  <a:pt x="427" y="329"/>
                  <a:pt x="427" y="211"/>
                </a:cubicBezTo>
                <a:cubicBezTo>
                  <a:pt x="427" y="97"/>
                  <a:pt x="334" y="0"/>
                  <a:pt x="216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3" name="Google Shape;233;p13"/>
          <p:cNvSpPr/>
          <p:nvPr/>
        </p:nvSpPr>
        <p:spPr>
          <a:xfrm flipH="1">
            <a:off x="1932387" y="147532"/>
            <a:ext cx="75749" cy="75749"/>
          </a:xfrm>
          <a:custGeom>
            <a:rect b="b" l="l" r="r" t="t"/>
            <a:pathLst>
              <a:path extrusionOk="0" h="423" w="423">
                <a:moveTo>
                  <a:pt x="212" y="0"/>
                </a:moveTo>
                <a:cubicBezTo>
                  <a:pt x="94" y="0"/>
                  <a:pt x="1" y="93"/>
                  <a:pt x="1" y="211"/>
                </a:cubicBezTo>
                <a:cubicBezTo>
                  <a:pt x="1" y="329"/>
                  <a:pt x="94" y="422"/>
                  <a:pt x="212" y="422"/>
                </a:cubicBezTo>
                <a:cubicBezTo>
                  <a:pt x="330" y="422"/>
                  <a:pt x="423" y="329"/>
                  <a:pt x="423" y="211"/>
                </a:cubicBezTo>
                <a:cubicBezTo>
                  <a:pt x="423" y="93"/>
                  <a:pt x="330" y="0"/>
                  <a:pt x="212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4" name="Google Shape;234;p13"/>
          <p:cNvSpPr/>
          <p:nvPr/>
        </p:nvSpPr>
        <p:spPr>
          <a:xfrm flipH="1">
            <a:off x="249956" y="1192599"/>
            <a:ext cx="76465" cy="76465"/>
          </a:xfrm>
          <a:custGeom>
            <a:rect b="b" l="l" r="r" t="t"/>
            <a:pathLst>
              <a:path extrusionOk="0" h="427" w="427">
                <a:moveTo>
                  <a:pt x="211" y="0"/>
                </a:moveTo>
                <a:cubicBezTo>
                  <a:pt x="97" y="0"/>
                  <a:pt x="0" y="97"/>
                  <a:pt x="0" y="216"/>
                </a:cubicBezTo>
                <a:cubicBezTo>
                  <a:pt x="0" y="329"/>
                  <a:pt x="97" y="427"/>
                  <a:pt x="211" y="427"/>
                </a:cubicBezTo>
                <a:cubicBezTo>
                  <a:pt x="329" y="427"/>
                  <a:pt x="427" y="329"/>
                  <a:pt x="427" y="216"/>
                </a:cubicBezTo>
                <a:cubicBezTo>
                  <a:pt x="427" y="97"/>
                  <a:pt x="329" y="0"/>
                  <a:pt x="211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5" name="Google Shape;235;p13"/>
          <p:cNvSpPr/>
          <p:nvPr/>
        </p:nvSpPr>
        <p:spPr>
          <a:xfrm flipH="1">
            <a:off x="8895876" y="375501"/>
            <a:ext cx="75749" cy="76465"/>
          </a:xfrm>
          <a:custGeom>
            <a:rect b="b" l="l" r="r" t="t"/>
            <a:pathLst>
              <a:path extrusionOk="0" h="427" w="423">
                <a:moveTo>
                  <a:pt x="212" y="0"/>
                </a:moveTo>
                <a:cubicBezTo>
                  <a:pt x="94" y="0"/>
                  <a:pt x="1" y="97"/>
                  <a:pt x="1" y="215"/>
                </a:cubicBezTo>
                <a:cubicBezTo>
                  <a:pt x="1" y="329"/>
                  <a:pt x="94" y="426"/>
                  <a:pt x="212" y="426"/>
                </a:cubicBezTo>
                <a:cubicBezTo>
                  <a:pt x="330" y="426"/>
                  <a:pt x="423" y="329"/>
                  <a:pt x="423" y="215"/>
                </a:cubicBezTo>
                <a:cubicBezTo>
                  <a:pt x="423" y="97"/>
                  <a:pt x="330" y="0"/>
                  <a:pt x="212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6" name="Google Shape;236;p13"/>
          <p:cNvSpPr/>
          <p:nvPr/>
        </p:nvSpPr>
        <p:spPr>
          <a:xfrm flipH="1">
            <a:off x="326156" y="153076"/>
            <a:ext cx="76465" cy="76465"/>
          </a:xfrm>
          <a:custGeom>
            <a:rect b="b" l="l" r="r" t="t"/>
            <a:pathLst>
              <a:path extrusionOk="0" h="427" w="427">
                <a:moveTo>
                  <a:pt x="211" y="0"/>
                </a:moveTo>
                <a:cubicBezTo>
                  <a:pt x="97" y="0"/>
                  <a:pt x="0" y="97"/>
                  <a:pt x="0" y="215"/>
                </a:cubicBezTo>
                <a:cubicBezTo>
                  <a:pt x="0" y="329"/>
                  <a:pt x="97" y="427"/>
                  <a:pt x="211" y="427"/>
                </a:cubicBezTo>
                <a:cubicBezTo>
                  <a:pt x="329" y="427"/>
                  <a:pt x="427" y="329"/>
                  <a:pt x="427" y="215"/>
                </a:cubicBezTo>
                <a:cubicBezTo>
                  <a:pt x="427" y="97"/>
                  <a:pt x="329" y="0"/>
                  <a:pt x="211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7" name="Google Shape;237;p13"/>
          <p:cNvSpPr/>
          <p:nvPr/>
        </p:nvSpPr>
        <p:spPr>
          <a:xfrm flipH="1">
            <a:off x="250322" y="2533864"/>
            <a:ext cx="75749" cy="75749"/>
          </a:xfrm>
          <a:custGeom>
            <a:rect b="b" l="l" r="r" t="t"/>
            <a:pathLst>
              <a:path extrusionOk="0" h="423" w="423">
                <a:moveTo>
                  <a:pt x="211" y="0"/>
                </a:moveTo>
                <a:cubicBezTo>
                  <a:pt x="93" y="0"/>
                  <a:pt x="0" y="93"/>
                  <a:pt x="0" y="211"/>
                </a:cubicBezTo>
                <a:cubicBezTo>
                  <a:pt x="0" y="330"/>
                  <a:pt x="93" y="422"/>
                  <a:pt x="211" y="422"/>
                </a:cubicBezTo>
                <a:cubicBezTo>
                  <a:pt x="330" y="422"/>
                  <a:pt x="422" y="330"/>
                  <a:pt x="422" y="211"/>
                </a:cubicBezTo>
                <a:cubicBezTo>
                  <a:pt x="422" y="93"/>
                  <a:pt x="330" y="0"/>
                  <a:pt x="211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8" name="Google Shape;238;p13"/>
          <p:cNvSpPr/>
          <p:nvPr/>
        </p:nvSpPr>
        <p:spPr>
          <a:xfrm flipH="1">
            <a:off x="8806686" y="3227724"/>
            <a:ext cx="75749" cy="76465"/>
          </a:xfrm>
          <a:custGeom>
            <a:rect b="b" l="l" r="r" t="t"/>
            <a:pathLst>
              <a:path extrusionOk="0" h="427" w="423">
                <a:moveTo>
                  <a:pt x="211" y="0"/>
                </a:moveTo>
                <a:cubicBezTo>
                  <a:pt x="93" y="0"/>
                  <a:pt x="0" y="97"/>
                  <a:pt x="0" y="211"/>
                </a:cubicBezTo>
                <a:cubicBezTo>
                  <a:pt x="0" y="330"/>
                  <a:pt x="93" y="427"/>
                  <a:pt x="211" y="427"/>
                </a:cubicBezTo>
                <a:cubicBezTo>
                  <a:pt x="329" y="427"/>
                  <a:pt x="422" y="330"/>
                  <a:pt x="422" y="211"/>
                </a:cubicBezTo>
                <a:cubicBezTo>
                  <a:pt x="422" y="97"/>
                  <a:pt x="329" y="0"/>
                  <a:pt x="211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9" name="Google Shape;239;p13"/>
          <p:cNvSpPr/>
          <p:nvPr/>
        </p:nvSpPr>
        <p:spPr>
          <a:xfrm flipH="1">
            <a:off x="2781181" y="147181"/>
            <a:ext cx="75749" cy="76465"/>
          </a:xfrm>
          <a:custGeom>
            <a:rect b="b" l="l" r="r" t="t"/>
            <a:pathLst>
              <a:path extrusionOk="0" h="427" w="423">
                <a:moveTo>
                  <a:pt x="211" y="1"/>
                </a:moveTo>
                <a:cubicBezTo>
                  <a:pt x="93" y="1"/>
                  <a:pt x="0" y="98"/>
                  <a:pt x="0" y="212"/>
                </a:cubicBezTo>
                <a:cubicBezTo>
                  <a:pt x="0" y="330"/>
                  <a:pt x="93" y="427"/>
                  <a:pt x="211" y="427"/>
                </a:cubicBezTo>
                <a:cubicBezTo>
                  <a:pt x="330" y="427"/>
                  <a:pt x="422" y="330"/>
                  <a:pt x="422" y="212"/>
                </a:cubicBezTo>
                <a:cubicBezTo>
                  <a:pt x="422" y="98"/>
                  <a:pt x="330" y="1"/>
                  <a:pt x="211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0" name="Google Shape;240;p13"/>
          <p:cNvSpPr/>
          <p:nvPr/>
        </p:nvSpPr>
        <p:spPr>
          <a:xfrm flipH="1">
            <a:off x="4861777" y="-5491"/>
            <a:ext cx="76465" cy="76465"/>
          </a:xfrm>
          <a:custGeom>
            <a:rect b="b" l="l" r="r" t="t"/>
            <a:pathLst>
              <a:path extrusionOk="0" h="427" w="427">
                <a:moveTo>
                  <a:pt x="215" y="0"/>
                </a:moveTo>
                <a:cubicBezTo>
                  <a:pt x="97" y="0"/>
                  <a:pt x="0" y="97"/>
                  <a:pt x="0" y="216"/>
                </a:cubicBezTo>
                <a:cubicBezTo>
                  <a:pt x="0" y="330"/>
                  <a:pt x="97" y="427"/>
                  <a:pt x="215" y="427"/>
                </a:cubicBezTo>
                <a:cubicBezTo>
                  <a:pt x="329" y="427"/>
                  <a:pt x="427" y="330"/>
                  <a:pt x="427" y="216"/>
                </a:cubicBezTo>
                <a:cubicBezTo>
                  <a:pt x="427" y="97"/>
                  <a:pt x="329" y="0"/>
                  <a:pt x="215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1" name="Google Shape;241;p13"/>
          <p:cNvSpPr/>
          <p:nvPr/>
        </p:nvSpPr>
        <p:spPr>
          <a:xfrm flipH="1">
            <a:off x="7236911" y="32565"/>
            <a:ext cx="76465" cy="76465"/>
          </a:xfrm>
          <a:custGeom>
            <a:rect b="b" l="l" r="r" t="t"/>
            <a:pathLst>
              <a:path extrusionOk="0" h="427" w="427">
                <a:moveTo>
                  <a:pt x="216" y="1"/>
                </a:moveTo>
                <a:cubicBezTo>
                  <a:pt x="97" y="1"/>
                  <a:pt x="0" y="98"/>
                  <a:pt x="0" y="216"/>
                </a:cubicBezTo>
                <a:cubicBezTo>
                  <a:pt x="0" y="334"/>
                  <a:pt x="97" y="427"/>
                  <a:pt x="216" y="427"/>
                </a:cubicBezTo>
                <a:cubicBezTo>
                  <a:pt x="334" y="427"/>
                  <a:pt x="427" y="334"/>
                  <a:pt x="427" y="216"/>
                </a:cubicBezTo>
                <a:cubicBezTo>
                  <a:pt x="427" y="98"/>
                  <a:pt x="334" y="1"/>
                  <a:pt x="216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2" name="Google Shape;242;p13"/>
          <p:cNvSpPr/>
          <p:nvPr/>
        </p:nvSpPr>
        <p:spPr>
          <a:xfrm flipH="1">
            <a:off x="8958746" y="2189352"/>
            <a:ext cx="76465" cy="76644"/>
          </a:xfrm>
          <a:custGeom>
            <a:rect b="b" l="l" r="r" t="t"/>
            <a:pathLst>
              <a:path extrusionOk="0" h="428" w="427">
                <a:moveTo>
                  <a:pt x="216" y="1"/>
                </a:moveTo>
                <a:cubicBezTo>
                  <a:pt x="97" y="1"/>
                  <a:pt x="0" y="94"/>
                  <a:pt x="0" y="212"/>
                </a:cubicBezTo>
                <a:cubicBezTo>
                  <a:pt x="0" y="330"/>
                  <a:pt x="97" y="427"/>
                  <a:pt x="216" y="427"/>
                </a:cubicBezTo>
                <a:cubicBezTo>
                  <a:pt x="334" y="427"/>
                  <a:pt x="427" y="330"/>
                  <a:pt x="427" y="212"/>
                </a:cubicBezTo>
                <a:cubicBezTo>
                  <a:pt x="427" y="94"/>
                  <a:pt x="334" y="1"/>
                  <a:pt x="216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3" name="Google Shape;243;p13"/>
          <p:cNvSpPr/>
          <p:nvPr/>
        </p:nvSpPr>
        <p:spPr>
          <a:xfrm flipH="1">
            <a:off x="-875739" y="4329174"/>
            <a:ext cx="10172139" cy="1486688"/>
          </a:xfrm>
          <a:custGeom>
            <a:rect b="b" l="l" r="r" t="t"/>
            <a:pathLst>
              <a:path extrusionOk="0" h="23371" w="91359">
                <a:moveTo>
                  <a:pt x="91358" y="1"/>
                </a:moveTo>
                <a:cubicBezTo>
                  <a:pt x="91109" y="73"/>
                  <a:pt x="90860" y="153"/>
                  <a:pt x="90657" y="275"/>
                </a:cubicBezTo>
                <a:cubicBezTo>
                  <a:pt x="90417" y="423"/>
                  <a:pt x="90434" y="474"/>
                  <a:pt x="90113" y="503"/>
                </a:cubicBezTo>
                <a:cubicBezTo>
                  <a:pt x="90041" y="510"/>
                  <a:pt x="89965" y="512"/>
                  <a:pt x="89888" y="512"/>
                </a:cubicBezTo>
                <a:cubicBezTo>
                  <a:pt x="89733" y="512"/>
                  <a:pt x="89571" y="503"/>
                  <a:pt x="89425" y="503"/>
                </a:cubicBezTo>
                <a:cubicBezTo>
                  <a:pt x="89368" y="502"/>
                  <a:pt x="89319" y="501"/>
                  <a:pt x="89276" y="501"/>
                </a:cubicBezTo>
                <a:cubicBezTo>
                  <a:pt x="88980" y="501"/>
                  <a:pt x="88957" y="535"/>
                  <a:pt x="88699" y="727"/>
                </a:cubicBezTo>
                <a:cubicBezTo>
                  <a:pt x="88551" y="837"/>
                  <a:pt x="88382" y="938"/>
                  <a:pt x="88226" y="1022"/>
                </a:cubicBezTo>
                <a:cubicBezTo>
                  <a:pt x="87948" y="1170"/>
                  <a:pt x="87821" y="1237"/>
                  <a:pt x="87614" y="1465"/>
                </a:cubicBezTo>
                <a:cubicBezTo>
                  <a:pt x="87188" y="1947"/>
                  <a:pt x="87108" y="2394"/>
                  <a:pt x="86846" y="2913"/>
                </a:cubicBezTo>
                <a:cubicBezTo>
                  <a:pt x="86783" y="3044"/>
                  <a:pt x="86652" y="3441"/>
                  <a:pt x="86521" y="3525"/>
                </a:cubicBezTo>
                <a:cubicBezTo>
                  <a:pt x="86434" y="3584"/>
                  <a:pt x="86354" y="3605"/>
                  <a:pt x="86274" y="3605"/>
                </a:cubicBezTo>
                <a:cubicBezTo>
                  <a:pt x="86137" y="3605"/>
                  <a:pt x="86000" y="3542"/>
                  <a:pt x="85829" y="3500"/>
                </a:cubicBezTo>
                <a:cubicBezTo>
                  <a:pt x="84744" y="3234"/>
                  <a:pt x="83744" y="2943"/>
                  <a:pt x="82659" y="2757"/>
                </a:cubicBezTo>
                <a:cubicBezTo>
                  <a:pt x="82465" y="2724"/>
                  <a:pt x="82278" y="2711"/>
                  <a:pt x="82097" y="2711"/>
                </a:cubicBezTo>
                <a:cubicBezTo>
                  <a:pt x="81566" y="2711"/>
                  <a:pt x="81073" y="2818"/>
                  <a:pt x="80519" y="2824"/>
                </a:cubicBezTo>
                <a:cubicBezTo>
                  <a:pt x="80490" y="2824"/>
                  <a:pt x="80462" y="2824"/>
                  <a:pt x="80435" y="2824"/>
                </a:cubicBezTo>
                <a:cubicBezTo>
                  <a:pt x="80215" y="2824"/>
                  <a:pt x="80041" y="2828"/>
                  <a:pt x="79831" y="2888"/>
                </a:cubicBezTo>
                <a:cubicBezTo>
                  <a:pt x="79663" y="2934"/>
                  <a:pt x="79502" y="3048"/>
                  <a:pt x="79329" y="3086"/>
                </a:cubicBezTo>
                <a:cubicBezTo>
                  <a:pt x="78548" y="3247"/>
                  <a:pt x="77713" y="3483"/>
                  <a:pt x="76915" y="3698"/>
                </a:cubicBezTo>
                <a:cubicBezTo>
                  <a:pt x="75969" y="3951"/>
                  <a:pt x="75205" y="4471"/>
                  <a:pt x="74496" y="5002"/>
                </a:cubicBezTo>
                <a:cubicBezTo>
                  <a:pt x="74108" y="5298"/>
                  <a:pt x="73749" y="5534"/>
                  <a:pt x="73327" y="5775"/>
                </a:cubicBezTo>
                <a:cubicBezTo>
                  <a:pt x="72947" y="5998"/>
                  <a:pt x="72736" y="6361"/>
                  <a:pt x="72340" y="6581"/>
                </a:cubicBezTo>
                <a:cubicBezTo>
                  <a:pt x="72021" y="6756"/>
                  <a:pt x="71713" y="6797"/>
                  <a:pt x="71404" y="6797"/>
                </a:cubicBezTo>
                <a:cubicBezTo>
                  <a:pt x="71136" y="6797"/>
                  <a:pt x="70868" y="6766"/>
                  <a:pt x="70592" y="6766"/>
                </a:cubicBezTo>
                <a:cubicBezTo>
                  <a:pt x="70419" y="6766"/>
                  <a:pt x="70242" y="6778"/>
                  <a:pt x="70060" y="6817"/>
                </a:cubicBezTo>
                <a:cubicBezTo>
                  <a:pt x="69748" y="6881"/>
                  <a:pt x="69482" y="7151"/>
                  <a:pt x="69309" y="7332"/>
                </a:cubicBezTo>
                <a:cubicBezTo>
                  <a:pt x="68988" y="7657"/>
                  <a:pt x="68625" y="7940"/>
                  <a:pt x="68203" y="8197"/>
                </a:cubicBezTo>
                <a:cubicBezTo>
                  <a:pt x="67663" y="8531"/>
                  <a:pt x="67173" y="8970"/>
                  <a:pt x="66515" y="9164"/>
                </a:cubicBezTo>
                <a:cubicBezTo>
                  <a:pt x="65932" y="9333"/>
                  <a:pt x="64591" y="9531"/>
                  <a:pt x="63946" y="9531"/>
                </a:cubicBezTo>
                <a:cubicBezTo>
                  <a:pt x="63932" y="9531"/>
                  <a:pt x="63919" y="9531"/>
                  <a:pt x="63907" y="9531"/>
                </a:cubicBezTo>
                <a:cubicBezTo>
                  <a:pt x="63797" y="9421"/>
                  <a:pt x="63678" y="9401"/>
                  <a:pt x="63549" y="9401"/>
                </a:cubicBezTo>
                <a:cubicBezTo>
                  <a:pt x="63472" y="9401"/>
                  <a:pt x="63392" y="9408"/>
                  <a:pt x="63309" y="9408"/>
                </a:cubicBezTo>
                <a:cubicBezTo>
                  <a:pt x="63279" y="9408"/>
                  <a:pt x="63249" y="9407"/>
                  <a:pt x="63219" y="9405"/>
                </a:cubicBezTo>
                <a:cubicBezTo>
                  <a:pt x="62961" y="9383"/>
                  <a:pt x="63037" y="9354"/>
                  <a:pt x="62839" y="9303"/>
                </a:cubicBezTo>
                <a:cubicBezTo>
                  <a:pt x="62370" y="9181"/>
                  <a:pt x="61944" y="8991"/>
                  <a:pt x="61475" y="8852"/>
                </a:cubicBezTo>
                <a:cubicBezTo>
                  <a:pt x="60479" y="8560"/>
                  <a:pt x="59217" y="8552"/>
                  <a:pt x="58424" y="7986"/>
                </a:cubicBezTo>
                <a:cubicBezTo>
                  <a:pt x="57985" y="7669"/>
                  <a:pt x="57848" y="7467"/>
                  <a:pt x="57244" y="7467"/>
                </a:cubicBezTo>
                <a:cubicBezTo>
                  <a:pt x="57238" y="7467"/>
                  <a:pt x="57232" y="7467"/>
                  <a:pt x="57225" y="7467"/>
                </a:cubicBezTo>
                <a:cubicBezTo>
                  <a:pt x="56820" y="7467"/>
                  <a:pt x="56508" y="7531"/>
                  <a:pt x="56162" y="7687"/>
                </a:cubicBezTo>
                <a:cubicBezTo>
                  <a:pt x="55816" y="7839"/>
                  <a:pt x="55533" y="8012"/>
                  <a:pt x="55305" y="8235"/>
                </a:cubicBezTo>
                <a:cubicBezTo>
                  <a:pt x="55077" y="8468"/>
                  <a:pt x="54473" y="8885"/>
                  <a:pt x="54106" y="8995"/>
                </a:cubicBezTo>
                <a:cubicBezTo>
                  <a:pt x="53994" y="9028"/>
                  <a:pt x="53876" y="9039"/>
                  <a:pt x="53755" y="9039"/>
                </a:cubicBezTo>
                <a:cubicBezTo>
                  <a:pt x="53539" y="9039"/>
                  <a:pt x="53313" y="9005"/>
                  <a:pt x="53096" y="9005"/>
                </a:cubicBezTo>
                <a:cubicBezTo>
                  <a:pt x="52983" y="9005"/>
                  <a:pt x="52873" y="9014"/>
                  <a:pt x="52768" y="9042"/>
                </a:cubicBezTo>
                <a:cubicBezTo>
                  <a:pt x="52439" y="9126"/>
                  <a:pt x="52063" y="9324"/>
                  <a:pt x="51899" y="9527"/>
                </a:cubicBezTo>
                <a:cubicBezTo>
                  <a:pt x="51667" y="9801"/>
                  <a:pt x="51363" y="10046"/>
                  <a:pt x="51101" y="10312"/>
                </a:cubicBezTo>
                <a:cubicBezTo>
                  <a:pt x="50932" y="10477"/>
                  <a:pt x="50755" y="10818"/>
                  <a:pt x="50514" y="10924"/>
                </a:cubicBezTo>
                <a:cubicBezTo>
                  <a:pt x="50425" y="10962"/>
                  <a:pt x="50327" y="10976"/>
                  <a:pt x="50224" y="10976"/>
                </a:cubicBezTo>
                <a:cubicBezTo>
                  <a:pt x="49901" y="10976"/>
                  <a:pt x="49532" y="10833"/>
                  <a:pt x="49257" y="10814"/>
                </a:cubicBezTo>
                <a:cubicBezTo>
                  <a:pt x="49156" y="10807"/>
                  <a:pt x="49054" y="10805"/>
                  <a:pt x="48951" y="10805"/>
                </a:cubicBezTo>
                <a:cubicBezTo>
                  <a:pt x="48706" y="10805"/>
                  <a:pt x="48458" y="10819"/>
                  <a:pt x="48216" y="10819"/>
                </a:cubicBezTo>
                <a:cubicBezTo>
                  <a:pt x="48194" y="10819"/>
                  <a:pt x="48173" y="10819"/>
                  <a:pt x="48151" y="10818"/>
                </a:cubicBezTo>
                <a:cubicBezTo>
                  <a:pt x="48144" y="10818"/>
                  <a:pt x="48136" y="10818"/>
                  <a:pt x="48129" y="10818"/>
                </a:cubicBezTo>
                <a:cubicBezTo>
                  <a:pt x="47495" y="10818"/>
                  <a:pt x="47242" y="11004"/>
                  <a:pt x="46787" y="11338"/>
                </a:cubicBezTo>
                <a:cubicBezTo>
                  <a:pt x="46315" y="11684"/>
                  <a:pt x="45728" y="11971"/>
                  <a:pt x="45065" y="11979"/>
                </a:cubicBezTo>
                <a:cubicBezTo>
                  <a:pt x="44804" y="11717"/>
                  <a:pt x="44268" y="11625"/>
                  <a:pt x="43909" y="11430"/>
                </a:cubicBezTo>
                <a:cubicBezTo>
                  <a:pt x="43533" y="11228"/>
                  <a:pt x="43242" y="10958"/>
                  <a:pt x="42837" y="10785"/>
                </a:cubicBezTo>
                <a:cubicBezTo>
                  <a:pt x="42178" y="10502"/>
                  <a:pt x="41267" y="10232"/>
                  <a:pt x="40769" y="9789"/>
                </a:cubicBezTo>
                <a:cubicBezTo>
                  <a:pt x="40431" y="9489"/>
                  <a:pt x="40402" y="9400"/>
                  <a:pt x="39933" y="9244"/>
                </a:cubicBezTo>
                <a:cubicBezTo>
                  <a:pt x="39452" y="9080"/>
                  <a:pt x="39030" y="8839"/>
                  <a:pt x="38561" y="8662"/>
                </a:cubicBezTo>
                <a:cubicBezTo>
                  <a:pt x="38152" y="8505"/>
                  <a:pt x="37751" y="8434"/>
                  <a:pt x="37367" y="8244"/>
                </a:cubicBezTo>
                <a:cubicBezTo>
                  <a:pt x="37050" y="8088"/>
                  <a:pt x="36675" y="8024"/>
                  <a:pt x="36371" y="7868"/>
                </a:cubicBezTo>
                <a:cubicBezTo>
                  <a:pt x="36084" y="7720"/>
                  <a:pt x="35966" y="7467"/>
                  <a:pt x="35653" y="7332"/>
                </a:cubicBezTo>
                <a:cubicBezTo>
                  <a:pt x="35118" y="7098"/>
                  <a:pt x="34873" y="6946"/>
                  <a:pt x="34303" y="6946"/>
                </a:cubicBezTo>
                <a:cubicBezTo>
                  <a:pt x="34266" y="6946"/>
                  <a:pt x="34228" y="6947"/>
                  <a:pt x="34189" y="6948"/>
                </a:cubicBezTo>
                <a:cubicBezTo>
                  <a:pt x="33902" y="6961"/>
                  <a:pt x="33923" y="7020"/>
                  <a:pt x="33699" y="7079"/>
                </a:cubicBezTo>
                <a:cubicBezTo>
                  <a:pt x="33243" y="7201"/>
                  <a:pt x="32910" y="7210"/>
                  <a:pt x="32420" y="7210"/>
                </a:cubicBezTo>
                <a:cubicBezTo>
                  <a:pt x="32143" y="7207"/>
                  <a:pt x="31865" y="7200"/>
                  <a:pt x="31588" y="7200"/>
                </a:cubicBezTo>
                <a:cubicBezTo>
                  <a:pt x="31460" y="7200"/>
                  <a:pt x="31332" y="7202"/>
                  <a:pt x="31205" y="7206"/>
                </a:cubicBezTo>
                <a:cubicBezTo>
                  <a:pt x="30238" y="7231"/>
                  <a:pt x="29356" y="7729"/>
                  <a:pt x="28465" y="7856"/>
                </a:cubicBezTo>
                <a:cubicBezTo>
                  <a:pt x="28333" y="7875"/>
                  <a:pt x="28195" y="7882"/>
                  <a:pt x="28056" y="7882"/>
                </a:cubicBezTo>
                <a:cubicBezTo>
                  <a:pt x="27692" y="7882"/>
                  <a:pt x="27312" y="7834"/>
                  <a:pt x="26951" y="7834"/>
                </a:cubicBezTo>
                <a:cubicBezTo>
                  <a:pt x="26632" y="7834"/>
                  <a:pt x="26327" y="7872"/>
                  <a:pt x="26064" y="8012"/>
                </a:cubicBezTo>
                <a:cubicBezTo>
                  <a:pt x="24823" y="8674"/>
                  <a:pt x="23726" y="9130"/>
                  <a:pt x="22459" y="9789"/>
                </a:cubicBezTo>
                <a:cubicBezTo>
                  <a:pt x="21678" y="9569"/>
                  <a:pt x="21704" y="8940"/>
                  <a:pt x="21218" y="8518"/>
                </a:cubicBezTo>
                <a:cubicBezTo>
                  <a:pt x="20657" y="8024"/>
                  <a:pt x="19775" y="8050"/>
                  <a:pt x="19184" y="7590"/>
                </a:cubicBezTo>
                <a:cubicBezTo>
                  <a:pt x="18538" y="7079"/>
                  <a:pt x="17926" y="6518"/>
                  <a:pt x="17411" y="5935"/>
                </a:cubicBezTo>
                <a:cubicBezTo>
                  <a:pt x="17057" y="5534"/>
                  <a:pt x="16736" y="5154"/>
                  <a:pt x="16099" y="5011"/>
                </a:cubicBezTo>
                <a:cubicBezTo>
                  <a:pt x="15858" y="4952"/>
                  <a:pt x="15651" y="4931"/>
                  <a:pt x="15432" y="4829"/>
                </a:cubicBezTo>
                <a:cubicBezTo>
                  <a:pt x="15204" y="4724"/>
                  <a:pt x="15145" y="4551"/>
                  <a:pt x="14841" y="4504"/>
                </a:cubicBezTo>
                <a:cubicBezTo>
                  <a:pt x="14789" y="4496"/>
                  <a:pt x="14739" y="4493"/>
                  <a:pt x="14689" y="4493"/>
                </a:cubicBezTo>
                <a:cubicBezTo>
                  <a:pt x="14606" y="4493"/>
                  <a:pt x="14525" y="4501"/>
                  <a:pt x="14443" y="4501"/>
                </a:cubicBezTo>
                <a:cubicBezTo>
                  <a:pt x="14377" y="4501"/>
                  <a:pt x="14311" y="4496"/>
                  <a:pt x="14242" y="4479"/>
                </a:cubicBezTo>
                <a:cubicBezTo>
                  <a:pt x="14077" y="4441"/>
                  <a:pt x="13908" y="4314"/>
                  <a:pt x="13756" y="4251"/>
                </a:cubicBezTo>
                <a:cubicBezTo>
                  <a:pt x="13148" y="3998"/>
                  <a:pt x="12507" y="3690"/>
                  <a:pt x="11891" y="3458"/>
                </a:cubicBezTo>
                <a:cubicBezTo>
                  <a:pt x="11638" y="3364"/>
                  <a:pt x="11405" y="3347"/>
                  <a:pt x="11168" y="3347"/>
                </a:cubicBezTo>
                <a:cubicBezTo>
                  <a:pt x="11028" y="3347"/>
                  <a:pt x="10888" y="3353"/>
                  <a:pt x="10741" y="3353"/>
                </a:cubicBezTo>
                <a:cubicBezTo>
                  <a:pt x="10653" y="3353"/>
                  <a:pt x="10562" y="3351"/>
                  <a:pt x="10468" y="3344"/>
                </a:cubicBezTo>
                <a:cubicBezTo>
                  <a:pt x="9899" y="3306"/>
                  <a:pt x="9075" y="2989"/>
                  <a:pt x="8679" y="2685"/>
                </a:cubicBezTo>
                <a:cubicBezTo>
                  <a:pt x="8193" y="2318"/>
                  <a:pt x="7763" y="1976"/>
                  <a:pt x="7147" y="1723"/>
                </a:cubicBezTo>
                <a:cubicBezTo>
                  <a:pt x="6256" y="1356"/>
                  <a:pt x="5349" y="1178"/>
                  <a:pt x="4365" y="1018"/>
                </a:cubicBezTo>
                <a:cubicBezTo>
                  <a:pt x="2917" y="777"/>
                  <a:pt x="1444" y="634"/>
                  <a:pt x="1" y="389"/>
                </a:cubicBezTo>
                <a:lnTo>
                  <a:pt x="1" y="23371"/>
                </a:lnTo>
                <a:lnTo>
                  <a:pt x="91358" y="23371"/>
                </a:lnTo>
                <a:lnTo>
                  <a:pt x="91358" y="1"/>
                </a:lnTo>
                <a:close/>
              </a:path>
            </a:pathLst>
          </a:custGeom>
          <a:solidFill>
            <a:srgbClr val="AABAC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4" name="Google Shape;244;p13"/>
          <p:cNvSpPr/>
          <p:nvPr/>
        </p:nvSpPr>
        <p:spPr>
          <a:xfrm>
            <a:off x="1550924" y="-48525"/>
            <a:ext cx="2250702" cy="391064"/>
          </a:xfrm>
          <a:custGeom>
            <a:rect b="b" l="l" r="r" t="t"/>
            <a:pathLst>
              <a:path extrusionOk="0" h="2888" w="16622">
                <a:moveTo>
                  <a:pt x="13304" y="0"/>
                </a:moveTo>
                <a:cubicBezTo>
                  <a:pt x="12335" y="0"/>
                  <a:pt x="11430" y="1520"/>
                  <a:pt x="11430" y="1520"/>
                </a:cubicBezTo>
                <a:cubicBezTo>
                  <a:pt x="11430" y="1520"/>
                  <a:pt x="10159" y="176"/>
                  <a:pt x="8956" y="176"/>
                </a:cubicBezTo>
                <a:cubicBezTo>
                  <a:pt x="8303" y="176"/>
                  <a:pt x="7671" y="572"/>
                  <a:pt x="7273" y="1794"/>
                </a:cubicBezTo>
                <a:cubicBezTo>
                  <a:pt x="7273" y="1794"/>
                  <a:pt x="6593" y="940"/>
                  <a:pt x="5626" y="940"/>
                </a:cubicBezTo>
                <a:cubicBezTo>
                  <a:pt x="5495" y="940"/>
                  <a:pt x="5358" y="956"/>
                  <a:pt x="5217" y="992"/>
                </a:cubicBezTo>
                <a:cubicBezTo>
                  <a:pt x="3976" y="1304"/>
                  <a:pt x="4348" y="2115"/>
                  <a:pt x="4306" y="2410"/>
                </a:cubicBezTo>
                <a:lnTo>
                  <a:pt x="1" y="2887"/>
                </a:lnTo>
                <a:lnTo>
                  <a:pt x="16622" y="2739"/>
                </a:lnTo>
                <a:lnTo>
                  <a:pt x="13418" y="2360"/>
                </a:lnTo>
                <a:cubicBezTo>
                  <a:pt x="13418" y="2360"/>
                  <a:pt x="15313" y="1802"/>
                  <a:pt x="14110" y="418"/>
                </a:cubicBezTo>
                <a:cubicBezTo>
                  <a:pt x="13849" y="118"/>
                  <a:pt x="13574" y="0"/>
                  <a:pt x="13304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5" name="Google Shape;245;p13"/>
          <p:cNvSpPr/>
          <p:nvPr/>
        </p:nvSpPr>
        <p:spPr>
          <a:xfrm>
            <a:off x="-1636476" y="1573887"/>
            <a:ext cx="2250702" cy="391064"/>
          </a:xfrm>
          <a:custGeom>
            <a:rect b="b" l="l" r="r" t="t"/>
            <a:pathLst>
              <a:path extrusionOk="0" h="2888" w="16622">
                <a:moveTo>
                  <a:pt x="13304" y="0"/>
                </a:moveTo>
                <a:cubicBezTo>
                  <a:pt x="12335" y="0"/>
                  <a:pt x="11430" y="1520"/>
                  <a:pt x="11430" y="1520"/>
                </a:cubicBezTo>
                <a:cubicBezTo>
                  <a:pt x="11430" y="1520"/>
                  <a:pt x="10159" y="176"/>
                  <a:pt x="8956" y="176"/>
                </a:cubicBezTo>
                <a:cubicBezTo>
                  <a:pt x="8303" y="176"/>
                  <a:pt x="7671" y="572"/>
                  <a:pt x="7273" y="1794"/>
                </a:cubicBezTo>
                <a:cubicBezTo>
                  <a:pt x="7273" y="1794"/>
                  <a:pt x="6593" y="940"/>
                  <a:pt x="5626" y="940"/>
                </a:cubicBezTo>
                <a:cubicBezTo>
                  <a:pt x="5495" y="940"/>
                  <a:pt x="5358" y="956"/>
                  <a:pt x="5217" y="992"/>
                </a:cubicBezTo>
                <a:cubicBezTo>
                  <a:pt x="3976" y="1304"/>
                  <a:pt x="4348" y="2115"/>
                  <a:pt x="4306" y="2410"/>
                </a:cubicBezTo>
                <a:lnTo>
                  <a:pt x="1" y="2887"/>
                </a:lnTo>
                <a:lnTo>
                  <a:pt x="16622" y="2739"/>
                </a:lnTo>
                <a:lnTo>
                  <a:pt x="13418" y="2360"/>
                </a:lnTo>
                <a:cubicBezTo>
                  <a:pt x="13418" y="2360"/>
                  <a:pt x="15313" y="1802"/>
                  <a:pt x="14110" y="418"/>
                </a:cubicBezTo>
                <a:cubicBezTo>
                  <a:pt x="13849" y="118"/>
                  <a:pt x="13574" y="0"/>
                  <a:pt x="13304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6" name="Google Shape;246;p13"/>
          <p:cNvSpPr/>
          <p:nvPr/>
        </p:nvSpPr>
        <p:spPr>
          <a:xfrm>
            <a:off x="8331199" y="2262425"/>
            <a:ext cx="2250702" cy="391064"/>
          </a:xfrm>
          <a:custGeom>
            <a:rect b="b" l="l" r="r" t="t"/>
            <a:pathLst>
              <a:path extrusionOk="0" h="2888" w="16622">
                <a:moveTo>
                  <a:pt x="13304" y="0"/>
                </a:moveTo>
                <a:cubicBezTo>
                  <a:pt x="12335" y="0"/>
                  <a:pt x="11430" y="1520"/>
                  <a:pt x="11430" y="1520"/>
                </a:cubicBezTo>
                <a:cubicBezTo>
                  <a:pt x="11430" y="1520"/>
                  <a:pt x="10159" y="176"/>
                  <a:pt x="8956" y="176"/>
                </a:cubicBezTo>
                <a:cubicBezTo>
                  <a:pt x="8303" y="176"/>
                  <a:pt x="7671" y="572"/>
                  <a:pt x="7273" y="1794"/>
                </a:cubicBezTo>
                <a:cubicBezTo>
                  <a:pt x="7273" y="1794"/>
                  <a:pt x="6593" y="940"/>
                  <a:pt x="5626" y="940"/>
                </a:cubicBezTo>
                <a:cubicBezTo>
                  <a:pt x="5495" y="940"/>
                  <a:pt x="5358" y="956"/>
                  <a:pt x="5217" y="992"/>
                </a:cubicBezTo>
                <a:cubicBezTo>
                  <a:pt x="3976" y="1304"/>
                  <a:pt x="4348" y="2115"/>
                  <a:pt x="4306" y="2410"/>
                </a:cubicBezTo>
                <a:lnTo>
                  <a:pt x="1" y="2887"/>
                </a:lnTo>
                <a:lnTo>
                  <a:pt x="16622" y="2739"/>
                </a:lnTo>
                <a:lnTo>
                  <a:pt x="13418" y="2360"/>
                </a:lnTo>
                <a:cubicBezTo>
                  <a:pt x="13418" y="2360"/>
                  <a:pt x="15313" y="1802"/>
                  <a:pt x="14110" y="418"/>
                </a:cubicBezTo>
                <a:cubicBezTo>
                  <a:pt x="13849" y="118"/>
                  <a:pt x="13574" y="0"/>
                  <a:pt x="13304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7" name="Google Shape;247;p13"/>
          <p:cNvSpPr txBox="1"/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None/>
              <a:defRPr b="1">
                <a:solidFill>
                  <a:schemeClr val="dk2"/>
                </a:solidFill>
                <a:latin typeface="Lobster Two"/>
                <a:ea typeface="Lobster Two"/>
                <a:cs typeface="Lobster Two"/>
                <a:sym typeface="Lobster Tw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None/>
              <a:defRPr>
                <a:solidFill>
                  <a:schemeClr val="dk2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None/>
              <a:defRPr>
                <a:solidFill>
                  <a:schemeClr val="dk2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None/>
              <a:defRPr>
                <a:solidFill>
                  <a:schemeClr val="dk2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None/>
              <a:defRPr>
                <a:solidFill>
                  <a:schemeClr val="dk2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None/>
              <a:defRPr>
                <a:solidFill>
                  <a:schemeClr val="dk2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None/>
              <a:defRPr>
                <a:solidFill>
                  <a:schemeClr val="dk2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None/>
              <a:defRPr>
                <a:solidFill>
                  <a:schemeClr val="dk2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None/>
              <a:defRPr>
                <a:solidFill>
                  <a:schemeClr val="dk2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 3">
  <p:cSld name="TITLE_ONLY_1_1"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14"/>
          <p:cNvSpPr/>
          <p:nvPr/>
        </p:nvSpPr>
        <p:spPr>
          <a:xfrm rot="10800000">
            <a:off x="-1706635" y="-860254"/>
            <a:ext cx="11210584" cy="6282203"/>
          </a:xfrm>
          <a:custGeom>
            <a:rect b="b" l="l" r="r" t="t"/>
            <a:pathLst>
              <a:path extrusionOk="0" fill="none" h="31766" w="55955">
                <a:moveTo>
                  <a:pt x="4154" y="24135"/>
                </a:moveTo>
                <a:cubicBezTo>
                  <a:pt x="6024" y="26228"/>
                  <a:pt x="8134" y="28229"/>
                  <a:pt x="10624" y="29567"/>
                </a:cubicBezTo>
                <a:cubicBezTo>
                  <a:pt x="12823" y="30749"/>
                  <a:pt x="15385" y="31302"/>
                  <a:pt x="17778" y="30365"/>
                </a:cubicBezTo>
                <a:cubicBezTo>
                  <a:pt x="19150" y="29829"/>
                  <a:pt x="20323" y="28887"/>
                  <a:pt x="21302" y="27798"/>
                </a:cubicBezTo>
                <a:cubicBezTo>
                  <a:pt x="22299" y="26697"/>
                  <a:pt x="23100" y="25304"/>
                  <a:pt x="24388" y="24502"/>
                </a:cubicBezTo>
                <a:cubicBezTo>
                  <a:pt x="25869" y="23582"/>
                  <a:pt x="27574" y="23894"/>
                  <a:pt x="29060" y="24637"/>
                </a:cubicBezTo>
                <a:cubicBezTo>
                  <a:pt x="30807" y="25511"/>
                  <a:pt x="32272" y="26845"/>
                  <a:pt x="33880" y="27938"/>
                </a:cubicBezTo>
                <a:cubicBezTo>
                  <a:pt x="36970" y="30035"/>
                  <a:pt x="40785" y="31766"/>
                  <a:pt x="44516" y="30343"/>
                </a:cubicBezTo>
                <a:cubicBezTo>
                  <a:pt x="46272" y="29677"/>
                  <a:pt x="47935" y="28457"/>
                  <a:pt x="48830" y="26777"/>
                </a:cubicBezTo>
                <a:cubicBezTo>
                  <a:pt x="49590" y="25355"/>
                  <a:pt x="49801" y="23713"/>
                  <a:pt x="49788" y="22122"/>
                </a:cubicBezTo>
                <a:cubicBezTo>
                  <a:pt x="49763" y="18597"/>
                  <a:pt x="48762" y="15157"/>
                  <a:pt x="48910" y="11625"/>
                </a:cubicBezTo>
                <a:cubicBezTo>
                  <a:pt x="49058" y="8100"/>
                  <a:pt x="50083" y="4293"/>
                  <a:pt x="53017" y="2078"/>
                </a:cubicBezTo>
                <a:cubicBezTo>
                  <a:pt x="53916" y="1402"/>
                  <a:pt x="54908" y="896"/>
                  <a:pt x="55954" y="516"/>
                </a:cubicBezTo>
                <a:lnTo>
                  <a:pt x="55954" y="1"/>
                </a:lnTo>
                <a:cubicBezTo>
                  <a:pt x="55144" y="77"/>
                  <a:pt x="54342" y="263"/>
                  <a:pt x="53582" y="507"/>
                </a:cubicBezTo>
                <a:cubicBezTo>
                  <a:pt x="52147" y="972"/>
                  <a:pt x="50864" y="1731"/>
                  <a:pt x="49826" y="2829"/>
                </a:cubicBezTo>
                <a:cubicBezTo>
                  <a:pt x="47813" y="4956"/>
                  <a:pt x="46960" y="7813"/>
                  <a:pt x="45783" y="10422"/>
                </a:cubicBezTo>
                <a:cubicBezTo>
                  <a:pt x="44732" y="12747"/>
                  <a:pt x="43415" y="15014"/>
                  <a:pt x="41309" y="16533"/>
                </a:cubicBezTo>
                <a:cubicBezTo>
                  <a:pt x="40194" y="17335"/>
                  <a:pt x="38890" y="17930"/>
                  <a:pt x="37556" y="18247"/>
                </a:cubicBezTo>
                <a:cubicBezTo>
                  <a:pt x="36109" y="18589"/>
                  <a:pt x="34699" y="18374"/>
                  <a:pt x="33319" y="17867"/>
                </a:cubicBezTo>
                <a:cubicBezTo>
                  <a:pt x="31918" y="17356"/>
                  <a:pt x="30575" y="16711"/>
                  <a:pt x="29094" y="16449"/>
                </a:cubicBezTo>
                <a:cubicBezTo>
                  <a:pt x="27963" y="16246"/>
                  <a:pt x="26785" y="16272"/>
                  <a:pt x="25692" y="16652"/>
                </a:cubicBezTo>
                <a:cubicBezTo>
                  <a:pt x="23772" y="17318"/>
                  <a:pt x="22404" y="18918"/>
                  <a:pt x="21070" y="20366"/>
                </a:cubicBezTo>
                <a:cubicBezTo>
                  <a:pt x="19715" y="21839"/>
                  <a:pt x="18264" y="23291"/>
                  <a:pt x="16322" y="23936"/>
                </a:cubicBezTo>
                <a:cubicBezTo>
                  <a:pt x="13882" y="24747"/>
                  <a:pt x="11093" y="24375"/>
                  <a:pt x="8767" y="23379"/>
                </a:cubicBezTo>
                <a:cubicBezTo>
                  <a:pt x="6268" y="22303"/>
                  <a:pt x="4137" y="20518"/>
                  <a:pt x="2229" y="18610"/>
                </a:cubicBezTo>
                <a:cubicBezTo>
                  <a:pt x="1461" y="17842"/>
                  <a:pt x="727" y="17044"/>
                  <a:pt x="1" y="16238"/>
                </a:cubicBezTo>
                <a:lnTo>
                  <a:pt x="1" y="18770"/>
                </a:lnTo>
                <a:cubicBezTo>
                  <a:pt x="1271" y="20644"/>
                  <a:pt x="2647" y="22451"/>
                  <a:pt x="4154" y="24135"/>
                </a:cubicBezTo>
                <a:close/>
              </a:path>
            </a:pathLst>
          </a:custGeom>
          <a:noFill/>
          <a:ln cap="flat" cmpd="sng" w="3475">
            <a:solidFill>
              <a:schemeClr val="accent4"/>
            </a:solidFill>
            <a:prstDash val="solid"/>
            <a:miter lim="422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0" name="Google Shape;250;p14"/>
          <p:cNvSpPr/>
          <p:nvPr/>
        </p:nvSpPr>
        <p:spPr>
          <a:xfrm flipH="1" rot="9544237">
            <a:off x="-6629" y="2574330"/>
            <a:ext cx="10190447" cy="3273889"/>
          </a:xfrm>
          <a:custGeom>
            <a:rect b="b" l="l" r="r" t="t"/>
            <a:pathLst>
              <a:path extrusionOk="0" fill="none" h="18504" w="33834">
                <a:moveTo>
                  <a:pt x="2706" y="9501"/>
                </a:moveTo>
                <a:cubicBezTo>
                  <a:pt x="3626" y="9565"/>
                  <a:pt x="4479" y="9408"/>
                  <a:pt x="5336" y="9088"/>
                </a:cubicBezTo>
                <a:cubicBezTo>
                  <a:pt x="6817" y="8535"/>
                  <a:pt x="8493" y="7534"/>
                  <a:pt x="10096" y="8201"/>
                </a:cubicBezTo>
                <a:cubicBezTo>
                  <a:pt x="10814" y="8497"/>
                  <a:pt x="11312" y="9159"/>
                  <a:pt x="11738" y="9780"/>
                </a:cubicBezTo>
                <a:cubicBezTo>
                  <a:pt x="12224" y="10485"/>
                  <a:pt x="12726" y="11181"/>
                  <a:pt x="13220" y="11882"/>
                </a:cubicBezTo>
                <a:cubicBezTo>
                  <a:pt x="13798" y="12701"/>
                  <a:pt x="14376" y="13528"/>
                  <a:pt x="15039" y="14283"/>
                </a:cubicBezTo>
                <a:cubicBezTo>
                  <a:pt x="15672" y="15013"/>
                  <a:pt x="16381" y="15625"/>
                  <a:pt x="17183" y="16166"/>
                </a:cubicBezTo>
                <a:cubicBezTo>
                  <a:pt x="19893" y="17989"/>
                  <a:pt x="23738" y="18504"/>
                  <a:pt x="26718" y="17027"/>
                </a:cubicBezTo>
                <a:cubicBezTo>
                  <a:pt x="28347" y="16216"/>
                  <a:pt x="29702" y="14777"/>
                  <a:pt x="30056" y="12954"/>
                </a:cubicBezTo>
                <a:cubicBezTo>
                  <a:pt x="30398" y="11206"/>
                  <a:pt x="29917" y="9434"/>
                  <a:pt x="29837" y="7686"/>
                </a:cubicBezTo>
                <a:cubicBezTo>
                  <a:pt x="29795" y="6787"/>
                  <a:pt x="29854" y="5871"/>
                  <a:pt x="30136" y="5010"/>
                </a:cubicBezTo>
                <a:cubicBezTo>
                  <a:pt x="30428" y="4120"/>
                  <a:pt x="30900" y="3284"/>
                  <a:pt x="31445" y="2529"/>
                </a:cubicBezTo>
                <a:cubicBezTo>
                  <a:pt x="32133" y="1583"/>
                  <a:pt x="32960" y="764"/>
                  <a:pt x="33834" y="0"/>
                </a:cubicBezTo>
                <a:lnTo>
                  <a:pt x="32340" y="0"/>
                </a:lnTo>
                <a:cubicBezTo>
                  <a:pt x="32086" y="195"/>
                  <a:pt x="31842" y="397"/>
                  <a:pt x="31605" y="604"/>
                </a:cubicBezTo>
                <a:cubicBezTo>
                  <a:pt x="30415" y="1647"/>
                  <a:pt x="29330" y="2841"/>
                  <a:pt x="28372" y="4099"/>
                </a:cubicBezTo>
                <a:cubicBezTo>
                  <a:pt x="27452" y="5302"/>
                  <a:pt x="26557" y="6614"/>
                  <a:pt x="25270" y="7467"/>
                </a:cubicBezTo>
                <a:cubicBezTo>
                  <a:pt x="23970" y="8324"/>
                  <a:pt x="22286" y="8417"/>
                  <a:pt x="20783" y="8218"/>
                </a:cubicBezTo>
                <a:cubicBezTo>
                  <a:pt x="19251" y="8011"/>
                  <a:pt x="17766" y="7467"/>
                  <a:pt x="16402" y="6745"/>
                </a:cubicBezTo>
                <a:cubicBezTo>
                  <a:pt x="15212" y="6120"/>
                  <a:pt x="14115" y="5310"/>
                  <a:pt x="12869" y="4795"/>
                </a:cubicBezTo>
                <a:cubicBezTo>
                  <a:pt x="12300" y="4563"/>
                  <a:pt x="11700" y="4407"/>
                  <a:pt x="11080" y="4394"/>
                </a:cubicBezTo>
                <a:cubicBezTo>
                  <a:pt x="10350" y="4382"/>
                  <a:pt x="9632" y="4563"/>
                  <a:pt x="8965" y="4854"/>
                </a:cubicBezTo>
                <a:cubicBezTo>
                  <a:pt x="7513" y="5492"/>
                  <a:pt x="6302" y="6555"/>
                  <a:pt x="4880" y="7247"/>
                </a:cubicBezTo>
                <a:cubicBezTo>
                  <a:pt x="4221" y="7568"/>
                  <a:pt x="3525" y="7792"/>
                  <a:pt x="2795" y="7851"/>
                </a:cubicBezTo>
                <a:cubicBezTo>
                  <a:pt x="1997" y="7918"/>
                  <a:pt x="1195" y="7792"/>
                  <a:pt x="444" y="7530"/>
                </a:cubicBezTo>
                <a:cubicBezTo>
                  <a:pt x="296" y="7480"/>
                  <a:pt x="148" y="7425"/>
                  <a:pt x="1" y="7366"/>
                </a:cubicBezTo>
                <a:lnTo>
                  <a:pt x="1" y="8813"/>
                </a:lnTo>
                <a:cubicBezTo>
                  <a:pt x="866" y="9168"/>
                  <a:pt x="1773" y="9438"/>
                  <a:pt x="2706" y="9501"/>
                </a:cubicBezTo>
                <a:close/>
              </a:path>
            </a:pathLst>
          </a:custGeom>
          <a:noFill/>
          <a:ln cap="flat" cmpd="sng" w="3475">
            <a:solidFill>
              <a:schemeClr val="accent4"/>
            </a:solidFill>
            <a:prstDash val="solid"/>
            <a:miter lim="422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1" name="Google Shape;251;p14"/>
          <p:cNvSpPr/>
          <p:nvPr/>
        </p:nvSpPr>
        <p:spPr>
          <a:xfrm rot="899994">
            <a:off x="1960991" y="306852"/>
            <a:ext cx="76465" cy="76465"/>
          </a:xfrm>
          <a:custGeom>
            <a:rect b="b" l="l" r="r" t="t"/>
            <a:pathLst>
              <a:path extrusionOk="0" h="427" w="427">
                <a:moveTo>
                  <a:pt x="216" y="0"/>
                </a:moveTo>
                <a:cubicBezTo>
                  <a:pt x="98" y="0"/>
                  <a:pt x="1" y="97"/>
                  <a:pt x="1" y="211"/>
                </a:cubicBezTo>
                <a:cubicBezTo>
                  <a:pt x="1" y="329"/>
                  <a:pt x="98" y="426"/>
                  <a:pt x="216" y="426"/>
                </a:cubicBezTo>
                <a:cubicBezTo>
                  <a:pt x="334" y="426"/>
                  <a:pt x="427" y="329"/>
                  <a:pt x="427" y="211"/>
                </a:cubicBezTo>
                <a:cubicBezTo>
                  <a:pt x="427" y="97"/>
                  <a:pt x="334" y="0"/>
                  <a:pt x="216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2" name="Google Shape;252;p14"/>
          <p:cNvSpPr/>
          <p:nvPr/>
        </p:nvSpPr>
        <p:spPr>
          <a:xfrm rot="899994">
            <a:off x="8588934" y="1431930"/>
            <a:ext cx="75748" cy="75748"/>
          </a:xfrm>
          <a:custGeom>
            <a:rect b="b" l="l" r="r" t="t"/>
            <a:pathLst>
              <a:path extrusionOk="0" h="423" w="423">
                <a:moveTo>
                  <a:pt x="212" y="0"/>
                </a:moveTo>
                <a:cubicBezTo>
                  <a:pt x="94" y="0"/>
                  <a:pt x="1" y="93"/>
                  <a:pt x="1" y="211"/>
                </a:cubicBezTo>
                <a:cubicBezTo>
                  <a:pt x="1" y="329"/>
                  <a:pt x="94" y="422"/>
                  <a:pt x="212" y="422"/>
                </a:cubicBezTo>
                <a:cubicBezTo>
                  <a:pt x="330" y="422"/>
                  <a:pt x="423" y="329"/>
                  <a:pt x="423" y="211"/>
                </a:cubicBezTo>
                <a:cubicBezTo>
                  <a:pt x="423" y="93"/>
                  <a:pt x="330" y="0"/>
                  <a:pt x="212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3" name="Google Shape;253;p14"/>
          <p:cNvSpPr/>
          <p:nvPr/>
        </p:nvSpPr>
        <p:spPr>
          <a:xfrm rot="899994">
            <a:off x="8681798" y="3566210"/>
            <a:ext cx="76465" cy="76465"/>
          </a:xfrm>
          <a:custGeom>
            <a:rect b="b" l="l" r="r" t="t"/>
            <a:pathLst>
              <a:path extrusionOk="0" h="427" w="427">
                <a:moveTo>
                  <a:pt x="211" y="0"/>
                </a:moveTo>
                <a:cubicBezTo>
                  <a:pt x="97" y="0"/>
                  <a:pt x="0" y="97"/>
                  <a:pt x="0" y="216"/>
                </a:cubicBezTo>
                <a:cubicBezTo>
                  <a:pt x="0" y="329"/>
                  <a:pt x="97" y="427"/>
                  <a:pt x="211" y="427"/>
                </a:cubicBezTo>
                <a:cubicBezTo>
                  <a:pt x="329" y="427"/>
                  <a:pt x="427" y="329"/>
                  <a:pt x="427" y="216"/>
                </a:cubicBezTo>
                <a:cubicBezTo>
                  <a:pt x="427" y="97"/>
                  <a:pt x="329" y="0"/>
                  <a:pt x="211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4" name="Google Shape;254;p14"/>
          <p:cNvSpPr/>
          <p:nvPr/>
        </p:nvSpPr>
        <p:spPr>
          <a:xfrm rot="899994">
            <a:off x="737197" y="250097"/>
            <a:ext cx="75748" cy="76465"/>
          </a:xfrm>
          <a:custGeom>
            <a:rect b="b" l="l" r="r" t="t"/>
            <a:pathLst>
              <a:path extrusionOk="0" h="427" w="423">
                <a:moveTo>
                  <a:pt x="212" y="0"/>
                </a:moveTo>
                <a:cubicBezTo>
                  <a:pt x="94" y="0"/>
                  <a:pt x="1" y="97"/>
                  <a:pt x="1" y="215"/>
                </a:cubicBezTo>
                <a:cubicBezTo>
                  <a:pt x="1" y="329"/>
                  <a:pt x="94" y="426"/>
                  <a:pt x="212" y="426"/>
                </a:cubicBezTo>
                <a:cubicBezTo>
                  <a:pt x="330" y="426"/>
                  <a:pt x="423" y="329"/>
                  <a:pt x="423" y="215"/>
                </a:cubicBezTo>
                <a:cubicBezTo>
                  <a:pt x="423" y="97"/>
                  <a:pt x="330" y="0"/>
                  <a:pt x="212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5" name="Google Shape;255;p14"/>
          <p:cNvSpPr/>
          <p:nvPr/>
        </p:nvSpPr>
        <p:spPr>
          <a:xfrm rot="899994">
            <a:off x="8990290" y="2414901"/>
            <a:ext cx="76465" cy="76465"/>
          </a:xfrm>
          <a:custGeom>
            <a:rect b="b" l="l" r="r" t="t"/>
            <a:pathLst>
              <a:path extrusionOk="0" h="427" w="427">
                <a:moveTo>
                  <a:pt x="211" y="0"/>
                </a:moveTo>
                <a:cubicBezTo>
                  <a:pt x="97" y="0"/>
                  <a:pt x="0" y="97"/>
                  <a:pt x="0" y="215"/>
                </a:cubicBezTo>
                <a:cubicBezTo>
                  <a:pt x="0" y="329"/>
                  <a:pt x="97" y="427"/>
                  <a:pt x="211" y="427"/>
                </a:cubicBezTo>
                <a:cubicBezTo>
                  <a:pt x="329" y="427"/>
                  <a:pt x="427" y="329"/>
                  <a:pt x="427" y="215"/>
                </a:cubicBezTo>
                <a:cubicBezTo>
                  <a:pt x="427" y="97"/>
                  <a:pt x="329" y="0"/>
                  <a:pt x="211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6" name="Google Shape;256;p14"/>
          <p:cNvSpPr/>
          <p:nvPr/>
        </p:nvSpPr>
        <p:spPr>
          <a:xfrm rot="899994">
            <a:off x="311719" y="594990"/>
            <a:ext cx="75748" cy="75748"/>
          </a:xfrm>
          <a:custGeom>
            <a:rect b="b" l="l" r="r" t="t"/>
            <a:pathLst>
              <a:path extrusionOk="0" h="423" w="423">
                <a:moveTo>
                  <a:pt x="211" y="0"/>
                </a:moveTo>
                <a:cubicBezTo>
                  <a:pt x="93" y="0"/>
                  <a:pt x="0" y="93"/>
                  <a:pt x="0" y="211"/>
                </a:cubicBezTo>
                <a:cubicBezTo>
                  <a:pt x="0" y="330"/>
                  <a:pt x="93" y="422"/>
                  <a:pt x="211" y="422"/>
                </a:cubicBezTo>
                <a:cubicBezTo>
                  <a:pt x="330" y="422"/>
                  <a:pt x="422" y="330"/>
                  <a:pt x="422" y="211"/>
                </a:cubicBezTo>
                <a:cubicBezTo>
                  <a:pt x="422" y="93"/>
                  <a:pt x="330" y="0"/>
                  <a:pt x="211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7" name="Google Shape;257;p14"/>
          <p:cNvSpPr/>
          <p:nvPr/>
        </p:nvSpPr>
        <p:spPr>
          <a:xfrm rot="899994">
            <a:off x="132757" y="2876675"/>
            <a:ext cx="75748" cy="76465"/>
          </a:xfrm>
          <a:custGeom>
            <a:rect b="b" l="l" r="r" t="t"/>
            <a:pathLst>
              <a:path extrusionOk="0" h="427" w="423">
                <a:moveTo>
                  <a:pt x="211" y="0"/>
                </a:moveTo>
                <a:cubicBezTo>
                  <a:pt x="93" y="0"/>
                  <a:pt x="0" y="97"/>
                  <a:pt x="0" y="211"/>
                </a:cubicBezTo>
                <a:cubicBezTo>
                  <a:pt x="0" y="330"/>
                  <a:pt x="93" y="427"/>
                  <a:pt x="211" y="427"/>
                </a:cubicBezTo>
                <a:cubicBezTo>
                  <a:pt x="329" y="427"/>
                  <a:pt x="422" y="330"/>
                  <a:pt x="422" y="211"/>
                </a:cubicBezTo>
                <a:cubicBezTo>
                  <a:pt x="422" y="97"/>
                  <a:pt x="329" y="0"/>
                  <a:pt x="211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8" name="Google Shape;258;p14"/>
          <p:cNvSpPr/>
          <p:nvPr/>
        </p:nvSpPr>
        <p:spPr>
          <a:xfrm rot="899994">
            <a:off x="8682151" y="427538"/>
            <a:ext cx="75748" cy="76465"/>
          </a:xfrm>
          <a:custGeom>
            <a:rect b="b" l="l" r="r" t="t"/>
            <a:pathLst>
              <a:path extrusionOk="0" h="427" w="423">
                <a:moveTo>
                  <a:pt x="211" y="1"/>
                </a:moveTo>
                <a:cubicBezTo>
                  <a:pt x="93" y="1"/>
                  <a:pt x="0" y="98"/>
                  <a:pt x="0" y="212"/>
                </a:cubicBezTo>
                <a:cubicBezTo>
                  <a:pt x="0" y="330"/>
                  <a:pt x="93" y="427"/>
                  <a:pt x="211" y="427"/>
                </a:cubicBezTo>
                <a:cubicBezTo>
                  <a:pt x="330" y="427"/>
                  <a:pt x="422" y="330"/>
                  <a:pt x="422" y="212"/>
                </a:cubicBezTo>
                <a:cubicBezTo>
                  <a:pt x="422" y="98"/>
                  <a:pt x="330" y="1"/>
                  <a:pt x="211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9" name="Google Shape;259;p14"/>
          <p:cNvSpPr/>
          <p:nvPr/>
        </p:nvSpPr>
        <p:spPr>
          <a:xfrm rot="899994">
            <a:off x="7039467" y="191254"/>
            <a:ext cx="76465" cy="76465"/>
          </a:xfrm>
          <a:custGeom>
            <a:rect b="b" l="l" r="r" t="t"/>
            <a:pathLst>
              <a:path extrusionOk="0" h="427" w="427">
                <a:moveTo>
                  <a:pt x="215" y="0"/>
                </a:moveTo>
                <a:cubicBezTo>
                  <a:pt x="97" y="0"/>
                  <a:pt x="0" y="97"/>
                  <a:pt x="0" y="216"/>
                </a:cubicBezTo>
                <a:cubicBezTo>
                  <a:pt x="0" y="330"/>
                  <a:pt x="97" y="427"/>
                  <a:pt x="215" y="427"/>
                </a:cubicBezTo>
                <a:cubicBezTo>
                  <a:pt x="329" y="427"/>
                  <a:pt x="427" y="330"/>
                  <a:pt x="427" y="216"/>
                </a:cubicBezTo>
                <a:cubicBezTo>
                  <a:pt x="427" y="97"/>
                  <a:pt x="329" y="0"/>
                  <a:pt x="215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0" name="Google Shape;260;p14"/>
          <p:cNvSpPr/>
          <p:nvPr/>
        </p:nvSpPr>
        <p:spPr>
          <a:xfrm rot="899994">
            <a:off x="4448522" y="97698"/>
            <a:ext cx="76465" cy="76465"/>
          </a:xfrm>
          <a:custGeom>
            <a:rect b="b" l="l" r="r" t="t"/>
            <a:pathLst>
              <a:path extrusionOk="0" h="427" w="427">
                <a:moveTo>
                  <a:pt x="216" y="1"/>
                </a:moveTo>
                <a:cubicBezTo>
                  <a:pt x="97" y="1"/>
                  <a:pt x="0" y="98"/>
                  <a:pt x="0" y="216"/>
                </a:cubicBezTo>
                <a:cubicBezTo>
                  <a:pt x="0" y="334"/>
                  <a:pt x="97" y="427"/>
                  <a:pt x="216" y="427"/>
                </a:cubicBezTo>
                <a:cubicBezTo>
                  <a:pt x="334" y="427"/>
                  <a:pt x="427" y="334"/>
                  <a:pt x="427" y="216"/>
                </a:cubicBezTo>
                <a:cubicBezTo>
                  <a:pt x="427" y="98"/>
                  <a:pt x="334" y="1"/>
                  <a:pt x="216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1" name="Google Shape;261;p14"/>
          <p:cNvSpPr/>
          <p:nvPr/>
        </p:nvSpPr>
        <p:spPr>
          <a:xfrm rot="899994">
            <a:off x="311362" y="1732879"/>
            <a:ext cx="76465" cy="76644"/>
          </a:xfrm>
          <a:custGeom>
            <a:rect b="b" l="l" r="r" t="t"/>
            <a:pathLst>
              <a:path extrusionOk="0" h="428" w="427">
                <a:moveTo>
                  <a:pt x="216" y="1"/>
                </a:moveTo>
                <a:cubicBezTo>
                  <a:pt x="97" y="1"/>
                  <a:pt x="0" y="94"/>
                  <a:pt x="0" y="212"/>
                </a:cubicBezTo>
                <a:cubicBezTo>
                  <a:pt x="0" y="330"/>
                  <a:pt x="97" y="427"/>
                  <a:pt x="216" y="427"/>
                </a:cubicBezTo>
                <a:cubicBezTo>
                  <a:pt x="334" y="427"/>
                  <a:pt x="427" y="330"/>
                  <a:pt x="427" y="212"/>
                </a:cubicBezTo>
                <a:cubicBezTo>
                  <a:pt x="427" y="94"/>
                  <a:pt x="334" y="1"/>
                  <a:pt x="216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2" name="Google Shape;262;p14"/>
          <p:cNvSpPr/>
          <p:nvPr/>
        </p:nvSpPr>
        <p:spPr>
          <a:xfrm flipH="1">
            <a:off x="-167884" y="4401652"/>
            <a:ext cx="10512909" cy="1259580"/>
          </a:xfrm>
          <a:custGeom>
            <a:rect b="b" l="l" r="r" t="t"/>
            <a:pathLst>
              <a:path extrusionOk="0" h="23371" w="91359">
                <a:moveTo>
                  <a:pt x="91358" y="1"/>
                </a:moveTo>
                <a:cubicBezTo>
                  <a:pt x="91109" y="73"/>
                  <a:pt x="90860" y="153"/>
                  <a:pt x="90657" y="275"/>
                </a:cubicBezTo>
                <a:cubicBezTo>
                  <a:pt x="90417" y="423"/>
                  <a:pt x="90434" y="474"/>
                  <a:pt x="90113" y="503"/>
                </a:cubicBezTo>
                <a:cubicBezTo>
                  <a:pt x="90041" y="510"/>
                  <a:pt x="89965" y="512"/>
                  <a:pt x="89888" y="512"/>
                </a:cubicBezTo>
                <a:cubicBezTo>
                  <a:pt x="89733" y="512"/>
                  <a:pt x="89571" y="503"/>
                  <a:pt x="89425" y="503"/>
                </a:cubicBezTo>
                <a:cubicBezTo>
                  <a:pt x="89368" y="502"/>
                  <a:pt x="89319" y="501"/>
                  <a:pt x="89276" y="501"/>
                </a:cubicBezTo>
                <a:cubicBezTo>
                  <a:pt x="88980" y="501"/>
                  <a:pt x="88957" y="535"/>
                  <a:pt x="88699" y="727"/>
                </a:cubicBezTo>
                <a:cubicBezTo>
                  <a:pt x="88551" y="837"/>
                  <a:pt x="88382" y="938"/>
                  <a:pt x="88226" y="1022"/>
                </a:cubicBezTo>
                <a:cubicBezTo>
                  <a:pt x="87948" y="1170"/>
                  <a:pt x="87821" y="1237"/>
                  <a:pt x="87614" y="1465"/>
                </a:cubicBezTo>
                <a:cubicBezTo>
                  <a:pt x="87188" y="1947"/>
                  <a:pt x="87108" y="2394"/>
                  <a:pt x="86846" y="2913"/>
                </a:cubicBezTo>
                <a:cubicBezTo>
                  <a:pt x="86783" y="3044"/>
                  <a:pt x="86652" y="3441"/>
                  <a:pt x="86521" y="3525"/>
                </a:cubicBezTo>
                <a:cubicBezTo>
                  <a:pt x="86434" y="3584"/>
                  <a:pt x="86354" y="3605"/>
                  <a:pt x="86274" y="3605"/>
                </a:cubicBezTo>
                <a:cubicBezTo>
                  <a:pt x="86137" y="3605"/>
                  <a:pt x="86000" y="3542"/>
                  <a:pt x="85829" y="3500"/>
                </a:cubicBezTo>
                <a:cubicBezTo>
                  <a:pt x="84744" y="3234"/>
                  <a:pt x="83744" y="2943"/>
                  <a:pt x="82659" y="2757"/>
                </a:cubicBezTo>
                <a:cubicBezTo>
                  <a:pt x="82465" y="2724"/>
                  <a:pt x="82278" y="2711"/>
                  <a:pt x="82097" y="2711"/>
                </a:cubicBezTo>
                <a:cubicBezTo>
                  <a:pt x="81566" y="2711"/>
                  <a:pt x="81073" y="2818"/>
                  <a:pt x="80519" y="2824"/>
                </a:cubicBezTo>
                <a:cubicBezTo>
                  <a:pt x="80490" y="2824"/>
                  <a:pt x="80462" y="2824"/>
                  <a:pt x="80435" y="2824"/>
                </a:cubicBezTo>
                <a:cubicBezTo>
                  <a:pt x="80215" y="2824"/>
                  <a:pt x="80041" y="2828"/>
                  <a:pt x="79831" y="2888"/>
                </a:cubicBezTo>
                <a:cubicBezTo>
                  <a:pt x="79663" y="2934"/>
                  <a:pt x="79502" y="3048"/>
                  <a:pt x="79329" y="3086"/>
                </a:cubicBezTo>
                <a:cubicBezTo>
                  <a:pt x="78548" y="3247"/>
                  <a:pt x="77713" y="3483"/>
                  <a:pt x="76915" y="3698"/>
                </a:cubicBezTo>
                <a:cubicBezTo>
                  <a:pt x="75969" y="3951"/>
                  <a:pt x="75205" y="4471"/>
                  <a:pt x="74496" y="5002"/>
                </a:cubicBezTo>
                <a:cubicBezTo>
                  <a:pt x="74108" y="5298"/>
                  <a:pt x="73749" y="5534"/>
                  <a:pt x="73327" y="5775"/>
                </a:cubicBezTo>
                <a:cubicBezTo>
                  <a:pt x="72947" y="5998"/>
                  <a:pt x="72736" y="6361"/>
                  <a:pt x="72340" y="6581"/>
                </a:cubicBezTo>
                <a:cubicBezTo>
                  <a:pt x="72021" y="6756"/>
                  <a:pt x="71713" y="6797"/>
                  <a:pt x="71404" y="6797"/>
                </a:cubicBezTo>
                <a:cubicBezTo>
                  <a:pt x="71136" y="6797"/>
                  <a:pt x="70868" y="6766"/>
                  <a:pt x="70592" y="6766"/>
                </a:cubicBezTo>
                <a:cubicBezTo>
                  <a:pt x="70419" y="6766"/>
                  <a:pt x="70242" y="6778"/>
                  <a:pt x="70060" y="6817"/>
                </a:cubicBezTo>
                <a:cubicBezTo>
                  <a:pt x="69748" y="6881"/>
                  <a:pt x="69482" y="7151"/>
                  <a:pt x="69309" y="7332"/>
                </a:cubicBezTo>
                <a:cubicBezTo>
                  <a:pt x="68988" y="7657"/>
                  <a:pt x="68625" y="7940"/>
                  <a:pt x="68203" y="8197"/>
                </a:cubicBezTo>
                <a:cubicBezTo>
                  <a:pt x="67663" y="8531"/>
                  <a:pt x="67173" y="8970"/>
                  <a:pt x="66515" y="9164"/>
                </a:cubicBezTo>
                <a:cubicBezTo>
                  <a:pt x="65932" y="9333"/>
                  <a:pt x="64591" y="9531"/>
                  <a:pt x="63946" y="9531"/>
                </a:cubicBezTo>
                <a:cubicBezTo>
                  <a:pt x="63932" y="9531"/>
                  <a:pt x="63919" y="9531"/>
                  <a:pt x="63907" y="9531"/>
                </a:cubicBezTo>
                <a:cubicBezTo>
                  <a:pt x="63797" y="9421"/>
                  <a:pt x="63678" y="9401"/>
                  <a:pt x="63549" y="9401"/>
                </a:cubicBezTo>
                <a:cubicBezTo>
                  <a:pt x="63472" y="9401"/>
                  <a:pt x="63392" y="9408"/>
                  <a:pt x="63309" y="9408"/>
                </a:cubicBezTo>
                <a:cubicBezTo>
                  <a:pt x="63279" y="9408"/>
                  <a:pt x="63249" y="9407"/>
                  <a:pt x="63219" y="9405"/>
                </a:cubicBezTo>
                <a:cubicBezTo>
                  <a:pt x="62961" y="9383"/>
                  <a:pt x="63037" y="9354"/>
                  <a:pt x="62839" y="9303"/>
                </a:cubicBezTo>
                <a:cubicBezTo>
                  <a:pt x="62370" y="9181"/>
                  <a:pt x="61944" y="8991"/>
                  <a:pt x="61475" y="8852"/>
                </a:cubicBezTo>
                <a:cubicBezTo>
                  <a:pt x="60479" y="8560"/>
                  <a:pt x="59217" y="8552"/>
                  <a:pt x="58424" y="7986"/>
                </a:cubicBezTo>
                <a:cubicBezTo>
                  <a:pt x="57985" y="7669"/>
                  <a:pt x="57848" y="7467"/>
                  <a:pt x="57244" y="7467"/>
                </a:cubicBezTo>
                <a:cubicBezTo>
                  <a:pt x="57238" y="7467"/>
                  <a:pt x="57232" y="7467"/>
                  <a:pt x="57225" y="7467"/>
                </a:cubicBezTo>
                <a:cubicBezTo>
                  <a:pt x="56820" y="7467"/>
                  <a:pt x="56508" y="7531"/>
                  <a:pt x="56162" y="7687"/>
                </a:cubicBezTo>
                <a:cubicBezTo>
                  <a:pt x="55816" y="7839"/>
                  <a:pt x="55533" y="8012"/>
                  <a:pt x="55305" y="8235"/>
                </a:cubicBezTo>
                <a:cubicBezTo>
                  <a:pt x="55077" y="8468"/>
                  <a:pt x="54473" y="8885"/>
                  <a:pt x="54106" y="8995"/>
                </a:cubicBezTo>
                <a:cubicBezTo>
                  <a:pt x="53994" y="9028"/>
                  <a:pt x="53876" y="9039"/>
                  <a:pt x="53755" y="9039"/>
                </a:cubicBezTo>
                <a:cubicBezTo>
                  <a:pt x="53539" y="9039"/>
                  <a:pt x="53313" y="9005"/>
                  <a:pt x="53096" y="9005"/>
                </a:cubicBezTo>
                <a:cubicBezTo>
                  <a:pt x="52983" y="9005"/>
                  <a:pt x="52873" y="9014"/>
                  <a:pt x="52768" y="9042"/>
                </a:cubicBezTo>
                <a:cubicBezTo>
                  <a:pt x="52439" y="9126"/>
                  <a:pt x="52063" y="9324"/>
                  <a:pt x="51899" y="9527"/>
                </a:cubicBezTo>
                <a:cubicBezTo>
                  <a:pt x="51667" y="9801"/>
                  <a:pt x="51363" y="10046"/>
                  <a:pt x="51101" y="10312"/>
                </a:cubicBezTo>
                <a:cubicBezTo>
                  <a:pt x="50932" y="10477"/>
                  <a:pt x="50755" y="10818"/>
                  <a:pt x="50514" y="10924"/>
                </a:cubicBezTo>
                <a:cubicBezTo>
                  <a:pt x="50425" y="10962"/>
                  <a:pt x="50327" y="10976"/>
                  <a:pt x="50224" y="10976"/>
                </a:cubicBezTo>
                <a:cubicBezTo>
                  <a:pt x="49901" y="10976"/>
                  <a:pt x="49532" y="10833"/>
                  <a:pt x="49257" y="10814"/>
                </a:cubicBezTo>
                <a:cubicBezTo>
                  <a:pt x="49156" y="10807"/>
                  <a:pt x="49054" y="10805"/>
                  <a:pt x="48951" y="10805"/>
                </a:cubicBezTo>
                <a:cubicBezTo>
                  <a:pt x="48706" y="10805"/>
                  <a:pt x="48458" y="10819"/>
                  <a:pt x="48216" y="10819"/>
                </a:cubicBezTo>
                <a:cubicBezTo>
                  <a:pt x="48194" y="10819"/>
                  <a:pt x="48173" y="10819"/>
                  <a:pt x="48151" y="10818"/>
                </a:cubicBezTo>
                <a:cubicBezTo>
                  <a:pt x="48144" y="10818"/>
                  <a:pt x="48136" y="10818"/>
                  <a:pt x="48129" y="10818"/>
                </a:cubicBezTo>
                <a:cubicBezTo>
                  <a:pt x="47495" y="10818"/>
                  <a:pt x="47242" y="11004"/>
                  <a:pt x="46787" y="11338"/>
                </a:cubicBezTo>
                <a:cubicBezTo>
                  <a:pt x="46315" y="11684"/>
                  <a:pt x="45728" y="11971"/>
                  <a:pt x="45065" y="11979"/>
                </a:cubicBezTo>
                <a:cubicBezTo>
                  <a:pt x="44804" y="11717"/>
                  <a:pt x="44268" y="11625"/>
                  <a:pt x="43909" y="11430"/>
                </a:cubicBezTo>
                <a:cubicBezTo>
                  <a:pt x="43533" y="11228"/>
                  <a:pt x="43242" y="10958"/>
                  <a:pt x="42837" y="10785"/>
                </a:cubicBezTo>
                <a:cubicBezTo>
                  <a:pt x="42178" y="10502"/>
                  <a:pt x="41267" y="10232"/>
                  <a:pt x="40769" y="9789"/>
                </a:cubicBezTo>
                <a:cubicBezTo>
                  <a:pt x="40431" y="9489"/>
                  <a:pt x="40402" y="9400"/>
                  <a:pt x="39933" y="9244"/>
                </a:cubicBezTo>
                <a:cubicBezTo>
                  <a:pt x="39452" y="9080"/>
                  <a:pt x="39030" y="8839"/>
                  <a:pt x="38561" y="8662"/>
                </a:cubicBezTo>
                <a:cubicBezTo>
                  <a:pt x="38152" y="8505"/>
                  <a:pt x="37751" y="8434"/>
                  <a:pt x="37367" y="8244"/>
                </a:cubicBezTo>
                <a:cubicBezTo>
                  <a:pt x="37050" y="8088"/>
                  <a:pt x="36675" y="8024"/>
                  <a:pt x="36371" y="7868"/>
                </a:cubicBezTo>
                <a:cubicBezTo>
                  <a:pt x="36084" y="7720"/>
                  <a:pt x="35966" y="7467"/>
                  <a:pt x="35653" y="7332"/>
                </a:cubicBezTo>
                <a:cubicBezTo>
                  <a:pt x="35118" y="7098"/>
                  <a:pt x="34873" y="6946"/>
                  <a:pt x="34303" y="6946"/>
                </a:cubicBezTo>
                <a:cubicBezTo>
                  <a:pt x="34266" y="6946"/>
                  <a:pt x="34228" y="6947"/>
                  <a:pt x="34189" y="6948"/>
                </a:cubicBezTo>
                <a:cubicBezTo>
                  <a:pt x="33902" y="6961"/>
                  <a:pt x="33923" y="7020"/>
                  <a:pt x="33699" y="7079"/>
                </a:cubicBezTo>
                <a:cubicBezTo>
                  <a:pt x="33243" y="7201"/>
                  <a:pt x="32910" y="7210"/>
                  <a:pt x="32420" y="7210"/>
                </a:cubicBezTo>
                <a:cubicBezTo>
                  <a:pt x="32143" y="7207"/>
                  <a:pt x="31865" y="7200"/>
                  <a:pt x="31588" y="7200"/>
                </a:cubicBezTo>
                <a:cubicBezTo>
                  <a:pt x="31460" y="7200"/>
                  <a:pt x="31332" y="7202"/>
                  <a:pt x="31205" y="7206"/>
                </a:cubicBezTo>
                <a:cubicBezTo>
                  <a:pt x="30238" y="7231"/>
                  <a:pt x="29356" y="7729"/>
                  <a:pt x="28465" y="7856"/>
                </a:cubicBezTo>
                <a:cubicBezTo>
                  <a:pt x="28333" y="7875"/>
                  <a:pt x="28195" y="7882"/>
                  <a:pt x="28056" y="7882"/>
                </a:cubicBezTo>
                <a:cubicBezTo>
                  <a:pt x="27692" y="7882"/>
                  <a:pt x="27312" y="7834"/>
                  <a:pt x="26951" y="7834"/>
                </a:cubicBezTo>
                <a:cubicBezTo>
                  <a:pt x="26632" y="7834"/>
                  <a:pt x="26327" y="7872"/>
                  <a:pt x="26064" y="8012"/>
                </a:cubicBezTo>
                <a:cubicBezTo>
                  <a:pt x="24823" y="8674"/>
                  <a:pt x="23726" y="9130"/>
                  <a:pt x="22459" y="9789"/>
                </a:cubicBezTo>
                <a:cubicBezTo>
                  <a:pt x="21678" y="9569"/>
                  <a:pt x="21704" y="8940"/>
                  <a:pt x="21218" y="8518"/>
                </a:cubicBezTo>
                <a:cubicBezTo>
                  <a:pt x="20657" y="8024"/>
                  <a:pt x="19775" y="8050"/>
                  <a:pt x="19184" y="7590"/>
                </a:cubicBezTo>
                <a:cubicBezTo>
                  <a:pt x="18538" y="7079"/>
                  <a:pt x="17926" y="6518"/>
                  <a:pt x="17411" y="5935"/>
                </a:cubicBezTo>
                <a:cubicBezTo>
                  <a:pt x="17057" y="5534"/>
                  <a:pt x="16736" y="5154"/>
                  <a:pt x="16099" y="5011"/>
                </a:cubicBezTo>
                <a:cubicBezTo>
                  <a:pt x="15858" y="4952"/>
                  <a:pt x="15651" y="4931"/>
                  <a:pt x="15432" y="4829"/>
                </a:cubicBezTo>
                <a:cubicBezTo>
                  <a:pt x="15204" y="4724"/>
                  <a:pt x="15145" y="4551"/>
                  <a:pt x="14841" y="4504"/>
                </a:cubicBezTo>
                <a:cubicBezTo>
                  <a:pt x="14789" y="4496"/>
                  <a:pt x="14739" y="4493"/>
                  <a:pt x="14689" y="4493"/>
                </a:cubicBezTo>
                <a:cubicBezTo>
                  <a:pt x="14606" y="4493"/>
                  <a:pt x="14525" y="4501"/>
                  <a:pt x="14443" y="4501"/>
                </a:cubicBezTo>
                <a:cubicBezTo>
                  <a:pt x="14377" y="4501"/>
                  <a:pt x="14311" y="4496"/>
                  <a:pt x="14242" y="4479"/>
                </a:cubicBezTo>
                <a:cubicBezTo>
                  <a:pt x="14077" y="4441"/>
                  <a:pt x="13908" y="4314"/>
                  <a:pt x="13756" y="4251"/>
                </a:cubicBezTo>
                <a:cubicBezTo>
                  <a:pt x="13148" y="3998"/>
                  <a:pt x="12507" y="3690"/>
                  <a:pt x="11891" y="3458"/>
                </a:cubicBezTo>
                <a:cubicBezTo>
                  <a:pt x="11638" y="3364"/>
                  <a:pt x="11405" y="3347"/>
                  <a:pt x="11168" y="3347"/>
                </a:cubicBezTo>
                <a:cubicBezTo>
                  <a:pt x="11028" y="3347"/>
                  <a:pt x="10888" y="3353"/>
                  <a:pt x="10741" y="3353"/>
                </a:cubicBezTo>
                <a:cubicBezTo>
                  <a:pt x="10653" y="3353"/>
                  <a:pt x="10562" y="3351"/>
                  <a:pt x="10468" y="3344"/>
                </a:cubicBezTo>
                <a:cubicBezTo>
                  <a:pt x="9899" y="3306"/>
                  <a:pt x="9075" y="2989"/>
                  <a:pt x="8679" y="2685"/>
                </a:cubicBezTo>
                <a:cubicBezTo>
                  <a:pt x="8193" y="2318"/>
                  <a:pt x="7763" y="1976"/>
                  <a:pt x="7147" y="1723"/>
                </a:cubicBezTo>
                <a:cubicBezTo>
                  <a:pt x="6256" y="1356"/>
                  <a:pt x="5349" y="1178"/>
                  <a:pt x="4365" y="1018"/>
                </a:cubicBezTo>
                <a:cubicBezTo>
                  <a:pt x="2917" y="777"/>
                  <a:pt x="1444" y="634"/>
                  <a:pt x="1" y="389"/>
                </a:cubicBezTo>
                <a:lnTo>
                  <a:pt x="1" y="23371"/>
                </a:lnTo>
                <a:lnTo>
                  <a:pt x="91358" y="23371"/>
                </a:lnTo>
                <a:lnTo>
                  <a:pt x="91358" y="1"/>
                </a:lnTo>
                <a:close/>
              </a:path>
            </a:pathLst>
          </a:custGeom>
          <a:solidFill>
            <a:srgbClr val="AABAC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3" name="Google Shape;263;p14"/>
          <p:cNvSpPr/>
          <p:nvPr/>
        </p:nvSpPr>
        <p:spPr>
          <a:xfrm>
            <a:off x="5832274" y="-205838"/>
            <a:ext cx="2250702" cy="391064"/>
          </a:xfrm>
          <a:custGeom>
            <a:rect b="b" l="l" r="r" t="t"/>
            <a:pathLst>
              <a:path extrusionOk="0" h="2888" w="16622">
                <a:moveTo>
                  <a:pt x="13304" y="0"/>
                </a:moveTo>
                <a:cubicBezTo>
                  <a:pt x="12335" y="0"/>
                  <a:pt x="11430" y="1520"/>
                  <a:pt x="11430" y="1520"/>
                </a:cubicBezTo>
                <a:cubicBezTo>
                  <a:pt x="11430" y="1520"/>
                  <a:pt x="10159" y="176"/>
                  <a:pt x="8956" y="176"/>
                </a:cubicBezTo>
                <a:cubicBezTo>
                  <a:pt x="8303" y="176"/>
                  <a:pt x="7671" y="572"/>
                  <a:pt x="7273" y="1794"/>
                </a:cubicBezTo>
                <a:cubicBezTo>
                  <a:pt x="7273" y="1794"/>
                  <a:pt x="6593" y="940"/>
                  <a:pt x="5626" y="940"/>
                </a:cubicBezTo>
                <a:cubicBezTo>
                  <a:pt x="5495" y="940"/>
                  <a:pt x="5358" y="956"/>
                  <a:pt x="5217" y="992"/>
                </a:cubicBezTo>
                <a:cubicBezTo>
                  <a:pt x="3976" y="1304"/>
                  <a:pt x="4348" y="2115"/>
                  <a:pt x="4306" y="2410"/>
                </a:cubicBezTo>
                <a:lnTo>
                  <a:pt x="1" y="2887"/>
                </a:lnTo>
                <a:lnTo>
                  <a:pt x="16622" y="2739"/>
                </a:lnTo>
                <a:lnTo>
                  <a:pt x="13418" y="2360"/>
                </a:lnTo>
                <a:cubicBezTo>
                  <a:pt x="13418" y="2360"/>
                  <a:pt x="15313" y="1802"/>
                  <a:pt x="14110" y="418"/>
                </a:cubicBezTo>
                <a:cubicBezTo>
                  <a:pt x="13849" y="118"/>
                  <a:pt x="13574" y="0"/>
                  <a:pt x="13304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4" name="Google Shape;264;p14"/>
          <p:cNvSpPr/>
          <p:nvPr/>
        </p:nvSpPr>
        <p:spPr>
          <a:xfrm>
            <a:off x="-1636476" y="1951137"/>
            <a:ext cx="2250702" cy="391064"/>
          </a:xfrm>
          <a:custGeom>
            <a:rect b="b" l="l" r="r" t="t"/>
            <a:pathLst>
              <a:path extrusionOk="0" h="2888" w="16622">
                <a:moveTo>
                  <a:pt x="13304" y="0"/>
                </a:moveTo>
                <a:cubicBezTo>
                  <a:pt x="12335" y="0"/>
                  <a:pt x="11430" y="1520"/>
                  <a:pt x="11430" y="1520"/>
                </a:cubicBezTo>
                <a:cubicBezTo>
                  <a:pt x="11430" y="1520"/>
                  <a:pt x="10159" y="176"/>
                  <a:pt x="8956" y="176"/>
                </a:cubicBezTo>
                <a:cubicBezTo>
                  <a:pt x="8303" y="176"/>
                  <a:pt x="7671" y="572"/>
                  <a:pt x="7273" y="1794"/>
                </a:cubicBezTo>
                <a:cubicBezTo>
                  <a:pt x="7273" y="1794"/>
                  <a:pt x="6593" y="940"/>
                  <a:pt x="5626" y="940"/>
                </a:cubicBezTo>
                <a:cubicBezTo>
                  <a:pt x="5495" y="940"/>
                  <a:pt x="5358" y="956"/>
                  <a:pt x="5217" y="992"/>
                </a:cubicBezTo>
                <a:cubicBezTo>
                  <a:pt x="3976" y="1304"/>
                  <a:pt x="4348" y="2115"/>
                  <a:pt x="4306" y="2410"/>
                </a:cubicBezTo>
                <a:lnTo>
                  <a:pt x="1" y="2887"/>
                </a:lnTo>
                <a:lnTo>
                  <a:pt x="16622" y="2739"/>
                </a:lnTo>
                <a:lnTo>
                  <a:pt x="13418" y="2360"/>
                </a:lnTo>
                <a:cubicBezTo>
                  <a:pt x="13418" y="2360"/>
                  <a:pt x="15313" y="1802"/>
                  <a:pt x="14110" y="418"/>
                </a:cubicBezTo>
                <a:cubicBezTo>
                  <a:pt x="13849" y="118"/>
                  <a:pt x="13574" y="0"/>
                  <a:pt x="13304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5" name="Google Shape;265;p14"/>
          <p:cNvSpPr/>
          <p:nvPr/>
        </p:nvSpPr>
        <p:spPr>
          <a:xfrm>
            <a:off x="8525449" y="2420087"/>
            <a:ext cx="2250702" cy="391064"/>
          </a:xfrm>
          <a:custGeom>
            <a:rect b="b" l="l" r="r" t="t"/>
            <a:pathLst>
              <a:path extrusionOk="0" h="2888" w="16622">
                <a:moveTo>
                  <a:pt x="13304" y="0"/>
                </a:moveTo>
                <a:cubicBezTo>
                  <a:pt x="12335" y="0"/>
                  <a:pt x="11430" y="1520"/>
                  <a:pt x="11430" y="1520"/>
                </a:cubicBezTo>
                <a:cubicBezTo>
                  <a:pt x="11430" y="1520"/>
                  <a:pt x="10159" y="176"/>
                  <a:pt x="8956" y="176"/>
                </a:cubicBezTo>
                <a:cubicBezTo>
                  <a:pt x="8303" y="176"/>
                  <a:pt x="7671" y="572"/>
                  <a:pt x="7273" y="1794"/>
                </a:cubicBezTo>
                <a:cubicBezTo>
                  <a:pt x="7273" y="1794"/>
                  <a:pt x="6593" y="940"/>
                  <a:pt x="5626" y="940"/>
                </a:cubicBezTo>
                <a:cubicBezTo>
                  <a:pt x="5495" y="940"/>
                  <a:pt x="5358" y="956"/>
                  <a:pt x="5217" y="992"/>
                </a:cubicBezTo>
                <a:cubicBezTo>
                  <a:pt x="3976" y="1304"/>
                  <a:pt x="4348" y="2115"/>
                  <a:pt x="4306" y="2410"/>
                </a:cubicBezTo>
                <a:lnTo>
                  <a:pt x="1" y="2887"/>
                </a:lnTo>
                <a:lnTo>
                  <a:pt x="16622" y="2739"/>
                </a:lnTo>
                <a:lnTo>
                  <a:pt x="13418" y="2360"/>
                </a:lnTo>
                <a:cubicBezTo>
                  <a:pt x="13418" y="2360"/>
                  <a:pt x="15313" y="1802"/>
                  <a:pt x="14110" y="418"/>
                </a:cubicBezTo>
                <a:cubicBezTo>
                  <a:pt x="13849" y="118"/>
                  <a:pt x="13574" y="0"/>
                  <a:pt x="13304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6" name="Google Shape;266;p14"/>
          <p:cNvSpPr txBox="1"/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None/>
              <a:defRPr b="1">
                <a:solidFill>
                  <a:schemeClr val="dk2"/>
                </a:solidFill>
                <a:latin typeface="Lobster Two"/>
                <a:ea typeface="Lobster Two"/>
                <a:cs typeface="Lobster Two"/>
                <a:sym typeface="Lobster Tw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None/>
              <a:defRPr>
                <a:solidFill>
                  <a:schemeClr val="dk2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None/>
              <a:defRPr>
                <a:solidFill>
                  <a:schemeClr val="dk2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None/>
              <a:defRPr>
                <a:solidFill>
                  <a:schemeClr val="dk2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None/>
              <a:defRPr>
                <a:solidFill>
                  <a:schemeClr val="dk2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None/>
              <a:defRPr>
                <a:solidFill>
                  <a:schemeClr val="dk2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None/>
              <a:defRPr>
                <a:solidFill>
                  <a:schemeClr val="dk2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None/>
              <a:defRPr>
                <a:solidFill>
                  <a:schemeClr val="dk2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None/>
              <a:defRPr>
                <a:solidFill>
                  <a:schemeClr val="dk2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 1">
  <p:cSld name="SECTION_HEADER_1">
    <p:bg>
      <p:bgPr>
        <a:solidFill>
          <a:schemeClr val="accent2"/>
        </a:solidFill>
      </p:bgPr>
    </p:bg>
    <p:spTree>
      <p:nvGrpSpPr>
        <p:cNvPr id="267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p15"/>
          <p:cNvSpPr/>
          <p:nvPr/>
        </p:nvSpPr>
        <p:spPr>
          <a:xfrm flipH="1">
            <a:off x="8700343" y="2410801"/>
            <a:ext cx="94471" cy="104424"/>
          </a:xfrm>
          <a:custGeom>
            <a:rect b="b" l="l" r="r" t="t"/>
            <a:pathLst>
              <a:path extrusionOk="0" h="598" w="541">
                <a:moveTo>
                  <a:pt x="290" y="0"/>
                </a:moveTo>
                <a:cubicBezTo>
                  <a:pt x="284" y="0"/>
                  <a:pt x="277" y="1"/>
                  <a:pt x="271" y="1"/>
                </a:cubicBezTo>
                <a:cubicBezTo>
                  <a:pt x="246" y="1"/>
                  <a:pt x="224" y="6"/>
                  <a:pt x="199" y="10"/>
                </a:cubicBezTo>
                <a:cubicBezTo>
                  <a:pt x="157" y="22"/>
                  <a:pt x="115" y="43"/>
                  <a:pt x="81" y="77"/>
                </a:cubicBezTo>
                <a:lnTo>
                  <a:pt x="39" y="132"/>
                </a:lnTo>
                <a:cubicBezTo>
                  <a:pt x="18" y="174"/>
                  <a:pt x="5" y="217"/>
                  <a:pt x="5" y="267"/>
                </a:cubicBezTo>
                <a:lnTo>
                  <a:pt x="5" y="331"/>
                </a:lnTo>
                <a:cubicBezTo>
                  <a:pt x="1" y="368"/>
                  <a:pt x="9" y="402"/>
                  <a:pt x="26" y="432"/>
                </a:cubicBezTo>
                <a:cubicBezTo>
                  <a:pt x="39" y="466"/>
                  <a:pt x="56" y="495"/>
                  <a:pt x="81" y="520"/>
                </a:cubicBezTo>
                <a:cubicBezTo>
                  <a:pt x="106" y="546"/>
                  <a:pt x="136" y="563"/>
                  <a:pt x="170" y="575"/>
                </a:cubicBezTo>
                <a:cubicBezTo>
                  <a:pt x="194" y="589"/>
                  <a:pt x="221" y="597"/>
                  <a:pt x="252" y="597"/>
                </a:cubicBezTo>
                <a:cubicBezTo>
                  <a:pt x="258" y="597"/>
                  <a:pt x="264" y="597"/>
                  <a:pt x="271" y="596"/>
                </a:cubicBezTo>
                <a:cubicBezTo>
                  <a:pt x="296" y="592"/>
                  <a:pt x="317" y="592"/>
                  <a:pt x="343" y="588"/>
                </a:cubicBezTo>
                <a:cubicBezTo>
                  <a:pt x="389" y="575"/>
                  <a:pt x="427" y="554"/>
                  <a:pt x="461" y="520"/>
                </a:cubicBezTo>
                <a:lnTo>
                  <a:pt x="503" y="466"/>
                </a:lnTo>
                <a:cubicBezTo>
                  <a:pt x="524" y="423"/>
                  <a:pt x="537" y="377"/>
                  <a:pt x="537" y="331"/>
                </a:cubicBezTo>
                <a:lnTo>
                  <a:pt x="537" y="267"/>
                </a:lnTo>
                <a:cubicBezTo>
                  <a:pt x="541" y="229"/>
                  <a:pt x="533" y="195"/>
                  <a:pt x="516" y="162"/>
                </a:cubicBezTo>
                <a:cubicBezTo>
                  <a:pt x="503" y="132"/>
                  <a:pt x="486" y="103"/>
                  <a:pt x="461" y="77"/>
                </a:cubicBezTo>
                <a:cubicBezTo>
                  <a:pt x="435" y="52"/>
                  <a:pt x="406" y="35"/>
                  <a:pt x="372" y="22"/>
                </a:cubicBezTo>
                <a:cubicBezTo>
                  <a:pt x="348" y="8"/>
                  <a:pt x="320" y="0"/>
                  <a:pt x="290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9" name="Google Shape;269;p15"/>
          <p:cNvSpPr/>
          <p:nvPr/>
        </p:nvSpPr>
        <p:spPr>
          <a:xfrm flipH="1">
            <a:off x="479467" y="2008294"/>
            <a:ext cx="120315" cy="93074"/>
          </a:xfrm>
          <a:custGeom>
            <a:rect b="b" l="l" r="r" t="t"/>
            <a:pathLst>
              <a:path extrusionOk="0" h="533" w="689">
                <a:moveTo>
                  <a:pt x="346" y="1"/>
                </a:moveTo>
                <a:cubicBezTo>
                  <a:pt x="0" y="1"/>
                  <a:pt x="0" y="533"/>
                  <a:pt x="346" y="533"/>
                </a:cubicBezTo>
                <a:cubicBezTo>
                  <a:pt x="688" y="533"/>
                  <a:pt x="688" y="1"/>
                  <a:pt x="346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0" name="Google Shape;270;p15"/>
          <p:cNvSpPr/>
          <p:nvPr/>
        </p:nvSpPr>
        <p:spPr>
          <a:xfrm rot="2378186">
            <a:off x="1584717" y="-1616524"/>
            <a:ext cx="9507932" cy="4920554"/>
          </a:xfrm>
          <a:custGeom>
            <a:rect b="b" l="l" r="r" t="t"/>
            <a:pathLst>
              <a:path extrusionOk="0" fill="none" h="31766" w="55955">
                <a:moveTo>
                  <a:pt x="4154" y="24135"/>
                </a:moveTo>
                <a:cubicBezTo>
                  <a:pt x="6024" y="26228"/>
                  <a:pt x="8134" y="28229"/>
                  <a:pt x="10624" y="29567"/>
                </a:cubicBezTo>
                <a:cubicBezTo>
                  <a:pt x="12823" y="30749"/>
                  <a:pt x="15385" y="31302"/>
                  <a:pt x="17778" y="30365"/>
                </a:cubicBezTo>
                <a:cubicBezTo>
                  <a:pt x="19150" y="29829"/>
                  <a:pt x="20323" y="28887"/>
                  <a:pt x="21302" y="27798"/>
                </a:cubicBezTo>
                <a:cubicBezTo>
                  <a:pt x="22299" y="26697"/>
                  <a:pt x="23100" y="25304"/>
                  <a:pt x="24388" y="24502"/>
                </a:cubicBezTo>
                <a:cubicBezTo>
                  <a:pt x="25869" y="23582"/>
                  <a:pt x="27574" y="23894"/>
                  <a:pt x="29060" y="24637"/>
                </a:cubicBezTo>
                <a:cubicBezTo>
                  <a:pt x="30807" y="25511"/>
                  <a:pt x="32272" y="26845"/>
                  <a:pt x="33880" y="27938"/>
                </a:cubicBezTo>
                <a:cubicBezTo>
                  <a:pt x="36970" y="30035"/>
                  <a:pt x="40785" y="31766"/>
                  <a:pt x="44516" y="30343"/>
                </a:cubicBezTo>
                <a:cubicBezTo>
                  <a:pt x="46272" y="29677"/>
                  <a:pt x="47935" y="28457"/>
                  <a:pt x="48830" y="26777"/>
                </a:cubicBezTo>
                <a:cubicBezTo>
                  <a:pt x="49590" y="25355"/>
                  <a:pt x="49801" y="23713"/>
                  <a:pt x="49788" y="22122"/>
                </a:cubicBezTo>
                <a:cubicBezTo>
                  <a:pt x="49763" y="18597"/>
                  <a:pt x="48762" y="15157"/>
                  <a:pt x="48910" y="11625"/>
                </a:cubicBezTo>
                <a:cubicBezTo>
                  <a:pt x="49058" y="8100"/>
                  <a:pt x="50083" y="4293"/>
                  <a:pt x="53017" y="2078"/>
                </a:cubicBezTo>
                <a:cubicBezTo>
                  <a:pt x="53916" y="1402"/>
                  <a:pt x="54908" y="896"/>
                  <a:pt x="55954" y="516"/>
                </a:cubicBezTo>
                <a:lnTo>
                  <a:pt x="55954" y="1"/>
                </a:lnTo>
                <a:cubicBezTo>
                  <a:pt x="55144" y="77"/>
                  <a:pt x="54342" y="263"/>
                  <a:pt x="53582" y="507"/>
                </a:cubicBezTo>
                <a:cubicBezTo>
                  <a:pt x="52147" y="972"/>
                  <a:pt x="50864" y="1731"/>
                  <a:pt x="49826" y="2829"/>
                </a:cubicBezTo>
                <a:cubicBezTo>
                  <a:pt x="47813" y="4956"/>
                  <a:pt x="46960" y="7813"/>
                  <a:pt x="45783" y="10422"/>
                </a:cubicBezTo>
                <a:cubicBezTo>
                  <a:pt x="44732" y="12747"/>
                  <a:pt x="43415" y="15014"/>
                  <a:pt x="41309" y="16533"/>
                </a:cubicBezTo>
                <a:cubicBezTo>
                  <a:pt x="40194" y="17335"/>
                  <a:pt x="38890" y="17930"/>
                  <a:pt x="37556" y="18247"/>
                </a:cubicBezTo>
                <a:cubicBezTo>
                  <a:pt x="36109" y="18589"/>
                  <a:pt x="34699" y="18374"/>
                  <a:pt x="33319" y="17867"/>
                </a:cubicBezTo>
                <a:cubicBezTo>
                  <a:pt x="31918" y="17356"/>
                  <a:pt x="30575" y="16711"/>
                  <a:pt x="29094" y="16449"/>
                </a:cubicBezTo>
                <a:cubicBezTo>
                  <a:pt x="27963" y="16246"/>
                  <a:pt x="26785" y="16272"/>
                  <a:pt x="25692" y="16652"/>
                </a:cubicBezTo>
                <a:cubicBezTo>
                  <a:pt x="23772" y="17318"/>
                  <a:pt x="22404" y="18918"/>
                  <a:pt x="21070" y="20366"/>
                </a:cubicBezTo>
                <a:cubicBezTo>
                  <a:pt x="19715" y="21839"/>
                  <a:pt x="18264" y="23291"/>
                  <a:pt x="16322" y="23936"/>
                </a:cubicBezTo>
                <a:cubicBezTo>
                  <a:pt x="13882" y="24747"/>
                  <a:pt x="11093" y="24375"/>
                  <a:pt x="8767" y="23379"/>
                </a:cubicBezTo>
                <a:cubicBezTo>
                  <a:pt x="6268" y="22303"/>
                  <a:pt x="4137" y="20518"/>
                  <a:pt x="2229" y="18610"/>
                </a:cubicBezTo>
                <a:cubicBezTo>
                  <a:pt x="1461" y="17842"/>
                  <a:pt x="727" y="17044"/>
                  <a:pt x="1" y="16238"/>
                </a:cubicBezTo>
                <a:lnTo>
                  <a:pt x="1" y="18770"/>
                </a:lnTo>
                <a:cubicBezTo>
                  <a:pt x="1271" y="20644"/>
                  <a:pt x="2647" y="22451"/>
                  <a:pt x="4154" y="24135"/>
                </a:cubicBezTo>
                <a:close/>
              </a:path>
            </a:pathLst>
          </a:custGeom>
          <a:noFill/>
          <a:ln cap="flat" cmpd="sng" w="3475">
            <a:solidFill>
              <a:schemeClr val="accent4"/>
            </a:solidFill>
            <a:prstDash val="solid"/>
            <a:miter lim="422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1" name="Google Shape;271;p15"/>
          <p:cNvSpPr/>
          <p:nvPr/>
        </p:nvSpPr>
        <p:spPr>
          <a:xfrm flipH="1" rot="-5400000">
            <a:off x="-1367086" y="1863813"/>
            <a:ext cx="4228795" cy="3445520"/>
          </a:xfrm>
          <a:custGeom>
            <a:rect b="b" l="l" r="r" t="t"/>
            <a:pathLst>
              <a:path extrusionOk="0" fill="none" h="11815" w="13165">
                <a:moveTo>
                  <a:pt x="7779" y="0"/>
                </a:moveTo>
                <a:cubicBezTo>
                  <a:pt x="7767" y="68"/>
                  <a:pt x="7754" y="136"/>
                  <a:pt x="7746" y="203"/>
                </a:cubicBezTo>
                <a:cubicBezTo>
                  <a:pt x="7644" y="752"/>
                  <a:pt x="7522" y="1300"/>
                  <a:pt x="7353" y="1832"/>
                </a:cubicBezTo>
                <a:cubicBezTo>
                  <a:pt x="7193" y="2335"/>
                  <a:pt x="6990" y="2837"/>
                  <a:pt x="6682" y="3267"/>
                </a:cubicBezTo>
                <a:cubicBezTo>
                  <a:pt x="6416" y="3639"/>
                  <a:pt x="6066" y="3955"/>
                  <a:pt x="5618" y="4082"/>
                </a:cubicBezTo>
                <a:cubicBezTo>
                  <a:pt x="5407" y="4141"/>
                  <a:pt x="5184" y="4158"/>
                  <a:pt x="4964" y="4133"/>
                </a:cubicBezTo>
                <a:cubicBezTo>
                  <a:pt x="4808" y="4111"/>
                  <a:pt x="4652" y="4069"/>
                  <a:pt x="4521" y="3972"/>
                </a:cubicBezTo>
                <a:cubicBezTo>
                  <a:pt x="4272" y="3786"/>
                  <a:pt x="4209" y="3470"/>
                  <a:pt x="4226" y="3174"/>
                </a:cubicBezTo>
                <a:cubicBezTo>
                  <a:pt x="4247" y="2769"/>
                  <a:pt x="4382" y="2373"/>
                  <a:pt x="4534" y="2001"/>
                </a:cubicBezTo>
                <a:cubicBezTo>
                  <a:pt x="4711" y="1549"/>
                  <a:pt x="4930" y="1119"/>
                  <a:pt x="5162" y="693"/>
                </a:cubicBezTo>
                <a:cubicBezTo>
                  <a:pt x="5289" y="461"/>
                  <a:pt x="5424" y="228"/>
                  <a:pt x="5559" y="0"/>
                </a:cubicBezTo>
                <a:lnTo>
                  <a:pt x="3318" y="0"/>
                </a:lnTo>
                <a:cubicBezTo>
                  <a:pt x="2812" y="655"/>
                  <a:pt x="2356" y="1347"/>
                  <a:pt x="1942" y="2060"/>
                </a:cubicBezTo>
                <a:cubicBezTo>
                  <a:pt x="1554" y="2735"/>
                  <a:pt x="1203" y="3436"/>
                  <a:pt x="895" y="4149"/>
                </a:cubicBezTo>
                <a:cubicBezTo>
                  <a:pt x="773" y="4428"/>
                  <a:pt x="655" y="4711"/>
                  <a:pt x="562" y="4998"/>
                </a:cubicBezTo>
                <a:cubicBezTo>
                  <a:pt x="499" y="5205"/>
                  <a:pt x="440" y="5411"/>
                  <a:pt x="389" y="5622"/>
                </a:cubicBezTo>
                <a:cubicBezTo>
                  <a:pt x="140" y="6597"/>
                  <a:pt x="1" y="7623"/>
                  <a:pt x="55" y="8632"/>
                </a:cubicBezTo>
                <a:cubicBezTo>
                  <a:pt x="102" y="9548"/>
                  <a:pt x="326" y="10561"/>
                  <a:pt x="1035" y="11202"/>
                </a:cubicBezTo>
                <a:cubicBezTo>
                  <a:pt x="1377" y="11510"/>
                  <a:pt x="1811" y="11704"/>
                  <a:pt x="2267" y="11764"/>
                </a:cubicBezTo>
                <a:cubicBezTo>
                  <a:pt x="2698" y="11814"/>
                  <a:pt x="3137" y="11755"/>
                  <a:pt x="3550" y="11620"/>
                </a:cubicBezTo>
                <a:cubicBezTo>
                  <a:pt x="4525" y="11308"/>
                  <a:pt x="5378" y="10654"/>
                  <a:pt x="6125" y="9970"/>
                </a:cubicBezTo>
                <a:cubicBezTo>
                  <a:pt x="6982" y="9185"/>
                  <a:pt x="7741" y="8298"/>
                  <a:pt x="8446" y="7378"/>
                </a:cubicBezTo>
                <a:cubicBezTo>
                  <a:pt x="9058" y="6581"/>
                  <a:pt x="9632" y="5749"/>
                  <a:pt x="10172" y="4896"/>
                </a:cubicBezTo>
                <a:cubicBezTo>
                  <a:pt x="10924" y="3715"/>
                  <a:pt x="11688" y="2537"/>
                  <a:pt x="12405" y="1334"/>
                </a:cubicBezTo>
                <a:cubicBezTo>
                  <a:pt x="12667" y="895"/>
                  <a:pt x="12920" y="452"/>
                  <a:pt x="13165" y="0"/>
                </a:cubicBezTo>
                <a:close/>
              </a:path>
            </a:pathLst>
          </a:custGeom>
          <a:noFill/>
          <a:ln cap="flat" cmpd="sng" w="3475">
            <a:solidFill>
              <a:schemeClr val="accent4"/>
            </a:solidFill>
            <a:prstDash val="solid"/>
            <a:miter lim="422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2" name="Google Shape;272;p15"/>
          <p:cNvSpPr/>
          <p:nvPr/>
        </p:nvSpPr>
        <p:spPr>
          <a:xfrm flipH="1">
            <a:off x="359158" y="727165"/>
            <a:ext cx="120315" cy="93074"/>
          </a:xfrm>
          <a:custGeom>
            <a:rect b="b" l="l" r="r" t="t"/>
            <a:pathLst>
              <a:path extrusionOk="0" h="533" w="689">
                <a:moveTo>
                  <a:pt x="346" y="1"/>
                </a:moveTo>
                <a:cubicBezTo>
                  <a:pt x="0" y="1"/>
                  <a:pt x="0" y="533"/>
                  <a:pt x="346" y="533"/>
                </a:cubicBezTo>
                <a:cubicBezTo>
                  <a:pt x="688" y="533"/>
                  <a:pt x="688" y="1"/>
                  <a:pt x="346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3" name="Google Shape;273;p15"/>
          <p:cNvSpPr/>
          <p:nvPr/>
        </p:nvSpPr>
        <p:spPr>
          <a:xfrm flipH="1">
            <a:off x="8794790" y="78495"/>
            <a:ext cx="121013" cy="93772"/>
          </a:xfrm>
          <a:custGeom>
            <a:rect b="b" l="l" r="r" t="t"/>
            <a:pathLst>
              <a:path extrusionOk="0" h="537" w="693">
                <a:moveTo>
                  <a:pt x="346" y="1"/>
                </a:moveTo>
                <a:cubicBezTo>
                  <a:pt x="4" y="1"/>
                  <a:pt x="0" y="537"/>
                  <a:pt x="346" y="537"/>
                </a:cubicBezTo>
                <a:cubicBezTo>
                  <a:pt x="688" y="537"/>
                  <a:pt x="692" y="1"/>
                  <a:pt x="346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4" name="Google Shape;274;p15"/>
          <p:cNvSpPr/>
          <p:nvPr/>
        </p:nvSpPr>
        <p:spPr>
          <a:xfrm flipH="1">
            <a:off x="7688668" y="55775"/>
            <a:ext cx="120315" cy="93772"/>
          </a:xfrm>
          <a:custGeom>
            <a:rect b="b" l="l" r="r" t="t"/>
            <a:pathLst>
              <a:path extrusionOk="0" h="537" w="689">
                <a:moveTo>
                  <a:pt x="343" y="0"/>
                </a:moveTo>
                <a:cubicBezTo>
                  <a:pt x="1" y="0"/>
                  <a:pt x="1" y="536"/>
                  <a:pt x="343" y="536"/>
                </a:cubicBezTo>
                <a:cubicBezTo>
                  <a:pt x="689" y="536"/>
                  <a:pt x="689" y="0"/>
                  <a:pt x="343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5" name="Google Shape;275;p15"/>
          <p:cNvSpPr/>
          <p:nvPr/>
        </p:nvSpPr>
        <p:spPr>
          <a:xfrm flipH="1">
            <a:off x="119978" y="50275"/>
            <a:ext cx="93772" cy="104773"/>
          </a:xfrm>
          <a:custGeom>
            <a:rect b="b" l="l" r="r" t="t"/>
            <a:pathLst>
              <a:path extrusionOk="0" h="600" w="537">
                <a:moveTo>
                  <a:pt x="271" y="0"/>
                </a:moveTo>
                <a:cubicBezTo>
                  <a:pt x="246" y="5"/>
                  <a:pt x="225" y="5"/>
                  <a:pt x="199" y="9"/>
                </a:cubicBezTo>
                <a:cubicBezTo>
                  <a:pt x="153" y="21"/>
                  <a:pt x="115" y="47"/>
                  <a:pt x="81" y="76"/>
                </a:cubicBezTo>
                <a:lnTo>
                  <a:pt x="39" y="131"/>
                </a:lnTo>
                <a:cubicBezTo>
                  <a:pt x="18" y="173"/>
                  <a:pt x="5" y="220"/>
                  <a:pt x="5" y="266"/>
                </a:cubicBezTo>
                <a:lnTo>
                  <a:pt x="5" y="330"/>
                </a:lnTo>
                <a:cubicBezTo>
                  <a:pt x="1" y="368"/>
                  <a:pt x="9" y="401"/>
                  <a:pt x="26" y="435"/>
                </a:cubicBezTo>
                <a:cubicBezTo>
                  <a:pt x="39" y="469"/>
                  <a:pt x="56" y="494"/>
                  <a:pt x="81" y="519"/>
                </a:cubicBezTo>
                <a:cubicBezTo>
                  <a:pt x="106" y="545"/>
                  <a:pt x="136" y="566"/>
                  <a:pt x="170" y="574"/>
                </a:cubicBezTo>
                <a:cubicBezTo>
                  <a:pt x="199" y="591"/>
                  <a:pt x="233" y="600"/>
                  <a:pt x="271" y="600"/>
                </a:cubicBezTo>
                <a:cubicBezTo>
                  <a:pt x="296" y="595"/>
                  <a:pt x="317" y="591"/>
                  <a:pt x="343" y="587"/>
                </a:cubicBezTo>
                <a:cubicBezTo>
                  <a:pt x="385" y="574"/>
                  <a:pt x="427" y="553"/>
                  <a:pt x="461" y="519"/>
                </a:cubicBezTo>
                <a:lnTo>
                  <a:pt x="503" y="465"/>
                </a:lnTo>
                <a:cubicBezTo>
                  <a:pt x="524" y="422"/>
                  <a:pt x="537" y="380"/>
                  <a:pt x="537" y="330"/>
                </a:cubicBezTo>
                <a:lnTo>
                  <a:pt x="537" y="266"/>
                </a:lnTo>
                <a:cubicBezTo>
                  <a:pt x="537" y="232"/>
                  <a:pt x="533" y="194"/>
                  <a:pt x="516" y="165"/>
                </a:cubicBezTo>
                <a:cubicBezTo>
                  <a:pt x="503" y="131"/>
                  <a:pt x="486" y="102"/>
                  <a:pt x="461" y="76"/>
                </a:cubicBezTo>
                <a:cubicBezTo>
                  <a:pt x="436" y="51"/>
                  <a:pt x="406" y="34"/>
                  <a:pt x="372" y="21"/>
                </a:cubicBezTo>
                <a:cubicBezTo>
                  <a:pt x="343" y="5"/>
                  <a:pt x="309" y="0"/>
                  <a:pt x="271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6" name="Google Shape;276;p15"/>
          <p:cNvSpPr/>
          <p:nvPr/>
        </p:nvSpPr>
        <p:spPr>
          <a:xfrm>
            <a:off x="8579330" y="820250"/>
            <a:ext cx="121013" cy="93772"/>
          </a:xfrm>
          <a:custGeom>
            <a:rect b="b" l="l" r="r" t="t"/>
            <a:pathLst>
              <a:path extrusionOk="0" h="537" w="693">
                <a:moveTo>
                  <a:pt x="347" y="1"/>
                </a:moveTo>
                <a:cubicBezTo>
                  <a:pt x="5" y="1"/>
                  <a:pt x="1" y="537"/>
                  <a:pt x="347" y="537"/>
                </a:cubicBezTo>
                <a:cubicBezTo>
                  <a:pt x="689" y="537"/>
                  <a:pt x="693" y="1"/>
                  <a:pt x="347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7" name="Google Shape;277;p15"/>
          <p:cNvSpPr/>
          <p:nvPr/>
        </p:nvSpPr>
        <p:spPr>
          <a:xfrm flipH="1">
            <a:off x="106703" y="1431035"/>
            <a:ext cx="120315" cy="93772"/>
          </a:xfrm>
          <a:custGeom>
            <a:rect b="b" l="l" r="r" t="t"/>
            <a:pathLst>
              <a:path extrusionOk="0" h="537" w="689">
                <a:moveTo>
                  <a:pt x="347" y="1"/>
                </a:moveTo>
                <a:cubicBezTo>
                  <a:pt x="1" y="1"/>
                  <a:pt x="1" y="537"/>
                  <a:pt x="347" y="537"/>
                </a:cubicBezTo>
                <a:cubicBezTo>
                  <a:pt x="689" y="537"/>
                  <a:pt x="689" y="1"/>
                  <a:pt x="347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8" name="Google Shape;278;p15"/>
          <p:cNvSpPr/>
          <p:nvPr/>
        </p:nvSpPr>
        <p:spPr>
          <a:xfrm flipH="1">
            <a:off x="3472360" y="208530"/>
            <a:ext cx="120315" cy="93074"/>
          </a:xfrm>
          <a:custGeom>
            <a:rect b="b" l="l" r="r" t="t"/>
            <a:pathLst>
              <a:path extrusionOk="0" h="533" w="689">
                <a:moveTo>
                  <a:pt x="347" y="0"/>
                </a:moveTo>
                <a:cubicBezTo>
                  <a:pt x="1" y="0"/>
                  <a:pt x="1" y="532"/>
                  <a:pt x="347" y="532"/>
                </a:cubicBezTo>
                <a:cubicBezTo>
                  <a:pt x="689" y="532"/>
                  <a:pt x="689" y="0"/>
                  <a:pt x="347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9" name="Google Shape;279;p15"/>
          <p:cNvSpPr/>
          <p:nvPr/>
        </p:nvSpPr>
        <p:spPr>
          <a:xfrm flipH="1">
            <a:off x="4652371" y="382757"/>
            <a:ext cx="120315" cy="93074"/>
          </a:xfrm>
          <a:custGeom>
            <a:rect b="b" l="l" r="r" t="t"/>
            <a:pathLst>
              <a:path extrusionOk="0" h="533" w="689">
                <a:moveTo>
                  <a:pt x="342" y="1"/>
                </a:moveTo>
                <a:cubicBezTo>
                  <a:pt x="0" y="1"/>
                  <a:pt x="0" y="533"/>
                  <a:pt x="342" y="533"/>
                </a:cubicBezTo>
                <a:cubicBezTo>
                  <a:pt x="688" y="533"/>
                  <a:pt x="688" y="1"/>
                  <a:pt x="342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0" name="Google Shape;280;p15"/>
          <p:cNvSpPr/>
          <p:nvPr/>
        </p:nvSpPr>
        <p:spPr>
          <a:xfrm flipH="1">
            <a:off x="9023697" y="2893849"/>
            <a:ext cx="120315" cy="93074"/>
          </a:xfrm>
          <a:custGeom>
            <a:rect b="b" l="l" r="r" t="t"/>
            <a:pathLst>
              <a:path extrusionOk="0" h="533" w="689">
                <a:moveTo>
                  <a:pt x="346" y="0"/>
                </a:moveTo>
                <a:cubicBezTo>
                  <a:pt x="0" y="0"/>
                  <a:pt x="0" y="532"/>
                  <a:pt x="346" y="532"/>
                </a:cubicBezTo>
                <a:cubicBezTo>
                  <a:pt x="688" y="532"/>
                  <a:pt x="688" y="0"/>
                  <a:pt x="346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1" name="Google Shape;281;p15"/>
          <p:cNvSpPr/>
          <p:nvPr/>
        </p:nvSpPr>
        <p:spPr>
          <a:xfrm flipH="1">
            <a:off x="106707" y="2800777"/>
            <a:ext cx="120315" cy="93074"/>
          </a:xfrm>
          <a:custGeom>
            <a:rect b="b" l="l" r="r" t="t"/>
            <a:pathLst>
              <a:path extrusionOk="0" h="533" w="689">
                <a:moveTo>
                  <a:pt x="343" y="1"/>
                </a:moveTo>
                <a:cubicBezTo>
                  <a:pt x="1" y="1"/>
                  <a:pt x="1" y="532"/>
                  <a:pt x="343" y="532"/>
                </a:cubicBezTo>
                <a:cubicBezTo>
                  <a:pt x="685" y="532"/>
                  <a:pt x="689" y="1"/>
                  <a:pt x="343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2" name="Google Shape;282;p15"/>
          <p:cNvSpPr/>
          <p:nvPr/>
        </p:nvSpPr>
        <p:spPr>
          <a:xfrm>
            <a:off x="434313" y="-88450"/>
            <a:ext cx="2461427" cy="427677"/>
          </a:xfrm>
          <a:custGeom>
            <a:rect b="b" l="l" r="r" t="t"/>
            <a:pathLst>
              <a:path extrusionOk="0" h="2888" w="16622">
                <a:moveTo>
                  <a:pt x="13304" y="0"/>
                </a:moveTo>
                <a:cubicBezTo>
                  <a:pt x="12335" y="0"/>
                  <a:pt x="11430" y="1520"/>
                  <a:pt x="11430" y="1520"/>
                </a:cubicBezTo>
                <a:cubicBezTo>
                  <a:pt x="11430" y="1520"/>
                  <a:pt x="10159" y="176"/>
                  <a:pt x="8956" y="176"/>
                </a:cubicBezTo>
                <a:cubicBezTo>
                  <a:pt x="8303" y="176"/>
                  <a:pt x="7671" y="572"/>
                  <a:pt x="7273" y="1794"/>
                </a:cubicBezTo>
                <a:cubicBezTo>
                  <a:pt x="7273" y="1794"/>
                  <a:pt x="6593" y="940"/>
                  <a:pt x="5626" y="940"/>
                </a:cubicBezTo>
                <a:cubicBezTo>
                  <a:pt x="5495" y="940"/>
                  <a:pt x="5358" y="956"/>
                  <a:pt x="5217" y="992"/>
                </a:cubicBezTo>
                <a:cubicBezTo>
                  <a:pt x="3976" y="1304"/>
                  <a:pt x="4348" y="2115"/>
                  <a:pt x="4306" y="2410"/>
                </a:cubicBezTo>
                <a:lnTo>
                  <a:pt x="1" y="2887"/>
                </a:lnTo>
                <a:lnTo>
                  <a:pt x="16622" y="2739"/>
                </a:lnTo>
                <a:lnTo>
                  <a:pt x="13418" y="2360"/>
                </a:lnTo>
                <a:cubicBezTo>
                  <a:pt x="13418" y="2360"/>
                  <a:pt x="15313" y="1802"/>
                  <a:pt x="14110" y="418"/>
                </a:cubicBezTo>
                <a:cubicBezTo>
                  <a:pt x="13849" y="118"/>
                  <a:pt x="13574" y="0"/>
                  <a:pt x="13304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3" name="Google Shape;283;p15"/>
          <p:cNvSpPr txBox="1"/>
          <p:nvPr>
            <p:ph type="title"/>
          </p:nvPr>
        </p:nvSpPr>
        <p:spPr>
          <a:xfrm>
            <a:off x="1088025" y="1924125"/>
            <a:ext cx="6968100" cy="993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b="1" sz="7000">
                <a:solidFill>
                  <a:schemeClr val="dk2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284" name="Google Shape;284;p15"/>
          <p:cNvSpPr txBox="1"/>
          <p:nvPr>
            <p:ph hasCustomPrompt="1" idx="2" type="title"/>
          </p:nvPr>
        </p:nvSpPr>
        <p:spPr>
          <a:xfrm>
            <a:off x="3975725" y="955774"/>
            <a:ext cx="11925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>
                <a:solidFill>
                  <a:schemeClr val="accent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285" name="Google Shape;285;p15"/>
          <p:cNvSpPr txBox="1"/>
          <p:nvPr>
            <p:ph idx="1" type="subTitle"/>
          </p:nvPr>
        </p:nvSpPr>
        <p:spPr>
          <a:xfrm>
            <a:off x="2899925" y="3003525"/>
            <a:ext cx="3344100" cy="722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>
                <a:solidFill>
                  <a:schemeClr val="lt1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6" name="Google Shape;286;p15"/>
          <p:cNvSpPr/>
          <p:nvPr/>
        </p:nvSpPr>
        <p:spPr>
          <a:xfrm>
            <a:off x="5754848" y="87061"/>
            <a:ext cx="1933845" cy="336004"/>
          </a:xfrm>
          <a:custGeom>
            <a:rect b="b" l="l" r="r" t="t"/>
            <a:pathLst>
              <a:path extrusionOk="0" h="2888" w="16622">
                <a:moveTo>
                  <a:pt x="13304" y="0"/>
                </a:moveTo>
                <a:cubicBezTo>
                  <a:pt x="12335" y="0"/>
                  <a:pt x="11430" y="1520"/>
                  <a:pt x="11430" y="1520"/>
                </a:cubicBezTo>
                <a:cubicBezTo>
                  <a:pt x="11430" y="1520"/>
                  <a:pt x="10159" y="176"/>
                  <a:pt x="8956" y="176"/>
                </a:cubicBezTo>
                <a:cubicBezTo>
                  <a:pt x="8303" y="176"/>
                  <a:pt x="7671" y="572"/>
                  <a:pt x="7273" y="1794"/>
                </a:cubicBezTo>
                <a:cubicBezTo>
                  <a:pt x="7273" y="1794"/>
                  <a:pt x="6593" y="940"/>
                  <a:pt x="5626" y="940"/>
                </a:cubicBezTo>
                <a:cubicBezTo>
                  <a:pt x="5495" y="940"/>
                  <a:pt x="5358" y="956"/>
                  <a:pt x="5217" y="992"/>
                </a:cubicBezTo>
                <a:cubicBezTo>
                  <a:pt x="3976" y="1304"/>
                  <a:pt x="4348" y="2115"/>
                  <a:pt x="4306" y="2410"/>
                </a:cubicBezTo>
                <a:lnTo>
                  <a:pt x="1" y="2887"/>
                </a:lnTo>
                <a:lnTo>
                  <a:pt x="16622" y="2739"/>
                </a:lnTo>
                <a:lnTo>
                  <a:pt x="13418" y="2360"/>
                </a:lnTo>
                <a:cubicBezTo>
                  <a:pt x="13418" y="2360"/>
                  <a:pt x="15313" y="1802"/>
                  <a:pt x="14110" y="418"/>
                </a:cubicBezTo>
                <a:cubicBezTo>
                  <a:pt x="13849" y="118"/>
                  <a:pt x="13574" y="0"/>
                  <a:pt x="13304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87" name="Google Shape;287;p15"/>
          <p:cNvGrpSpPr/>
          <p:nvPr/>
        </p:nvGrpSpPr>
        <p:grpSpPr>
          <a:xfrm>
            <a:off x="7805641" y="1103103"/>
            <a:ext cx="2566492" cy="3505723"/>
            <a:chOff x="732337" y="1371867"/>
            <a:chExt cx="1780185" cy="2431659"/>
          </a:xfrm>
        </p:grpSpPr>
        <p:sp>
          <p:nvSpPr>
            <p:cNvPr id="288" name="Google Shape;288;p15"/>
            <p:cNvSpPr/>
            <p:nvPr/>
          </p:nvSpPr>
          <p:spPr>
            <a:xfrm>
              <a:off x="1376291" y="2377194"/>
              <a:ext cx="492277" cy="73421"/>
            </a:xfrm>
            <a:custGeom>
              <a:rect b="b" l="l" r="r" t="t"/>
              <a:pathLst>
                <a:path extrusionOk="0" h="410" w="2749">
                  <a:moveTo>
                    <a:pt x="1" y="0"/>
                  </a:moveTo>
                  <a:lnTo>
                    <a:pt x="1" y="410"/>
                  </a:lnTo>
                  <a:lnTo>
                    <a:pt x="2748" y="410"/>
                  </a:lnTo>
                  <a:lnTo>
                    <a:pt x="2748" y="0"/>
                  </a:lnTo>
                  <a:close/>
                </a:path>
              </a:pathLst>
            </a:custGeom>
            <a:solidFill>
              <a:srgbClr val="F39A8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9500"/>
            </a:p>
          </p:txBody>
        </p:sp>
        <p:grpSp>
          <p:nvGrpSpPr>
            <p:cNvPr id="289" name="Google Shape;289;p15"/>
            <p:cNvGrpSpPr/>
            <p:nvPr/>
          </p:nvGrpSpPr>
          <p:grpSpPr>
            <a:xfrm>
              <a:off x="732337" y="1371867"/>
              <a:ext cx="1780185" cy="2431659"/>
              <a:chOff x="732337" y="1371867"/>
              <a:chExt cx="1780185" cy="2431659"/>
            </a:xfrm>
          </p:grpSpPr>
          <p:sp>
            <p:nvSpPr>
              <p:cNvPr id="290" name="Google Shape;290;p15"/>
              <p:cNvSpPr/>
              <p:nvPr/>
            </p:nvSpPr>
            <p:spPr>
              <a:xfrm>
                <a:off x="1089950" y="1371867"/>
                <a:ext cx="1065138" cy="1010699"/>
              </a:xfrm>
              <a:custGeom>
                <a:rect b="b" l="l" r="r" t="t"/>
                <a:pathLst>
                  <a:path extrusionOk="0" h="5644" w="5948">
                    <a:moveTo>
                      <a:pt x="2971" y="1"/>
                    </a:moveTo>
                    <a:cubicBezTo>
                      <a:pt x="2748" y="1"/>
                      <a:pt x="2562" y="186"/>
                      <a:pt x="2562" y="410"/>
                    </a:cubicBezTo>
                    <a:cubicBezTo>
                      <a:pt x="2562" y="507"/>
                      <a:pt x="2600" y="596"/>
                      <a:pt x="2655" y="667"/>
                    </a:cubicBezTo>
                    <a:lnTo>
                      <a:pt x="823" y="2145"/>
                    </a:lnTo>
                    <a:lnTo>
                      <a:pt x="1975" y="2727"/>
                    </a:lnTo>
                    <a:lnTo>
                      <a:pt x="2009" y="2727"/>
                    </a:lnTo>
                    <a:lnTo>
                      <a:pt x="2009" y="3065"/>
                    </a:lnTo>
                    <a:lnTo>
                      <a:pt x="372" y="3740"/>
                    </a:lnTo>
                    <a:lnTo>
                      <a:pt x="1106" y="4162"/>
                    </a:lnTo>
                    <a:lnTo>
                      <a:pt x="1752" y="4162"/>
                    </a:lnTo>
                    <a:lnTo>
                      <a:pt x="1752" y="4500"/>
                    </a:lnTo>
                    <a:lnTo>
                      <a:pt x="0" y="5188"/>
                    </a:lnTo>
                    <a:lnTo>
                      <a:pt x="743" y="5644"/>
                    </a:lnTo>
                    <a:lnTo>
                      <a:pt x="5204" y="5644"/>
                    </a:lnTo>
                    <a:lnTo>
                      <a:pt x="5947" y="5188"/>
                    </a:lnTo>
                    <a:lnTo>
                      <a:pt x="4195" y="4500"/>
                    </a:lnTo>
                    <a:lnTo>
                      <a:pt x="4195" y="4162"/>
                    </a:lnTo>
                    <a:lnTo>
                      <a:pt x="4841" y="4162"/>
                    </a:lnTo>
                    <a:lnTo>
                      <a:pt x="5576" y="3740"/>
                    </a:lnTo>
                    <a:lnTo>
                      <a:pt x="3938" y="3065"/>
                    </a:lnTo>
                    <a:lnTo>
                      <a:pt x="3938" y="2727"/>
                    </a:lnTo>
                    <a:lnTo>
                      <a:pt x="3972" y="2727"/>
                    </a:lnTo>
                    <a:lnTo>
                      <a:pt x="5124" y="2145"/>
                    </a:lnTo>
                    <a:lnTo>
                      <a:pt x="3292" y="667"/>
                    </a:lnTo>
                    <a:cubicBezTo>
                      <a:pt x="3347" y="596"/>
                      <a:pt x="3385" y="507"/>
                      <a:pt x="3385" y="410"/>
                    </a:cubicBezTo>
                    <a:cubicBezTo>
                      <a:pt x="3385" y="186"/>
                      <a:pt x="3199" y="1"/>
                      <a:pt x="2971" y="1"/>
                    </a:cubicBezTo>
                    <a:close/>
                  </a:path>
                </a:pathLst>
              </a:custGeom>
              <a:solidFill>
                <a:srgbClr val="F39A8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9500"/>
              </a:p>
            </p:txBody>
          </p:sp>
          <p:sp>
            <p:nvSpPr>
              <p:cNvPr id="291" name="Google Shape;291;p15"/>
              <p:cNvSpPr/>
              <p:nvPr/>
            </p:nvSpPr>
            <p:spPr>
              <a:xfrm>
                <a:off x="1021185" y="2445959"/>
                <a:ext cx="1202668" cy="235125"/>
              </a:xfrm>
              <a:custGeom>
                <a:rect b="b" l="l" r="r" t="t"/>
                <a:pathLst>
                  <a:path extrusionOk="0" h="1313" w="6716">
                    <a:moveTo>
                      <a:pt x="1975" y="0"/>
                    </a:moveTo>
                    <a:lnTo>
                      <a:pt x="0" y="794"/>
                    </a:lnTo>
                    <a:lnTo>
                      <a:pt x="840" y="1313"/>
                    </a:lnTo>
                    <a:lnTo>
                      <a:pt x="5875" y="1313"/>
                    </a:lnTo>
                    <a:lnTo>
                      <a:pt x="6715" y="794"/>
                    </a:lnTo>
                    <a:lnTo>
                      <a:pt x="4740" y="0"/>
                    </a:lnTo>
                    <a:close/>
                  </a:path>
                </a:pathLst>
              </a:custGeom>
              <a:solidFill>
                <a:srgbClr val="F39A8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9500"/>
              </a:p>
            </p:txBody>
          </p:sp>
          <p:sp>
            <p:nvSpPr>
              <p:cNvPr id="292" name="Google Shape;292;p15"/>
              <p:cNvSpPr/>
              <p:nvPr/>
            </p:nvSpPr>
            <p:spPr>
              <a:xfrm>
                <a:off x="732337" y="2678757"/>
                <a:ext cx="1780185" cy="1124770"/>
              </a:xfrm>
              <a:custGeom>
                <a:rect b="b" l="l" r="r" t="t"/>
                <a:pathLst>
                  <a:path extrusionOk="0" h="6281" w="9941">
                    <a:moveTo>
                      <a:pt x="3436" y="0"/>
                    </a:moveTo>
                    <a:lnTo>
                      <a:pt x="3436" y="473"/>
                    </a:lnTo>
                    <a:lnTo>
                      <a:pt x="1140" y="1452"/>
                    </a:lnTo>
                    <a:lnTo>
                      <a:pt x="1989" y="1916"/>
                    </a:lnTo>
                    <a:lnTo>
                      <a:pt x="2018" y="1916"/>
                    </a:lnTo>
                    <a:lnTo>
                      <a:pt x="1908" y="2136"/>
                    </a:lnTo>
                    <a:lnTo>
                      <a:pt x="3183" y="2136"/>
                    </a:lnTo>
                    <a:lnTo>
                      <a:pt x="3183" y="2613"/>
                    </a:lnTo>
                    <a:lnTo>
                      <a:pt x="592" y="3520"/>
                    </a:lnTo>
                    <a:lnTo>
                      <a:pt x="1685" y="4065"/>
                    </a:lnTo>
                    <a:lnTo>
                      <a:pt x="1702" y="4065"/>
                    </a:lnTo>
                    <a:lnTo>
                      <a:pt x="1579" y="4284"/>
                    </a:lnTo>
                    <a:lnTo>
                      <a:pt x="3183" y="4284"/>
                    </a:lnTo>
                    <a:lnTo>
                      <a:pt x="3183" y="4580"/>
                    </a:lnTo>
                    <a:lnTo>
                      <a:pt x="1" y="5605"/>
                    </a:lnTo>
                    <a:lnTo>
                      <a:pt x="1288" y="6023"/>
                    </a:lnTo>
                    <a:lnTo>
                      <a:pt x="942" y="6281"/>
                    </a:lnTo>
                    <a:lnTo>
                      <a:pt x="8999" y="6281"/>
                    </a:lnTo>
                    <a:lnTo>
                      <a:pt x="8653" y="6023"/>
                    </a:lnTo>
                    <a:lnTo>
                      <a:pt x="9940" y="5605"/>
                    </a:lnTo>
                    <a:lnTo>
                      <a:pt x="6758" y="4580"/>
                    </a:lnTo>
                    <a:lnTo>
                      <a:pt x="6758" y="4284"/>
                    </a:lnTo>
                    <a:lnTo>
                      <a:pt x="8362" y="4284"/>
                    </a:lnTo>
                    <a:lnTo>
                      <a:pt x="8240" y="4065"/>
                    </a:lnTo>
                    <a:lnTo>
                      <a:pt x="8256" y="4065"/>
                    </a:lnTo>
                    <a:lnTo>
                      <a:pt x="9350" y="3520"/>
                    </a:lnTo>
                    <a:lnTo>
                      <a:pt x="6758" y="2613"/>
                    </a:lnTo>
                    <a:lnTo>
                      <a:pt x="6758" y="2136"/>
                    </a:lnTo>
                    <a:lnTo>
                      <a:pt x="8033" y="2136"/>
                    </a:lnTo>
                    <a:lnTo>
                      <a:pt x="7923" y="1916"/>
                    </a:lnTo>
                    <a:lnTo>
                      <a:pt x="7953" y="1916"/>
                    </a:lnTo>
                    <a:lnTo>
                      <a:pt x="8801" y="1452"/>
                    </a:lnTo>
                    <a:lnTo>
                      <a:pt x="6505" y="473"/>
                    </a:lnTo>
                    <a:lnTo>
                      <a:pt x="6505" y="0"/>
                    </a:lnTo>
                    <a:close/>
                  </a:path>
                </a:pathLst>
              </a:custGeom>
              <a:solidFill>
                <a:srgbClr val="F39A8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9500"/>
              </a:p>
            </p:txBody>
          </p:sp>
        </p:grpSp>
      </p:grpSp>
      <p:sp>
        <p:nvSpPr>
          <p:cNvPr id="293" name="Google Shape;293;p15"/>
          <p:cNvSpPr/>
          <p:nvPr/>
        </p:nvSpPr>
        <p:spPr>
          <a:xfrm flipH="1">
            <a:off x="-438374" y="3475840"/>
            <a:ext cx="2919974" cy="2920564"/>
          </a:xfrm>
          <a:custGeom>
            <a:rect b="b" l="l" r="r" t="t"/>
            <a:pathLst>
              <a:path extrusionOk="0" h="19783" w="19779">
                <a:moveTo>
                  <a:pt x="9889" y="1"/>
                </a:moveTo>
                <a:cubicBezTo>
                  <a:pt x="8100" y="1"/>
                  <a:pt x="6424" y="473"/>
                  <a:pt x="4976" y="1305"/>
                </a:cubicBezTo>
                <a:cubicBezTo>
                  <a:pt x="4660" y="1486"/>
                  <a:pt x="4352" y="1685"/>
                  <a:pt x="4056" y="1900"/>
                </a:cubicBezTo>
                <a:cubicBezTo>
                  <a:pt x="3871" y="2035"/>
                  <a:pt x="3693" y="2178"/>
                  <a:pt x="3516" y="2326"/>
                </a:cubicBezTo>
                <a:cubicBezTo>
                  <a:pt x="3465" y="2373"/>
                  <a:pt x="3411" y="2415"/>
                  <a:pt x="3360" y="2461"/>
                </a:cubicBezTo>
                <a:cubicBezTo>
                  <a:pt x="3039" y="2744"/>
                  <a:pt x="2739" y="3044"/>
                  <a:pt x="2457" y="3364"/>
                </a:cubicBezTo>
                <a:cubicBezTo>
                  <a:pt x="2427" y="3398"/>
                  <a:pt x="2398" y="3432"/>
                  <a:pt x="2368" y="3466"/>
                </a:cubicBezTo>
                <a:cubicBezTo>
                  <a:pt x="2368" y="3466"/>
                  <a:pt x="2368" y="3470"/>
                  <a:pt x="2364" y="3470"/>
                </a:cubicBezTo>
                <a:cubicBezTo>
                  <a:pt x="2225" y="3639"/>
                  <a:pt x="2085" y="3808"/>
                  <a:pt x="1954" y="3985"/>
                </a:cubicBezTo>
                <a:cubicBezTo>
                  <a:pt x="1929" y="4019"/>
                  <a:pt x="1904" y="4052"/>
                  <a:pt x="1883" y="4086"/>
                </a:cubicBezTo>
                <a:cubicBezTo>
                  <a:pt x="1646" y="4407"/>
                  <a:pt x="1435" y="4740"/>
                  <a:pt x="1241" y="5091"/>
                </a:cubicBezTo>
                <a:cubicBezTo>
                  <a:pt x="1212" y="5141"/>
                  <a:pt x="1182" y="5196"/>
                  <a:pt x="1157" y="5247"/>
                </a:cubicBezTo>
                <a:cubicBezTo>
                  <a:pt x="1127" y="5302"/>
                  <a:pt x="1098" y="5357"/>
                  <a:pt x="1068" y="5411"/>
                </a:cubicBezTo>
                <a:cubicBezTo>
                  <a:pt x="920" y="5698"/>
                  <a:pt x="789" y="5998"/>
                  <a:pt x="671" y="6302"/>
                </a:cubicBezTo>
                <a:cubicBezTo>
                  <a:pt x="629" y="6403"/>
                  <a:pt x="591" y="6505"/>
                  <a:pt x="557" y="6610"/>
                </a:cubicBezTo>
                <a:cubicBezTo>
                  <a:pt x="532" y="6682"/>
                  <a:pt x="507" y="6754"/>
                  <a:pt x="486" y="6825"/>
                </a:cubicBezTo>
                <a:cubicBezTo>
                  <a:pt x="329" y="7302"/>
                  <a:pt x="207" y="7800"/>
                  <a:pt x="127" y="8311"/>
                </a:cubicBezTo>
                <a:cubicBezTo>
                  <a:pt x="106" y="8438"/>
                  <a:pt x="85" y="8569"/>
                  <a:pt x="68" y="8699"/>
                </a:cubicBezTo>
                <a:cubicBezTo>
                  <a:pt x="21" y="9092"/>
                  <a:pt x="0" y="9489"/>
                  <a:pt x="0" y="9890"/>
                </a:cubicBezTo>
                <a:cubicBezTo>
                  <a:pt x="0" y="10042"/>
                  <a:pt x="0" y="10189"/>
                  <a:pt x="9" y="10337"/>
                </a:cubicBezTo>
                <a:cubicBezTo>
                  <a:pt x="9" y="10371"/>
                  <a:pt x="13" y="10405"/>
                  <a:pt x="13" y="10438"/>
                </a:cubicBezTo>
                <a:cubicBezTo>
                  <a:pt x="17" y="10464"/>
                  <a:pt x="17" y="10493"/>
                  <a:pt x="17" y="10523"/>
                </a:cubicBezTo>
                <a:cubicBezTo>
                  <a:pt x="21" y="10544"/>
                  <a:pt x="21" y="10565"/>
                  <a:pt x="21" y="10586"/>
                </a:cubicBezTo>
                <a:cubicBezTo>
                  <a:pt x="26" y="10628"/>
                  <a:pt x="30" y="10670"/>
                  <a:pt x="34" y="10713"/>
                </a:cubicBezTo>
                <a:cubicBezTo>
                  <a:pt x="34" y="10755"/>
                  <a:pt x="38" y="10797"/>
                  <a:pt x="42" y="10839"/>
                </a:cubicBezTo>
                <a:cubicBezTo>
                  <a:pt x="47" y="10877"/>
                  <a:pt x="51" y="10919"/>
                  <a:pt x="55" y="10957"/>
                </a:cubicBezTo>
                <a:cubicBezTo>
                  <a:pt x="68" y="11080"/>
                  <a:pt x="85" y="11202"/>
                  <a:pt x="102" y="11325"/>
                </a:cubicBezTo>
                <a:cubicBezTo>
                  <a:pt x="194" y="11962"/>
                  <a:pt x="346" y="12578"/>
                  <a:pt x="553" y="13169"/>
                </a:cubicBezTo>
                <a:cubicBezTo>
                  <a:pt x="629" y="13376"/>
                  <a:pt x="709" y="13583"/>
                  <a:pt x="794" y="13785"/>
                </a:cubicBezTo>
                <a:cubicBezTo>
                  <a:pt x="1085" y="14465"/>
                  <a:pt x="1452" y="15106"/>
                  <a:pt x="1883" y="15697"/>
                </a:cubicBezTo>
                <a:cubicBezTo>
                  <a:pt x="2309" y="16284"/>
                  <a:pt x="2794" y="16820"/>
                  <a:pt x="3339" y="17301"/>
                </a:cubicBezTo>
                <a:cubicBezTo>
                  <a:pt x="5082" y="18842"/>
                  <a:pt x="7378" y="19783"/>
                  <a:pt x="9889" y="19783"/>
                </a:cubicBezTo>
                <a:cubicBezTo>
                  <a:pt x="15351" y="19783"/>
                  <a:pt x="19778" y="15351"/>
                  <a:pt x="19778" y="9890"/>
                </a:cubicBezTo>
                <a:cubicBezTo>
                  <a:pt x="19778" y="9354"/>
                  <a:pt x="19736" y="8826"/>
                  <a:pt x="19656" y="8311"/>
                </a:cubicBezTo>
                <a:cubicBezTo>
                  <a:pt x="19572" y="7805"/>
                  <a:pt x="19453" y="7311"/>
                  <a:pt x="19297" y="6834"/>
                </a:cubicBezTo>
                <a:cubicBezTo>
                  <a:pt x="19107" y="6243"/>
                  <a:pt x="18858" y="5673"/>
                  <a:pt x="18563" y="5133"/>
                </a:cubicBezTo>
                <a:cubicBezTo>
                  <a:pt x="18364" y="4770"/>
                  <a:pt x="18141" y="4420"/>
                  <a:pt x="17896" y="4086"/>
                </a:cubicBezTo>
                <a:cubicBezTo>
                  <a:pt x="16098" y="1609"/>
                  <a:pt x="13181" y="1"/>
                  <a:pt x="9889" y="1"/>
                </a:cubicBezTo>
                <a:close/>
              </a:path>
            </a:pathLst>
          </a:custGeom>
          <a:solidFill>
            <a:srgbClr val="FFF7B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500"/>
          </a:p>
        </p:txBody>
      </p:sp>
      <p:sp>
        <p:nvSpPr>
          <p:cNvPr id="294" name="Google Shape;294;p15"/>
          <p:cNvSpPr/>
          <p:nvPr/>
        </p:nvSpPr>
        <p:spPr>
          <a:xfrm rot="216016">
            <a:off x="-1543407" y="3581957"/>
            <a:ext cx="11253428" cy="2438319"/>
          </a:xfrm>
          <a:custGeom>
            <a:rect b="b" l="l" r="r" t="t"/>
            <a:pathLst>
              <a:path extrusionOk="0" h="23371" w="91359">
                <a:moveTo>
                  <a:pt x="91358" y="1"/>
                </a:moveTo>
                <a:cubicBezTo>
                  <a:pt x="91109" y="73"/>
                  <a:pt x="90860" y="153"/>
                  <a:pt x="90657" y="275"/>
                </a:cubicBezTo>
                <a:cubicBezTo>
                  <a:pt x="90417" y="423"/>
                  <a:pt x="90434" y="474"/>
                  <a:pt x="90113" y="503"/>
                </a:cubicBezTo>
                <a:cubicBezTo>
                  <a:pt x="90041" y="510"/>
                  <a:pt x="89965" y="512"/>
                  <a:pt x="89888" y="512"/>
                </a:cubicBezTo>
                <a:cubicBezTo>
                  <a:pt x="89733" y="512"/>
                  <a:pt x="89571" y="503"/>
                  <a:pt x="89425" y="503"/>
                </a:cubicBezTo>
                <a:cubicBezTo>
                  <a:pt x="89368" y="502"/>
                  <a:pt x="89319" y="501"/>
                  <a:pt x="89276" y="501"/>
                </a:cubicBezTo>
                <a:cubicBezTo>
                  <a:pt x="88980" y="501"/>
                  <a:pt x="88957" y="535"/>
                  <a:pt x="88699" y="727"/>
                </a:cubicBezTo>
                <a:cubicBezTo>
                  <a:pt x="88551" y="837"/>
                  <a:pt x="88382" y="938"/>
                  <a:pt x="88226" y="1022"/>
                </a:cubicBezTo>
                <a:cubicBezTo>
                  <a:pt x="87948" y="1170"/>
                  <a:pt x="87821" y="1237"/>
                  <a:pt x="87614" y="1465"/>
                </a:cubicBezTo>
                <a:cubicBezTo>
                  <a:pt x="87188" y="1947"/>
                  <a:pt x="87108" y="2394"/>
                  <a:pt x="86846" y="2913"/>
                </a:cubicBezTo>
                <a:cubicBezTo>
                  <a:pt x="86783" y="3044"/>
                  <a:pt x="86652" y="3441"/>
                  <a:pt x="86521" y="3525"/>
                </a:cubicBezTo>
                <a:cubicBezTo>
                  <a:pt x="86434" y="3584"/>
                  <a:pt x="86354" y="3605"/>
                  <a:pt x="86274" y="3605"/>
                </a:cubicBezTo>
                <a:cubicBezTo>
                  <a:pt x="86137" y="3605"/>
                  <a:pt x="86000" y="3542"/>
                  <a:pt x="85829" y="3500"/>
                </a:cubicBezTo>
                <a:cubicBezTo>
                  <a:pt x="84744" y="3234"/>
                  <a:pt x="83744" y="2943"/>
                  <a:pt x="82659" y="2757"/>
                </a:cubicBezTo>
                <a:cubicBezTo>
                  <a:pt x="82465" y="2724"/>
                  <a:pt x="82278" y="2711"/>
                  <a:pt x="82097" y="2711"/>
                </a:cubicBezTo>
                <a:cubicBezTo>
                  <a:pt x="81566" y="2711"/>
                  <a:pt x="81073" y="2818"/>
                  <a:pt x="80519" y="2824"/>
                </a:cubicBezTo>
                <a:cubicBezTo>
                  <a:pt x="80490" y="2824"/>
                  <a:pt x="80462" y="2824"/>
                  <a:pt x="80435" y="2824"/>
                </a:cubicBezTo>
                <a:cubicBezTo>
                  <a:pt x="80215" y="2824"/>
                  <a:pt x="80041" y="2828"/>
                  <a:pt x="79831" y="2888"/>
                </a:cubicBezTo>
                <a:cubicBezTo>
                  <a:pt x="79663" y="2934"/>
                  <a:pt x="79502" y="3048"/>
                  <a:pt x="79329" y="3086"/>
                </a:cubicBezTo>
                <a:cubicBezTo>
                  <a:pt x="78548" y="3247"/>
                  <a:pt x="77713" y="3483"/>
                  <a:pt x="76915" y="3698"/>
                </a:cubicBezTo>
                <a:cubicBezTo>
                  <a:pt x="75969" y="3951"/>
                  <a:pt x="75205" y="4471"/>
                  <a:pt x="74496" y="5002"/>
                </a:cubicBezTo>
                <a:cubicBezTo>
                  <a:pt x="74108" y="5298"/>
                  <a:pt x="73749" y="5534"/>
                  <a:pt x="73327" y="5775"/>
                </a:cubicBezTo>
                <a:cubicBezTo>
                  <a:pt x="72947" y="5998"/>
                  <a:pt x="72736" y="6361"/>
                  <a:pt x="72340" y="6581"/>
                </a:cubicBezTo>
                <a:cubicBezTo>
                  <a:pt x="72021" y="6756"/>
                  <a:pt x="71713" y="6797"/>
                  <a:pt x="71404" y="6797"/>
                </a:cubicBezTo>
                <a:cubicBezTo>
                  <a:pt x="71136" y="6797"/>
                  <a:pt x="70868" y="6766"/>
                  <a:pt x="70592" y="6766"/>
                </a:cubicBezTo>
                <a:cubicBezTo>
                  <a:pt x="70419" y="6766"/>
                  <a:pt x="70242" y="6778"/>
                  <a:pt x="70060" y="6817"/>
                </a:cubicBezTo>
                <a:cubicBezTo>
                  <a:pt x="69748" y="6881"/>
                  <a:pt x="69482" y="7151"/>
                  <a:pt x="69309" y="7332"/>
                </a:cubicBezTo>
                <a:cubicBezTo>
                  <a:pt x="68988" y="7657"/>
                  <a:pt x="68625" y="7940"/>
                  <a:pt x="68203" y="8197"/>
                </a:cubicBezTo>
                <a:cubicBezTo>
                  <a:pt x="67663" y="8531"/>
                  <a:pt x="67173" y="8970"/>
                  <a:pt x="66515" y="9164"/>
                </a:cubicBezTo>
                <a:cubicBezTo>
                  <a:pt x="65932" y="9333"/>
                  <a:pt x="64591" y="9531"/>
                  <a:pt x="63946" y="9531"/>
                </a:cubicBezTo>
                <a:cubicBezTo>
                  <a:pt x="63932" y="9531"/>
                  <a:pt x="63919" y="9531"/>
                  <a:pt x="63907" y="9531"/>
                </a:cubicBezTo>
                <a:cubicBezTo>
                  <a:pt x="63797" y="9421"/>
                  <a:pt x="63678" y="9401"/>
                  <a:pt x="63549" y="9401"/>
                </a:cubicBezTo>
                <a:cubicBezTo>
                  <a:pt x="63472" y="9401"/>
                  <a:pt x="63392" y="9408"/>
                  <a:pt x="63309" y="9408"/>
                </a:cubicBezTo>
                <a:cubicBezTo>
                  <a:pt x="63279" y="9408"/>
                  <a:pt x="63249" y="9407"/>
                  <a:pt x="63219" y="9405"/>
                </a:cubicBezTo>
                <a:cubicBezTo>
                  <a:pt x="62961" y="9383"/>
                  <a:pt x="63037" y="9354"/>
                  <a:pt x="62839" y="9303"/>
                </a:cubicBezTo>
                <a:cubicBezTo>
                  <a:pt x="62370" y="9181"/>
                  <a:pt x="61944" y="8991"/>
                  <a:pt x="61475" y="8852"/>
                </a:cubicBezTo>
                <a:cubicBezTo>
                  <a:pt x="60479" y="8560"/>
                  <a:pt x="59217" y="8552"/>
                  <a:pt x="58424" y="7986"/>
                </a:cubicBezTo>
                <a:cubicBezTo>
                  <a:pt x="57985" y="7669"/>
                  <a:pt x="57848" y="7467"/>
                  <a:pt x="57244" y="7467"/>
                </a:cubicBezTo>
                <a:cubicBezTo>
                  <a:pt x="57238" y="7467"/>
                  <a:pt x="57232" y="7467"/>
                  <a:pt x="57225" y="7467"/>
                </a:cubicBezTo>
                <a:cubicBezTo>
                  <a:pt x="56820" y="7467"/>
                  <a:pt x="56508" y="7531"/>
                  <a:pt x="56162" y="7687"/>
                </a:cubicBezTo>
                <a:cubicBezTo>
                  <a:pt x="55816" y="7839"/>
                  <a:pt x="55533" y="8012"/>
                  <a:pt x="55305" y="8235"/>
                </a:cubicBezTo>
                <a:cubicBezTo>
                  <a:pt x="55077" y="8468"/>
                  <a:pt x="54473" y="8885"/>
                  <a:pt x="54106" y="8995"/>
                </a:cubicBezTo>
                <a:cubicBezTo>
                  <a:pt x="53994" y="9028"/>
                  <a:pt x="53876" y="9039"/>
                  <a:pt x="53755" y="9039"/>
                </a:cubicBezTo>
                <a:cubicBezTo>
                  <a:pt x="53539" y="9039"/>
                  <a:pt x="53313" y="9005"/>
                  <a:pt x="53096" y="9005"/>
                </a:cubicBezTo>
                <a:cubicBezTo>
                  <a:pt x="52983" y="9005"/>
                  <a:pt x="52873" y="9014"/>
                  <a:pt x="52768" y="9042"/>
                </a:cubicBezTo>
                <a:cubicBezTo>
                  <a:pt x="52439" y="9126"/>
                  <a:pt x="52063" y="9324"/>
                  <a:pt x="51899" y="9527"/>
                </a:cubicBezTo>
                <a:cubicBezTo>
                  <a:pt x="51667" y="9801"/>
                  <a:pt x="51363" y="10046"/>
                  <a:pt x="51101" y="10312"/>
                </a:cubicBezTo>
                <a:cubicBezTo>
                  <a:pt x="50932" y="10477"/>
                  <a:pt x="50755" y="10818"/>
                  <a:pt x="50514" y="10924"/>
                </a:cubicBezTo>
                <a:cubicBezTo>
                  <a:pt x="50425" y="10962"/>
                  <a:pt x="50327" y="10976"/>
                  <a:pt x="50224" y="10976"/>
                </a:cubicBezTo>
                <a:cubicBezTo>
                  <a:pt x="49901" y="10976"/>
                  <a:pt x="49532" y="10833"/>
                  <a:pt x="49257" y="10814"/>
                </a:cubicBezTo>
                <a:cubicBezTo>
                  <a:pt x="49156" y="10807"/>
                  <a:pt x="49054" y="10805"/>
                  <a:pt x="48951" y="10805"/>
                </a:cubicBezTo>
                <a:cubicBezTo>
                  <a:pt x="48706" y="10805"/>
                  <a:pt x="48458" y="10819"/>
                  <a:pt x="48216" y="10819"/>
                </a:cubicBezTo>
                <a:cubicBezTo>
                  <a:pt x="48194" y="10819"/>
                  <a:pt x="48173" y="10819"/>
                  <a:pt x="48151" y="10818"/>
                </a:cubicBezTo>
                <a:cubicBezTo>
                  <a:pt x="48144" y="10818"/>
                  <a:pt x="48136" y="10818"/>
                  <a:pt x="48129" y="10818"/>
                </a:cubicBezTo>
                <a:cubicBezTo>
                  <a:pt x="47495" y="10818"/>
                  <a:pt x="47242" y="11004"/>
                  <a:pt x="46787" y="11338"/>
                </a:cubicBezTo>
                <a:cubicBezTo>
                  <a:pt x="46315" y="11684"/>
                  <a:pt x="45728" y="11971"/>
                  <a:pt x="45065" y="11979"/>
                </a:cubicBezTo>
                <a:cubicBezTo>
                  <a:pt x="44804" y="11717"/>
                  <a:pt x="44268" y="11625"/>
                  <a:pt x="43909" y="11430"/>
                </a:cubicBezTo>
                <a:cubicBezTo>
                  <a:pt x="43533" y="11228"/>
                  <a:pt x="43242" y="10958"/>
                  <a:pt x="42837" y="10785"/>
                </a:cubicBezTo>
                <a:cubicBezTo>
                  <a:pt x="42178" y="10502"/>
                  <a:pt x="41267" y="10232"/>
                  <a:pt x="40769" y="9789"/>
                </a:cubicBezTo>
                <a:cubicBezTo>
                  <a:pt x="40431" y="9489"/>
                  <a:pt x="40402" y="9400"/>
                  <a:pt x="39933" y="9244"/>
                </a:cubicBezTo>
                <a:cubicBezTo>
                  <a:pt x="39452" y="9080"/>
                  <a:pt x="39030" y="8839"/>
                  <a:pt x="38561" y="8662"/>
                </a:cubicBezTo>
                <a:cubicBezTo>
                  <a:pt x="38152" y="8505"/>
                  <a:pt x="37751" y="8434"/>
                  <a:pt x="37367" y="8244"/>
                </a:cubicBezTo>
                <a:cubicBezTo>
                  <a:pt x="37050" y="8088"/>
                  <a:pt x="36675" y="8024"/>
                  <a:pt x="36371" y="7868"/>
                </a:cubicBezTo>
                <a:cubicBezTo>
                  <a:pt x="36084" y="7720"/>
                  <a:pt x="35966" y="7467"/>
                  <a:pt x="35653" y="7332"/>
                </a:cubicBezTo>
                <a:cubicBezTo>
                  <a:pt x="35118" y="7098"/>
                  <a:pt x="34873" y="6946"/>
                  <a:pt x="34303" y="6946"/>
                </a:cubicBezTo>
                <a:cubicBezTo>
                  <a:pt x="34266" y="6946"/>
                  <a:pt x="34228" y="6947"/>
                  <a:pt x="34189" y="6948"/>
                </a:cubicBezTo>
                <a:cubicBezTo>
                  <a:pt x="33902" y="6961"/>
                  <a:pt x="33923" y="7020"/>
                  <a:pt x="33699" y="7079"/>
                </a:cubicBezTo>
                <a:cubicBezTo>
                  <a:pt x="33243" y="7201"/>
                  <a:pt x="32910" y="7210"/>
                  <a:pt x="32420" y="7210"/>
                </a:cubicBezTo>
                <a:cubicBezTo>
                  <a:pt x="32143" y="7207"/>
                  <a:pt x="31865" y="7200"/>
                  <a:pt x="31588" y="7200"/>
                </a:cubicBezTo>
                <a:cubicBezTo>
                  <a:pt x="31460" y="7200"/>
                  <a:pt x="31332" y="7202"/>
                  <a:pt x="31205" y="7206"/>
                </a:cubicBezTo>
                <a:cubicBezTo>
                  <a:pt x="30238" y="7231"/>
                  <a:pt x="29356" y="7729"/>
                  <a:pt x="28465" y="7856"/>
                </a:cubicBezTo>
                <a:cubicBezTo>
                  <a:pt x="28333" y="7875"/>
                  <a:pt x="28195" y="7882"/>
                  <a:pt x="28056" y="7882"/>
                </a:cubicBezTo>
                <a:cubicBezTo>
                  <a:pt x="27692" y="7882"/>
                  <a:pt x="27312" y="7834"/>
                  <a:pt x="26951" y="7834"/>
                </a:cubicBezTo>
                <a:cubicBezTo>
                  <a:pt x="26632" y="7834"/>
                  <a:pt x="26327" y="7872"/>
                  <a:pt x="26064" y="8012"/>
                </a:cubicBezTo>
                <a:cubicBezTo>
                  <a:pt x="24823" y="8674"/>
                  <a:pt x="23726" y="9130"/>
                  <a:pt x="22459" y="9789"/>
                </a:cubicBezTo>
                <a:cubicBezTo>
                  <a:pt x="21678" y="9569"/>
                  <a:pt x="21704" y="8940"/>
                  <a:pt x="21218" y="8518"/>
                </a:cubicBezTo>
                <a:cubicBezTo>
                  <a:pt x="20657" y="8024"/>
                  <a:pt x="19775" y="8050"/>
                  <a:pt x="19184" y="7590"/>
                </a:cubicBezTo>
                <a:cubicBezTo>
                  <a:pt x="18538" y="7079"/>
                  <a:pt x="17926" y="6518"/>
                  <a:pt x="17411" y="5935"/>
                </a:cubicBezTo>
                <a:cubicBezTo>
                  <a:pt x="17057" y="5534"/>
                  <a:pt x="16736" y="5154"/>
                  <a:pt x="16099" y="5011"/>
                </a:cubicBezTo>
                <a:cubicBezTo>
                  <a:pt x="15858" y="4952"/>
                  <a:pt x="15651" y="4931"/>
                  <a:pt x="15432" y="4829"/>
                </a:cubicBezTo>
                <a:cubicBezTo>
                  <a:pt x="15204" y="4724"/>
                  <a:pt x="15145" y="4551"/>
                  <a:pt x="14841" y="4504"/>
                </a:cubicBezTo>
                <a:cubicBezTo>
                  <a:pt x="14789" y="4496"/>
                  <a:pt x="14739" y="4493"/>
                  <a:pt x="14689" y="4493"/>
                </a:cubicBezTo>
                <a:cubicBezTo>
                  <a:pt x="14606" y="4493"/>
                  <a:pt x="14525" y="4501"/>
                  <a:pt x="14443" y="4501"/>
                </a:cubicBezTo>
                <a:cubicBezTo>
                  <a:pt x="14377" y="4501"/>
                  <a:pt x="14311" y="4496"/>
                  <a:pt x="14242" y="4479"/>
                </a:cubicBezTo>
                <a:cubicBezTo>
                  <a:pt x="14077" y="4441"/>
                  <a:pt x="13908" y="4314"/>
                  <a:pt x="13756" y="4251"/>
                </a:cubicBezTo>
                <a:cubicBezTo>
                  <a:pt x="13148" y="3998"/>
                  <a:pt x="12507" y="3690"/>
                  <a:pt x="11891" y="3458"/>
                </a:cubicBezTo>
                <a:cubicBezTo>
                  <a:pt x="11638" y="3364"/>
                  <a:pt x="11405" y="3347"/>
                  <a:pt x="11168" y="3347"/>
                </a:cubicBezTo>
                <a:cubicBezTo>
                  <a:pt x="11028" y="3347"/>
                  <a:pt x="10888" y="3353"/>
                  <a:pt x="10741" y="3353"/>
                </a:cubicBezTo>
                <a:cubicBezTo>
                  <a:pt x="10653" y="3353"/>
                  <a:pt x="10562" y="3351"/>
                  <a:pt x="10468" y="3344"/>
                </a:cubicBezTo>
                <a:cubicBezTo>
                  <a:pt x="9899" y="3306"/>
                  <a:pt x="9075" y="2989"/>
                  <a:pt x="8679" y="2685"/>
                </a:cubicBezTo>
                <a:cubicBezTo>
                  <a:pt x="8193" y="2318"/>
                  <a:pt x="7763" y="1976"/>
                  <a:pt x="7147" y="1723"/>
                </a:cubicBezTo>
                <a:cubicBezTo>
                  <a:pt x="6256" y="1356"/>
                  <a:pt x="5349" y="1178"/>
                  <a:pt x="4365" y="1018"/>
                </a:cubicBezTo>
                <a:cubicBezTo>
                  <a:pt x="2917" y="777"/>
                  <a:pt x="1444" y="634"/>
                  <a:pt x="1" y="389"/>
                </a:cubicBezTo>
                <a:lnTo>
                  <a:pt x="1" y="23371"/>
                </a:lnTo>
                <a:lnTo>
                  <a:pt x="91358" y="23371"/>
                </a:lnTo>
                <a:lnTo>
                  <a:pt x="91358" y="1"/>
                </a:lnTo>
                <a:close/>
              </a:path>
            </a:pathLst>
          </a:custGeom>
          <a:solidFill>
            <a:srgbClr val="AABAC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able of contents">
  <p:cSld name="BLANK_1">
    <p:bg>
      <p:bgPr>
        <a:solidFill>
          <a:schemeClr val="accent2"/>
        </a:solidFill>
      </p:bgPr>
    </p:bg>
    <p:spTree>
      <p:nvGrpSpPr>
        <p:cNvPr id="295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p16"/>
          <p:cNvSpPr/>
          <p:nvPr/>
        </p:nvSpPr>
        <p:spPr>
          <a:xfrm>
            <a:off x="266488" y="2106001"/>
            <a:ext cx="94471" cy="104424"/>
          </a:xfrm>
          <a:custGeom>
            <a:rect b="b" l="l" r="r" t="t"/>
            <a:pathLst>
              <a:path extrusionOk="0" h="598" w="541">
                <a:moveTo>
                  <a:pt x="290" y="0"/>
                </a:moveTo>
                <a:cubicBezTo>
                  <a:pt x="284" y="0"/>
                  <a:pt x="277" y="1"/>
                  <a:pt x="271" y="1"/>
                </a:cubicBezTo>
                <a:cubicBezTo>
                  <a:pt x="246" y="1"/>
                  <a:pt x="224" y="6"/>
                  <a:pt x="199" y="10"/>
                </a:cubicBezTo>
                <a:cubicBezTo>
                  <a:pt x="157" y="22"/>
                  <a:pt x="115" y="43"/>
                  <a:pt x="81" y="77"/>
                </a:cubicBezTo>
                <a:lnTo>
                  <a:pt x="39" y="132"/>
                </a:lnTo>
                <a:cubicBezTo>
                  <a:pt x="18" y="174"/>
                  <a:pt x="5" y="217"/>
                  <a:pt x="5" y="267"/>
                </a:cubicBezTo>
                <a:lnTo>
                  <a:pt x="5" y="331"/>
                </a:lnTo>
                <a:cubicBezTo>
                  <a:pt x="1" y="368"/>
                  <a:pt x="9" y="402"/>
                  <a:pt x="26" y="432"/>
                </a:cubicBezTo>
                <a:cubicBezTo>
                  <a:pt x="39" y="466"/>
                  <a:pt x="56" y="495"/>
                  <a:pt x="81" y="520"/>
                </a:cubicBezTo>
                <a:cubicBezTo>
                  <a:pt x="106" y="546"/>
                  <a:pt x="136" y="563"/>
                  <a:pt x="170" y="575"/>
                </a:cubicBezTo>
                <a:cubicBezTo>
                  <a:pt x="194" y="589"/>
                  <a:pt x="221" y="597"/>
                  <a:pt x="252" y="597"/>
                </a:cubicBezTo>
                <a:cubicBezTo>
                  <a:pt x="258" y="597"/>
                  <a:pt x="264" y="597"/>
                  <a:pt x="271" y="596"/>
                </a:cubicBezTo>
                <a:cubicBezTo>
                  <a:pt x="296" y="592"/>
                  <a:pt x="317" y="592"/>
                  <a:pt x="343" y="588"/>
                </a:cubicBezTo>
                <a:cubicBezTo>
                  <a:pt x="389" y="575"/>
                  <a:pt x="427" y="554"/>
                  <a:pt x="461" y="520"/>
                </a:cubicBezTo>
                <a:lnTo>
                  <a:pt x="503" y="466"/>
                </a:lnTo>
                <a:cubicBezTo>
                  <a:pt x="524" y="423"/>
                  <a:pt x="537" y="377"/>
                  <a:pt x="537" y="331"/>
                </a:cubicBezTo>
                <a:lnTo>
                  <a:pt x="537" y="267"/>
                </a:lnTo>
                <a:cubicBezTo>
                  <a:pt x="541" y="229"/>
                  <a:pt x="533" y="195"/>
                  <a:pt x="516" y="162"/>
                </a:cubicBezTo>
                <a:cubicBezTo>
                  <a:pt x="503" y="132"/>
                  <a:pt x="486" y="103"/>
                  <a:pt x="461" y="77"/>
                </a:cubicBezTo>
                <a:cubicBezTo>
                  <a:pt x="435" y="52"/>
                  <a:pt x="406" y="35"/>
                  <a:pt x="372" y="22"/>
                </a:cubicBezTo>
                <a:cubicBezTo>
                  <a:pt x="348" y="8"/>
                  <a:pt x="320" y="0"/>
                  <a:pt x="290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7" name="Google Shape;297;p16"/>
          <p:cNvSpPr/>
          <p:nvPr/>
        </p:nvSpPr>
        <p:spPr>
          <a:xfrm>
            <a:off x="7953744" y="4186519"/>
            <a:ext cx="120315" cy="93074"/>
          </a:xfrm>
          <a:custGeom>
            <a:rect b="b" l="l" r="r" t="t"/>
            <a:pathLst>
              <a:path extrusionOk="0" h="533" w="689">
                <a:moveTo>
                  <a:pt x="346" y="1"/>
                </a:moveTo>
                <a:cubicBezTo>
                  <a:pt x="0" y="1"/>
                  <a:pt x="0" y="533"/>
                  <a:pt x="346" y="533"/>
                </a:cubicBezTo>
                <a:cubicBezTo>
                  <a:pt x="688" y="533"/>
                  <a:pt x="688" y="1"/>
                  <a:pt x="346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8" name="Google Shape;298;p16"/>
          <p:cNvSpPr/>
          <p:nvPr/>
        </p:nvSpPr>
        <p:spPr>
          <a:xfrm>
            <a:off x="-66609" y="382742"/>
            <a:ext cx="9771002" cy="5547058"/>
          </a:xfrm>
          <a:custGeom>
            <a:rect b="b" l="l" r="r" t="t"/>
            <a:pathLst>
              <a:path extrusionOk="0" fill="none" h="31766" w="55955">
                <a:moveTo>
                  <a:pt x="4154" y="24135"/>
                </a:moveTo>
                <a:cubicBezTo>
                  <a:pt x="6024" y="26228"/>
                  <a:pt x="8134" y="28229"/>
                  <a:pt x="10624" y="29567"/>
                </a:cubicBezTo>
                <a:cubicBezTo>
                  <a:pt x="12823" y="30749"/>
                  <a:pt x="15385" y="31302"/>
                  <a:pt x="17778" y="30365"/>
                </a:cubicBezTo>
                <a:cubicBezTo>
                  <a:pt x="19150" y="29829"/>
                  <a:pt x="20323" y="28887"/>
                  <a:pt x="21302" y="27798"/>
                </a:cubicBezTo>
                <a:cubicBezTo>
                  <a:pt x="22299" y="26697"/>
                  <a:pt x="23100" y="25304"/>
                  <a:pt x="24388" y="24502"/>
                </a:cubicBezTo>
                <a:cubicBezTo>
                  <a:pt x="25869" y="23582"/>
                  <a:pt x="27574" y="23894"/>
                  <a:pt x="29060" y="24637"/>
                </a:cubicBezTo>
                <a:cubicBezTo>
                  <a:pt x="30807" y="25511"/>
                  <a:pt x="32272" y="26845"/>
                  <a:pt x="33880" y="27938"/>
                </a:cubicBezTo>
                <a:cubicBezTo>
                  <a:pt x="36970" y="30035"/>
                  <a:pt x="40785" y="31766"/>
                  <a:pt x="44516" y="30343"/>
                </a:cubicBezTo>
                <a:cubicBezTo>
                  <a:pt x="46272" y="29677"/>
                  <a:pt x="47935" y="28457"/>
                  <a:pt x="48830" y="26777"/>
                </a:cubicBezTo>
                <a:cubicBezTo>
                  <a:pt x="49590" y="25355"/>
                  <a:pt x="49801" y="23713"/>
                  <a:pt x="49788" y="22122"/>
                </a:cubicBezTo>
                <a:cubicBezTo>
                  <a:pt x="49763" y="18597"/>
                  <a:pt x="48762" y="15157"/>
                  <a:pt x="48910" y="11625"/>
                </a:cubicBezTo>
                <a:cubicBezTo>
                  <a:pt x="49058" y="8100"/>
                  <a:pt x="50083" y="4293"/>
                  <a:pt x="53017" y="2078"/>
                </a:cubicBezTo>
                <a:cubicBezTo>
                  <a:pt x="53916" y="1402"/>
                  <a:pt x="54908" y="896"/>
                  <a:pt x="55954" y="516"/>
                </a:cubicBezTo>
                <a:lnTo>
                  <a:pt x="55954" y="1"/>
                </a:lnTo>
                <a:cubicBezTo>
                  <a:pt x="55144" y="77"/>
                  <a:pt x="54342" y="263"/>
                  <a:pt x="53582" y="507"/>
                </a:cubicBezTo>
                <a:cubicBezTo>
                  <a:pt x="52147" y="972"/>
                  <a:pt x="50864" y="1731"/>
                  <a:pt x="49826" y="2829"/>
                </a:cubicBezTo>
                <a:cubicBezTo>
                  <a:pt x="47813" y="4956"/>
                  <a:pt x="46960" y="7813"/>
                  <a:pt x="45783" y="10422"/>
                </a:cubicBezTo>
                <a:cubicBezTo>
                  <a:pt x="44732" y="12747"/>
                  <a:pt x="43415" y="15014"/>
                  <a:pt x="41309" y="16533"/>
                </a:cubicBezTo>
                <a:cubicBezTo>
                  <a:pt x="40194" y="17335"/>
                  <a:pt x="38890" y="17930"/>
                  <a:pt x="37556" y="18247"/>
                </a:cubicBezTo>
                <a:cubicBezTo>
                  <a:pt x="36109" y="18589"/>
                  <a:pt x="34699" y="18374"/>
                  <a:pt x="33319" y="17867"/>
                </a:cubicBezTo>
                <a:cubicBezTo>
                  <a:pt x="31918" y="17356"/>
                  <a:pt x="30575" y="16711"/>
                  <a:pt x="29094" y="16449"/>
                </a:cubicBezTo>
                <a:cubicBezTo>
                  <a:pt x="27963" y="16246"/>
                  <a:pt x="26785" y="16272"/>
                  <a:pt x="25692" y="16652"/>
                </a:cubicBezTo>
                <a:cubicBezTo>
                  <a:pt x="23772" y="17318"/>
                  <a:pt x="22404" y="18918"/>
                  <a:pt x="21070" y="20366"/>
                </a:cubicBezTo>
                <a:cubicBezTo>
                  <a:pt x="19715" y="21839"/>
                  <a:pt x="18264" y="23291"/>
                  <a:pt x="16322" y="23936"/>
                </a:cubicBezTo>
                <a:cubicBezTo>
                  <a:pt x="13882" y="24747"/>
                  <a:pt x="11093" y="24375"/>
                  <a:pt x="8767" y="23379"/>
                </a:cubicBezTo>
                <a:cubicBezTo>
                  <a:pt x="6268" y="22303"/>
                  <a:pt x="4137" y="20518"/>
                  <a:pt x="2229" y="18610"/>
                </a:cubicBezTo>
                <a:cubicBezTo>
                  <a:pt x="1461" y="17842"/>
                  <a:pt x="727" y="17044"/>
                  <a:pt x="1" y="16238"/>
                </a:cubicBezTo>
                <a:lnTo>
                  <a:pt x="1" y="18770"/>
                </a:lnTo>
                <a:cubicBezTo>
                  <a:pt x="1271" y="20644"/>
                  <a:pt x="2647" y="22451"/>
                  <a:pt x="4154" y="24135"/>
                </a:cubicBezTo>
                <a:close/>
              </a:path>
            </a:pathLst>
          </a:custGeom>
          <a:noFill/>
          <a:ln cap="flat" cmpd="sng" w="3475">
            <a:solidFill>
              <a:schemeClr val="accent4"/>
            </a:solidFill>
            <a:prstDash val="solid"/>
            <a:miter lim="422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9" name="Google Shape;299;p16"/>
          <p:cNvSpPr/>
          <p:nvPr/>
        </p:nvSpPr>
        <p:spPr>
          <a:xfrm>
            <a:off x="-66609" y="-416849"/>
            <a:ext cx="5908178" cy="3231215"/>
          </a:xfrm>
          <a:custGeom>
            <a:rect b="b" l="l" r="r" t="t"/>
            <a:pathLst>
              <a:path extrusionOk="0" fill="none" h="18504" w="33834">
                <a:moveTo>
                  <a:pt x="2706" y="9501"/>
                </a:moveTo>
                <a:cubicBezTo>
                  <a:pt x="3626" y="9565"/>
                  <a:pt x="4479" y="9408"/>
                  <a:pt x="5336" y="9088"/>
                </a:cubicBezTo>
                <a:cubicBezTo>
                  <a:pt x="6817" y="8535"/>
                  <a:pt x="8493" y="7534"/>
                  <a:pt x="10096" y="8201"/>
                </a:cubicBezTo>
                <a:cubicBezTo>
                  <a:pt x="10814" y="8497"/>
                  <a:pt x="11312" y="9159"/>
                  <a:pt x="11738" y="9780"/>
                </a:cubicBezTo>
                <a:cubicBezTo>
                  <a:pt x="12224" y="10485"/>
                  <a:pt x="12726" y="11181"/>
                  <a:pt x="13220" y="11882"/>
                </a:cubicBezTo>
                <a:cubicBezTo>
                  <a:pt x="13798" y="12701"/>
                  <a:pt x="14376" y="13528"/>
                  <a:pt x="15039" y="14283"/>
                </a:cubicBezTo>
                <a:cubicBezTo>
                  <a:pt x="15672" y="15013"/>
                  <a:pt x="16381" y="15625"/>
                  <a:pt x="17183" y="16166"/>
                </a:cubicBezTo>
                <a:cubicBezTo>
                  <a:pt x="19893" y="17989"/>
                  <a:pt x="23738" y="18504"/>
                  <a:pt x="26718" y="17027"/>
                </a:cubicBezTo>
                <a:cubicBezTo>
                  <a:pt x="28347" y="16216"/>
                  <a:pt x="29702" y="14777"/>
                  <a:pt x="30056" y="12954"/>
                </a:cubicBezTo>
                <a:cubicBezTo>
                  <a:pt x="30398" y="11206"/>
                  <a:pt x="29917" y="9434"/>
                  <a:pt x="29837" y="7686"/>
                </a:cubicBezTo>
                <a:cubicBezTo>
                  <a:pt x="29795" y="6787"/>
                  <a:pt x="29854" y="5871"/>
                  <a:pt x="30136" y="5010"/>
                </a:cubicBezTo>
                <a:cubicBezTo>
                  <a:pt x="30428" y="4120"/>
                  <a:pt x="30900" y="3284"/>
                  <a:pt x="31445" y="2529"/>
                </a:cubicBezTo>
                <a:cubicBezTo>
                  <a:pt x="32133" y="1583"/>
                  <a:pt x="32960" y="764"/>
                  <a:pt x="33834" y="0"/>
                </a:cubicBezTo>
                <a:lnTo>
                  <a:pt x="32340" y="0"/>
                </a:lnTo>
                <a:cubicBezTo>
                  <a:pt x="32086" y="195"/>
                  <a:pt x="31842" y="397"/>
                  <a:pt x="31605" y="604"/>
                </a:cubicBezTo>
                <a:cubicBezTo>
                  <a:pt x="30415" y="1647"/>
                  <a:pt x="29330" y="2841"/>
                  <a:pt x="28372" y="4099"/>
                </a:cubicBezTo>
                <a:cubicBezTo>
                  <a:pt x="27452" y="5302"/>
                  <a:pt x="26557" y="6614"/>
                  <a:pt x="25270" y="7467"/>
                </a:cubicBezTo>
                <a:cubicBezTo>
                  <a:pt x="23970" y="8324"/>
                  <a:pt x="22286" y="8417"/>
                  <a:pt x="20783" y="8218"/>
                </a:cubicBezTo>
                <a:cubicBezTo>
                  <a:pt x="19251" y="8011"/>
                  <a:pt x="17766" y="7467"/>
                  <a:pt x="16402" y="6745"/>
                </a:cubicBezTo>
                <a:cubicBezTo>
                  <a:pt x="15212" y="6120"/>
                  <a:pt x="14115" y="5310"/>
                  <a:pt x="12869" y="4795"/>
                </a:cubicBezTo>
                <a:cubicBezTo>
                  <a:pt x="12300" y="4563"/>
                  <a:pt x="11700" y="4407"/>
                  <a:pt x="11080" y="4394"/>
                </a:cubicBezTo>
                <a:cubicBezTo>
                  <a:pt x="10350" y="4382"/>
                  <a:pt x="9632" y="4563"/>
                  <a:pt x="8965" y="4854"/>
                </a:cubicBezTo>
                <a:cubicBezTo>
                  <a:pt x="7513" y="5492"/>
                  <a:pt x="6302" y="6555"/>
                  <a:pt x="4880" y="7247"/>
                </a:cubicBezTo>
                <a:cubicBezTo>
                  <a:pt x="4221" y="7568"/>
                  <a:pt x="3525" y="7792"/>
                  <a:pt x="2795" y="7851"/>
                </a:cubicBezTo>
                <a:cubicBezTo>
                  <a:pt x="1997" y="7918"/>
                  <a:pt x="1195" y="7792"/>
                  <a:pt x="444" y="7530"/>
                </a:cubicBezTo>
                <a:cubicBezTo>
                  <a:pt x="296" y="7480"/>
                  <a:pt x="148" y="7425"/>
                  <a:pt x="1" y="7366"/>
                </a:cubicBezTo>
                <a:lnTo>
                  <a:pt x="1" y="8813"/>
                </a:lnTo>
                <a:cubicBezTo>
                  <a:pt x="866" y="9168"/>
                  <a:pt x="1773" y="9438"/>
                  <a:pt x="2706" y="9501"/>
                </a:cubicBezTo>
                <a:close/>
              </a:path>
            </a:pathLst>
          </a:custGeom>
          <a:noFill/>
          <a:ln cap="flat" cmpd="sng" w="3475">
            <a:solidFill>
              <a:schemeClr val="accent4"/>
            </a:solidFill>
            <a:prstDash val="solid"/>
            <a:miter lim="422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0" name="Google Shape;300;p16"/>
          <p:cNvSpPr/>
          <p:nvPr/>
        </p:nvSpPr>
        <p:spPr>
          <a:xfrm>
            <a:off x="8954603" y="2525202"/>
            <a:ext cx="120315" cy="93074"/>
          </a:xfrm>
          <a:custGeom>
            <a:rect b="b" l="l" r="r" t="t"/>
            <a:pathLst>
              <a:path extrusionOk="0" h="533" w="689">
                <a:moveTo>
                  <a:pt x="346" y="1"/>
                </a:moveTo>
                <a:cubicBezTo>
                  <a:pt x="0" y="1"/>
                  <a:pt x="0" y="533"/>
                  <a:pt x="346" y="533"/>
                </a:cubicBezTo>
                <a:cubicBezTo>
                  <a:pt x="688" y="533"/>
                  <a:pt x="688" y="1"/>
                  <a:pt x="346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1" name="Google Shape;301;p16"/>
          <p:cNvSpPr/>
          <p:nvPr/>
        </p:nvSpPr>
        <p:spPr>
          <a:xfrm>
            <a:off x="145498" y="78495"/>
            <a:ext cx="121013" cy="93772"/>
          </a:xfrm>
          <a:custGeom>
            <a:rect b="b" l="l" r="r" t="t"/>
            <a:pathLst>
              <a:path extrusionOk="0" h="537" w="693">
                <a:moveTo>
                  <a:pt x="346" y="1"/>
                </a:moveTo>
                <a:cubicBezTo>
                  <a:pt x="4" y="1"/>
                  <a:pt x="0" y="537"/>
                  <a:pt x="346" y="537"/>
                </a:cubicBezTo>
                <a:cubicBezTo>
                  <a:pt x="688" y="537"/>
                  <a:pt x="692" y="1"/>
                  <a:pt x="346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2" name="Google Shape;302;p16"/>
          <p:cNvSpPr/>
          <p:nvPr/>
        </p:nvSpPr>
        <p:spPr>
          <a:xfrm>
            <a:off x="2231443" y="78500"/>
            <a:ext cx="120315" cy="93772"/>
          </a:xfrm>
          <a:custGeom>
            <a:rect b="b" l="l" r="r" t="t"/>
            <a:pathLst>
              <a:path extrusionOk="0" h="537" w="689">
                <a:moveTo>
                  <a:pt x="343" y="0"/>
                </a:moveTo>
                <a:cubicBezTo>
                  <a:pt x="1" y="0"/>
                  <a:pt x="1" y="536"/>
                  <a:pt x="343" y="536"/>
                </a:cubicBezTo>
                <a:cubicBezTo>
                  <a:pt x="689" y="536"/>
                  <a:pt x="689" y="0"/>
                  <a:pt x="343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3" name="Google Shape;303;p16"/>
          <p:cNvSpPr/>
          <p:nvPr/>
        </p:nvSpPr>
        <p:spPr>
          <a:xfrm>
            <a:off x="8847551" y="50275"/>
            <a:ext cx="93772" cy="104773"/>
          </a:xfrm>
          <a:custGeom>
            <a:rect b="b" l="l" r="r" t="t"/>
            <a:pathLst>
              <a:path extrusionOk="0" h="600" w="537">
                <a:moveTo>
                  <a:pt x="271" y="0"/>
                </a:moveTo>
                <a:cubicBezTo>
                  <a:pt x="246" y="5"/>
                  <a:pt x="225" y="5"/>
                  <a:pt x="199" y="9"/>
                </a:cubicBezTo>
                <a:cubicBezTo>
                  <a:pt x="153" y="21"/>
                  <a:pt x="115" y="47"/>
                  <a:pt x="81" y="76"/>
                </a:cubicBezTo>
                <a:lnTo>
                  <a:pt x="39" y="131"/>
                </a:lnTo>
                <a:cubicBezTo>
                  <a:pt x="18" y="173"/>
                  <a:pt x="5" y="220"/>
                  <a:pt x="5" y="266"/>
                </a:cubicBezTo>
                <a:lnTo>
                  <a:pt x="5" y="330"/>
                </a:lnTo>
                <a:cubicBezTo>
                  <a:pt x="1" y="368"/>
                  <a:pt x="9" y="401"/>
                  <a:pt x="26" y="435"/>
                </a:cubicBezTo>
                <a:cubicBezTo>
                  <a:pt x="39" y="469"/>
                  <a:pt x="56" y="494"/>
                  <a:pt x="81" y="519"/>
                </a:cubicBezTo>
                <a:cubicBezTo>
                  <a:pt x="106" y="545"/>
                  <a:pt x="136" y="566"/>
                  <a:pt x="170" y="574"/>
                </a:cubicBezTo>
                <a:cubicBezTo>
                  <a:pt x="199" y="591"/>
                  <a:pt x="233" y="600"/>
                  <a:pt x="271" y="600"/>
                </a:cubicBezTo>
                <a:cubicBezTo>
                  <a:pt x="296" y="595"/>
                  <a:pt x="317" y="591"/>
                  <a:pt x="343" y="587"/>
                </a:cubicBezTo>
                <a:cubicBezTo>
                  <a:pt x="385" y="574"/>
                  <a:pt x="427" y="553"/>
                  <a:pt x="461" y="519"/>
                </a:cubicBezTo>
                <a:lnTo>
                  <a:pt x="503" y="465"/>
                </a:lnTo>
                <a:cubicBezTo>
                  <a:pt x="524" y="422"/>
                  <a:pt x="537" y="380"/>
                  <a:pt x="537" y="330"/>
                </a:cubicBezTo>
                <a:lnTo>
                  <a:pt x="537" y="266"/>
                </a:lnTo>
                <a:cubicBezTo>
                  <a:pt x="537" y="232"/>
                  <a:pt x="533" y="194"/>
                  <a:pt x="516" y="165"/>
                </a:cubicBezTo>
                <a:cubicBezTo>
                  <a:pt x="503" y="131"/>
                  <a:pt x="486" y="102"/>
                  <a:pt x="461" y="76"/>
                </a:cubicBezTo>
                <a:cubicBezTo>
                  <a:pt x="436" y="51"/>
                  <a:pt x="406" y="34"/>
                  <a:pt x="372" y="21"/>
                </a:cubicBezTo>
                <a:cubicBezTo>
                  <a:pt x="343" y="5"/>
                  <a:pt x="309" y="0"/>
                  <a:pt x="271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4" name="Google Shape;304;p16"/>
          <p:cNvSpPr/>
          <p:nvPr/>
        </p:nvSpPr>
        <p:spPr>
          <a:xfrm>
            <a:off x="6538155" y="325750"/>
            <a:ext cx="121013" cy="93772"/>
          </a:xfrm>
          <a:custGeom>
            <a:rect b="b" l="l" r="r" t="t"/>
            <a:pathLst>
              <a:path extrusionOk="0" h="537" w="693">
                <a:moveTo>
                  <a:pt x="347" y="1"/>
                </a:moveTo>
                <a:cubicBezTo>
                  <a:pt x="5" y="1"/>
                  <a:pt x="1" y="537"/>
                  <a:pt x="347" y="537"/>
                </a:cubicBezTo>
                <a:cubicBezTo>
                  <a:pt x="689" y="537"/>
                  <a:pt x="693" y="1"/>
                  <a:pt x="347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5" name="Google Shape;305;p16"/>
          <p:cNvSpPr/>
          <p:nvPr/>
        </p:nvSpPr>
        <p:spPr>
          <a:xfrm>
            <a:off x="8834283" y="1698785"/>
            <a:ext cx="120315" cy="93772"/>
          </a:xfrm>
          <a:custGeom>
            <a:rect b="b" l="l" r="r" t="t"/>
            <a:pathLst>
              <a:path extrusionOk="0" h="537" w="689">
                <a:moveTo>
                  <a:pt x="347" y="1"/>
                </a:moveTo>
                <a:cubicBezTo>
                  <a:pt x="1" y="1"/>
                  <a:pt x="1" y="537"/>
                  <a:pt x="347" y="537"/>
                </a:cubicBezTo>
                <a:cubicBezTo>
                  <a:pt x="689" y="537"/>
                  <a:pt x="689" y="1"/>
                  <a:pt x="347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6" name="Google Shape;306;p16"/>
          <p:cNvSpPr/>
          <p:nvPr/>
        </p:nvSpPr>
        <p:spPr>
          <a:xfrm>
            <a:off x="5468626" y="56130"/>
            <a:ext cx="120315" cy="93074"/>
          </a:xfrm>
          <a:custGeom>
            <a:rect b="b" l="l" r="r" t="t"/>
            <a:pathLst>
              <a:path extrusionOk="0" h="533" w="689">
                <a:moveTo>
                  <a:pt x="347" y="0"/>
                </a:moveTo>
                <a:cubicBezTo>
                  <a:pt x="1" y="0"/>
                  <a:pt x="1" y="532"/>
                  <a:pt x="347" y="532"/>
                </a:cubicBezTo>
                <a:cubicBezTo>
                  <a:pt x="689" y="532"/>
                  <a:pt x="689" y="0"/>
                  <a:pt x="347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7" name="Google Shape;307;p16"/>
          <p:cNvSpPr/>
          <p:nvPr/>
        </p:nvSpPr>
        <p:spPr>
          <a:xfrm>
            <a:off x="4288615" y="382757"/>
            <a:ext cx="120315" cy="93074"/>
          </a:xfrm>
          <a:custGeom>
            <a:rect b="b" l="l" r="r" t="t"/>
            <a:pathLst>
              <a:path extrusionOk="0" h="533" w="689">
                <a:moveTo>
                  <a:pt x="342" y="1"/>
                </a:moveTo>
                <a:cubicBezTo>
                  <a:pt x="0" y="1"/>
                  <a:pt x="0" y="533"/>
                  <a:pt x="342" y="533"/>
                </a:cubicBezTo>
                <a:cubicBezTo>
                  <a:pt x="688" y="533"/>
                  <a:pt x="688" y="1"/>
                  <a:pt x="342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8" name="Google Shape;308;p16"/>
          <p:cNvSpPr/>
          <p:nvPr/>
        </p:nvSpPr>
        <p:spPr>
          <a:xfrm>
            <a:off x="909839" y="383649"/>
            <a:ext cx="120315" cy="93074"/>
          </a:xfrm>
          <a:custGeom>
            <a:rect b="b" l="l" r="r" t="t"/>
            <a:pathLst>
              <a:path extrusionOk="0" h="533" w="689">
                <a:moveTo>
                  <a:pt x="346" y="0"/>
                </a:moveTo>
                <a:cubicBezTo>
                  <a:pt x="0" y="0"/>
                  <a:pt x="0" y="532"/>
                  <a:pt x="346" y="532"/>
                </a:cubicBezTo>
                <a:cubicBezTo>
                  <a:pt x="688" y="532"/>
                  <a:pt x="688" y="0"/>
                  <a:pt x="346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9" name="Google Shape;309;p16"/>
          <p:cNvSpPr/>
          <p:nvPr/>
        </p:nvSpPr>
        <p:spPr>
          <a:xfrm>
            <a:off x="8834279" y="3181777"/>
            <a:ext cx="120315" cy="93074"/>
          </a:xfrm>
          <a:custGeom>
            <a:rect b="b" l="l" r="r" t="t"/>
            <a:pathLst>
              <a:path extrusionOk="0" h="533" w="689">
                <a:moveTo>
                  <a:pt x="343" y="1"/>
                </a:moveTo>
                <a:cubicBezTo>
                  <a:pt x="1" y="1"/>
                  <a:pt x="1" y="532"/>
                  <a:pt x="343" y="532"/>
                </a:cubicBezTo>
                <a:cubicBezTo>
                  <a:pt x="685" y="532"/>
                  <a:pt x="689" y="1"/>
                  <a:pt x="343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0" name="Google Shape;310;p16"/>
          <p:cNvSpPr/>
          <p:nvPr/>
        </p:nvSpPr>
        <p:spPr>
          <a:xfrm>
            <a:off x="-1335756" y="847933"/>
            <a:ext cx="2902575" cy="504310"/>
          </a:xfrm>
          <a:custGeom>
            <a:rect b="b" l="l" r="r" t="t"/>
            <a:pathLst>
              <a:path extrusionOk="0" h="2888" w="16622">
                <a:moveTo>
                  <a:pt x="13304" y="0"/>
                </a:moveTo>
                <a:cubicBezTo>
                  <a:pt x="12335" y="0"/>
                  <a:pt x="11430" y="1520"/>
                  <a:pt x="11430" y="1520"/>
                </a:cubicBezTo>
                <a:cubicBezTo>
                  <a:pt x="11430" y="1520"/>
                  <a:pt x="10159" y="176"/>
                  <a:pt x="8956" y="176"/>
                </a:cubicBezTo>
                <a:cubicBezTo>
                  <a:pt x="8303" y="176"/>
                  <a:pt x="7671" y="572"/>
                  <a:pt x="7273" y="1794"/>
                </a:cubicBezTo>
                <a:cubicBezTo>
                  <a:pt x="7273" y="1794"/>
                  <a:pt x="6593" y="940"/>
                  <a:pt x="5626" y="940"/>
                </a:cubicBezTo>
                <a:cubicBezTo>
                  <a:pt x="5495" y="940"/>
                  <a:pt x="5358" y="956"/>
                  <a:pt x="5217" y="992"/>
                </a:cubicBezTo>
                <a:cubicBezTo>
                  <a:pt x="3976" y="1304"/>
                  <a:pt x="4348" y="2115"/>
                  <a:pt x="4306" y="2410"/>
                </a:cubicBezTo>
                <a:lnTo>
                  <a:pt x="1" y="2887"/>
                </a:lnTo>
                <a:lnTo>
                  <a:pt x="16622" y="2739"/>
                </a:lnTo>
                <a:lnTo>
                  <a:pt x="13418" y="2360"/>
                </a:lnTo>
                <a:cubicBezTo>
                  <a:pt x="13418" y="2360"/>
                  <a:pt x="15313" y="1802"/>
                  <a:pt x="14110" y="418"/>
                </a:cubicBezTo>
                <a:cubicBezTo>
                  <a:pt x="13849" y="118"/>
                  <a:pt x="13574" y="0"/>
                  <a:pt x="13304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1" name="Google Shape;311;p16"/>
          <p:cNvSpPr/>
          <p:nvPr/>
        </p:nvSpPr>
        <p:spPr>
          <a:xfrm>
            <a:off x="7540939" y="511089"/>
            <a:ext cx="2175971" cy="437255"/>
          </a:xfrm>
          <a:custGeom>
            <a:rect b="b" l="l" r="r" t="t"/>
            <a:pathLst>
              <a:path extrusionOk="0" h="2504" w="12461">
                <a:moveTo>
                  <a:pt x="9925" y="0"/>
                </a:moveTo>
                <a:cubicBezTo>
                  <a:pt x="9190" y="0"/>
                  <a:pt x="8539" y="1186"/>
                  <a:pt x="8539" y="1186"/>
                </a:cubicBezTo>
                <a:cubicBezTo>
                  <a:pt x="8539" y="1186"/>
                  <a:pt x="7582" y="241"/>
                  <a:pt x="6692" y="241"/>
                </a:cubicBezTo>
                <a:cubicBezTo>
                  <a:pt x="6187" y="241"/>
                  <a:pt x="5703" y="545"/>
                  <a:pt x="5428" y="1499"/>
                </a:cubicBezTo>
                <a:cubicBezTo>
                  <a:pt x="5428" y="1499"/>
                  <a:pt x="4915" y="901"/>
                  <a:pt x="4213" y="901"/>
                </a:cubicBezTo>
                <a:cubicBezTo>
                  <a:pt x="4102" y="901"/>
                  <a:pt x="3986" y="915"/>
                  <a:pt x="3867" y="950"/>
                </a:cubicBezTo>
                <a:cubicBezTo>
                  <a:pt x="2942" y="1216"/>
                  <a:pt x="3238" y="1811"/>
                  <a:pt x="3217" y="2035"/>
                </a:cubicBezTo>
                <a:lnTo>
                  <a:pt x="1" y="2503"/>
                </a:lnTo>
                <a:lnTo>
                  <a:pt x="12460" y="1967"/>
                </a:lnTo>
                <a:lnTo>
                  <a:pt x="10050" y="1769"/>
                </a:lnTo>
                <a:cubicBezTo>
                  <a:pt x="10050" y="1769"/>
                  <a:pt x="11456" y="1300"/>
                  <a:pt x="10519" y="296"/>
                </a:cubicBezTo>
                <a:cubicBezTo>
                  <a:pt x="10322" y="84"/>
                  <a:pt x="10121" y="0"/>
                  <a:pt x="9925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2" name="Google Shape;312;p16"/>
          <p:cNvSpPr txBox="1"/>
          <p:nvPr>
            <p:ph hasCustomPrompt="1" type="title"/>
          </p:nvPr>
        </p:nvSpPr>
        <p:spPr>
          <a:xfrm>
            <a:off x="1218825" y="1333769"/>
            <a:ext cx="556500" cy="593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2500"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313" name="Google Shape;313;p16"/>
          <p:cNvSpPr txBox="1"/>
          <p:nvPr>
            <p:ph idx="1" type="subTitle"/>
          </p:nvPr>
        </p:nvSpPr>
        <p:spPr>
          <a:xfrm>
            <a:off x="1859500" y="1904419"/>
            <a:ext cx="2486400" cy="5934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lt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14" name="Google Shape;314;p16"/>
          <p:cNvSpPr txBox="1"/>
          <p:nvPr>
            <p:ph idx="2" type="subTitle"/>
          </p:nvPr>
        </p:nvSpPr>
        <p:spPr>
          <a:xfrm>
            <a:off x="1859500" y="1402325"/>
            <a:ext cx="2486400" cy="456300"/>
          </a:xfrm>
          <a:prstGeom prst="rect">
            <a:avLst/>
          </a:prstGeom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Bebas Neue"/>
              <a:buNone/>
              <a:defRPr b="1" sz="2200">
                <a:solidFill>
                  <a:schemeClr val="dk2"/>
                </a:solidFill>
                <a:latin typeface="Lobster Two"/>
                <a:ea typeface="Lobster Two"/>
                <a:cs typeface="Lobster Two"/>
                <a:sym typeface="Lobster Two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Bebas Neue"/>
              <a:buNone/>
              <a:defRPr sz="24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Bebas Neue"/>
              <a:buNone/>
              <a:defRPr sz="24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Bebas Neue"/>
              <a:buNone/>
              <a:defRPr sz="24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Bebas Neue"/>
              <a:buNone/>
              <a:defRPr sz="24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Bebas Neue"/>
              <a:buNone/>
              <a:defRPr sz="24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Bebas Neue"/>
              <a:buNone/>
              <a:defRPr sz="24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Bebas Neue"/>
              <a:buNone/>
              <a:defRPr sz="24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Bebas Neue"/>
              <a:buNone/>
              <a:defRPr sz="24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/>
        </p:txBody>
      </p:sp>
      <p:sp>
        <p:nvSpPr>
          <p:cNvPr id="315" name="Google Shape;315;p16"/>
          <p:cNvSpPr txBox="1"/>
          <p:nvPr>
            <p:ph hasCustomPrompt="1" idx="3" type="title"/>
          </p:nvPr>
        </p:nvSpPr>
        <p:spPr>
          <a:xfrm>
            <a:off x="1218825" y="2803444"/>
            <a:ext cx="556500" cy="593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2500"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316" name="Google Shape;316;p16"/>
          <p:cNvSpPr txBox="1"/>
          <p:nvPr>
            <p:ph idx="4" type="subTitle"/>
          </p:nvPr>
        </p:nvSpPr>
        <p:spPr>
          <a:xfrm>
            <a:off x="1859500" y="3374094"/>
            <a:ext cx="2486400" cy="5934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lt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17" name="Google Shape;317;p16"/>
          <p:cNvSpPr txBox="1"/>
          <p:nvPr>
            <p:ph idx="5" type="subTitle"/>
          </p:nvPr>
        </p:nvSpPr>
        <p:spPr>
          <a:xfrm>
            <a:off x="1859500" y="2872000"/>
            <a:ext cx="2486400" cy="456300"/>
          </a:xfrm>
          <a:prstGeom prst="rect">
            <a:avLst/>
          </a:prstGeom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Bebas Neue"/>
              <a:buNone/>
              <a:defRPr b="1" sz="2200">
                <a:solidFill>
                  <a:schemeClr val="dk2"/>
                </a:solidFill>
                <a:latin typeface="Lobster Two"/>
                <a:ea typeface="Lobster Two"/>
                <a:cs typeface="Lobster Two"/>
                <a:sym typeface="Lobster Two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Bebas Neue"/>
              <a:buNone/>
              <a:defRPr sz="24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Bebas Neue"/>
              <a:buNone/>
              <a:defRPr sz="24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Bebas Neue"/>
              <a:buNone/>
              <a:defRPr sz="24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Bebas Neue"/>
              <a:buNone/>
              <a:defRPr sz="24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Bebas Neue"/>
              <a:buNone/>
              <a:defRPr sz="24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Bebas Neue"/>
              <a:buNone/>
              <a:defRPr sz="24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Bebas Neue"/>
              <a:buNone/>
              <a:defRPr sz="24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Bebas Neue"/>
              <a:buNone/>
              <a:defRPr sz="24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/>
        </p:txBody>
      </p:sp>
      <p:sp>
        <p:nvSpPr>
          <p:cNvPr id="318" name="Google Shape;318;p16"/>
          <p:cNvSpPr txBox="1"/>
          <p:nvPr>
            <p:ph hasCustomPrompt="1" idx="6" type="title"/>
          </p:nvPr>
        </p:nvSpPr>
        <p:spPr>
          <a:xfrm>
            <a:off x="4798100" y="1333769"/>
            <a:ext cx="556500" cy="593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2500"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319" name="Google Shape;319;p16"/>
          <p:cNvSpPr txBox="1"/>
          <p:nvPr>
            <p:ph idx="7" type="subTitle"/>
          </p:nvPr>
        </p:nvSpPr>
        <p:spPr>
          <a:xfrm>
            <a:off x="5438775" y="1904419"/>
            <a:ext cx="2486400" cy="5934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lt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20" name="Google Shape;320;p16"/>
          <p:cNvSpPr txBox="1"/>
          <p:nvPr>
            <p:ph idx="8" type="subTitle"/>
          </p:nvPr>
        </p:nvSpPr>
        <p:spPr>
          <a:xfrm>
            <a:off x="5438775" y="1402325"/>
            <a:ext cx="2486400" cy="456300"/>
          </a:xfrm>
          <a:prstGeom prst="rect">
            <a:avLst/>
          </a:prstGeom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Bebas Neue"/>
              <a:buNone/>
              <a:defRPr b="1" sz="2200">
                <a:solidFill>
                  <a:schemeClr val="dk2"/>
                </a:solidFill>
                <a:latin typeface="Lobster Two"/>
                <a:ea typeface="Lobster Two"/>
                <a:cs typeface="Lobster Two"/>
                <a:sym typeface="Lobster Two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Bebas Neue"/>
              <a:buNone/>
              <a:defRPr sz="24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Bebas Neue"/>
              <a:buNone/>
              <a:defRPr sz="24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Bebas Neue"/>
              <a:buNone/>
              <a:defRPr sz="24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Bebas Neue"/>
              <a:buNone/>
              <a:defRPr sz="24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Bebas Neue"/>
              <a:buNone/>
              <a:defRPr sz="24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Bebas Neue"/>
              <a:buNone/>
              <a:defRPr sz="24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Bebas Neue"/>
              <a:buNone/>
              <a:defRPr sz="24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Bebas Neue"/>
              <a:buNone/>
              <a:defRPr sz="24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/>
        </p:txBody>
      </p:sp>
      <p:sp>
        <p:nvSpPr>
          <p:cNvPr id="321" name="Google Shape;321;p16"/>
          <p:cNvSpPr txBox="1"/>
          <p:nvPr>
            <p:ph hasCustomPrompt="1" idx="9" type="title"/>
          </p:nvPr>
        </p:nvSpPr>
        <p:spPr>
          <a:xfrm>
            <a:off x="4798100" y="2803444"/>
            <a:ext cx="556500" cy="593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2500"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322" name="Google Shape;322;p16"/>
          <p:cNvSpPr txBox="1"/>
          <p:nvPr>
            <p:ph idx="13" type="subTitle"/>
          </p:nvPr>
        </p:nvSpPr>
        <p:spPr>
          <a:xfrm>
            <a:off x="5438775" y="3374094"/>
            <a:ext cx="2486400" cy="5934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lt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23" name="Google Shape;323;p16"/>
          <p:cNvSpPr txBox="1"/>
          <p:nvPr>
            <p:ph idx="14" type="subTitle"/>
          </p:nvPr>
        </p:nvSpPr>
        <p:spPr>
          <a:xfrm>
            <a:off x="5438775" y="2872000"/>
            <a:ext cx="2486400" cy="456300"/>
          </a:xfrm>
          <a:prstGeom prst="rect">
            <a:avLst/>
          </a:prstGeom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Bebas Neue"/>
              <a:buNone/>
              <a:defRPr b="1" sz="2200">
                <a:solidFill>
                  <a:schemeClr val="dk2"/>
                </a:solidFill>
                <a:latin typeface="Lobster Two"/>
                <a:ea typeface="Lobster Two"/>
                <a:cs typeface="Lobster Two"/>
                <a:sym typeface="Lobster Two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Bebas Neue"/>
              <a:buNone/>
              <a:defRPr sz="24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Bebas Neue"/>
              <a:buNone/>
              <a:defRPr sz="24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Bebas Neue"/>
              <a:buNone/>
              <a:defRPr sz="24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Bebas Neue"/>
              <a:buNone/>
              <a:defRPr sz="24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Bebas Neue"/>
              <a:buNone/>
              <a:defRPr sz="24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Bebas Neue"/>
              <a:buNone/>
              <a:defRPr sz="24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Bebas Neue"/>
              <a:buNone/>
              <a:defRPr sz="24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Bebas Neue"/>
              <a:buNone/>
              <a:defRPr sz="24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/>
        </p:txBody>
      </p:sp>
      <p:sp>
        <p:nvSpPr>
          <p:cNvPr id="324" name="Google Shape;324;p16"/>
          <p:cNvSpPr txBox="1"/>
          <p:nvPr>
            <p:ph idx="15"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None/>
              <a:defRPr b="1">
                <a:solidFill>
                  <a:schemeClr val="dk2"/>
                </a:solidFill>
                <a:latin typeface="Lobster Two"/>
                <a:ea typeface="Lobster Two"/>
                <a:cs typeface="Lobster Two"/>
                <a:sym typeface="Lobster Tw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None/>
              <a:defRPr>
                <a:solidFill>
                  <a:schemeClr val="dk2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None/>
              <a:defRPr>
                <a:solidFill>
                  <a:schemeClr val="dk2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None/>
              <a:defRPr>
                <a:solidFill>
                  <a:schemeClr val="dk2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None/>
              <a:defRPr>
                <a:solidFill>
                  <a:schemeClr val="dk2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None/>
              <a:defRPr>
                <a:solidFill>
                  <a:schemeClr val="dk2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None/>
              <a:defRPr>
                <a:solidFill>
                  <a:schemeClr val="dk2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None/>
              <a:defRPr>
                <a:solidFill>
                  <a:schemeClr val="dk2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None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325" name="Google Shape;325;p16"/>
          <p:cNvSpPr/>
          <p:nvPr/>
        </p:nvSpPr>
        <p:spPr>
          <a:xfrm>
            <a:off x="4014277" y="2654932"/>
            <a:ext cx="6398595" cy="4190160"/>
          </a:xfrm>
          <a:custGeom>
            <a:rect b="b" l="l" r="r" t="t"/>
            <a:pathLst>
              <a:path extrusionOk="0" h="19117" w="29195">
                <a:moveTo>
                  <a:pt x="28735" y="685"/>
                </a:moveTo>
                <a:cubicBezTo>
                  <a:pt x="28756" y="685"/>
                  <a:pt x="28807" y="685"/>
                  <a:pt x="28815" y="706"/>
                </a:cubicBezTo>
                <a:cubicBezTo>
                  <a:pt x="28819" y="715"/>
                  <a:pt x="28815" y="727"/>
                  <a:pt x="28815" y="736"/>
                </a:cubicBezTo>
                <a:cubicBezTo>
                  <a:pt x="28819" y="740"/>
                  <a:pt x="28823" y="744"/>
                  <a:pt x="28828" y="749"/>
                </a:cubicBezTo>
                <a:cubicBezTo>
                  <a:pt x="28832" y="770"/>
                  <a:pt x="28832" y="782"/>
                  <a:pt x="28819" y="799"/>
                </a:cubicBezTo>
                <a:cubicBezTo>
                  <a:pt x="28806" y="819"/>
                  <a:pt x="28781" y="833"/>
                  <a:pt x="28755" y="833"/>
                </a:cubicBezTo>
                <a:cubicBezTo>
                  <a:pt x="28747" y="833"/>
                  <a:pt x="28738" y="832"/>
                  <a:pt x="28731" y="829"/>
                </a:cubicBezTo>
                <a:cubicBezTo>
                  <a:pt x="28718" y="824"/>
                  <a:pt x="28688" y="799"/>
                  <a:pt x="28680" y="786"/>
                </a:cubicBezTo>
                <a:cubicBezTo>
                  <a:pt x="28667" y="765"/>
                  <a:pt x="28671" y="749"/>
                  <a:pt x="28671" y="723"/>
                </a:cubicBezTo>
                <a:lnTo>
                  <a:pt x="28671" y="723"/>
                </a:lnTo>
                <a:lnTo>
                  <a:pt x="28671" y="736"/>
                </a:lnTo>
                <a:cubicBezTo>
                  <a:pt x="28684" y="702"/>
                  <a:pt x="28697" y="689"/>
                  <a:pt x="28735" y="685"/>
                </a:cubicBezTo>
                <a:close/>
                <a:moveTo>
                  <a:pt x="28941" y="997"/>
                </a:moveTo>
                <a:cubicBezTo>
                  <a:pt x="28947" y="997"/>
                  <a:pt x="28953" y="998"/>
                  <a:pt x="28958" y="998"/>
                </a:cubicBezTo>
                <a:cubicBezTo>
                  <a:pt x="28967" y="1036"/>
                  <a:pt x="29026" y="1031"/>
                  <a:pt x="29047" y="1057"/>
                </a:cubicBezTo>
                <a:cubicBezTo>
                  <a:pt x="29060" y="1074"/>
                  <a:pt x="29072" y="1090"/>
                  <a:pt x="29068" y="1111"/>
                </a:cubicBezTo>
                <a:cubicBezTo>
                  <a:pt x="29068" y="1124"/>
                  <a:pt x="29060" y="1154"/>
                  <a:pt x="29056" y="1166"/>
                </a:cubicBezTo>
                <a:cubicBezTo>
                  <a:pt x="29046" y="1176"/>
                  <a:pt x="29027" y="1181"/>
                  <a:pt x="29011" y="1181"/>
                </a:cubicBezTo>
                <a:cubicBezTo>
                  <a:pt x="29006" y="1181"/>
                  <a:pt x="29001" y="1180"/>
                  <a:pt x="28996" y="1179"/>
                </a:cubicBezTo>
                <a:cubicBezTo>
                  <a:pt x="28958" y="1171"/>
                  <a:pt x="28963" y="1124"/>
                  <a:pt x="28929" y="1107"/>
                </a:cubicBezTo>
                <a:cubicBezTo>
                  <a:pt x="28899" y="1090"/>
                  <a:pt x="28866" y="1099"/>
                  <a:pt x="28861" y="1048"/>
                </a:cubicBezTo>
                <a:cubicBezTo>
                  <a:pt x="28858" y="1001"/>
                  <a:pt x="28902" y="997"/>
                  <a:pt x="28941" y="997"/>
                </a:cubicBezTo>
                <a:close/>
                <a:moveTo>
                  <a:pt x="27317" y="1382"/>
                </a:moveTo>
                <a:cubicBezTo>
                  <a:pt x="27317" y="1415"/>
                  <a:pt x="27321" y="1449"/>
                  <a:pt x="27321" y="1483"/>
                </a:cubicBezTo>
                <a:cubicBezTo>
                  <a:pt x="27306" y="1492"/>
                  <a:pt x="27291" y="1503"/>
                  <a:pt x="27277" y="1503"/>
                </a:cubicBezTo>
                <a:cubicBezTo>
                  <a:pt x="27270" y="1503"/>
                  <a:pt x="27264" y="1501"/>
                  <a:pt x="27258" y="1496"/>
                </a:cubicBezTo>
                <a:cubicBezTo>
                  <a:pt x="27245" y="1487"/>
                  <a:pt x="27236" y="1453"/>
                  <a:pt x="27241" y="1441"/>
                </a:cubicBezTo>
                <a:cubicBezTo>
                  <a:pt x="27245" y="1420"/>
                  <a:pt x="27262" y="1403"/>
                  <a:pt x="27279" y="1390"/>
                </a:cubicBezTo>
                <a:cubicBezTo>
                  <a:pt x="27291" y="1386"/>
                  <a:pt x="27300" y="1382"/>
                  <a:pt x="27308" y="1382"/>
                </a:cubicBezTo>
                <a:close/>
                <a:moveTo>
                  <a:pt x="27418" y="1386"/>
                </a:moveTo>
                <a:cubicBezTo>
                  <a:pt x="27447" y="1403"/>
                  <a:pt x="27443" y="1415"/>
                  <a:pt x="27477" y="1424"/>
                </a:cubicBezTo>
                <a:cubicBezTo>
                  <a:pt x="27498" y="1428"/>
                  <a:pt x="27523" y="1428"/>
                  <a:pt x="27545" y="1432"/>
                </a:cubicBezTo>
                <a:cubicBezTo>
                  <a:pt x="27545" y="1445"/>
                  <a:pt x="27553" y="1458"/>
                  <a:pt x="27557" y="1470"/>
                </a:cubicBezTo>
                <a:cubicBezTo>
                  <a:pt x="27561" y="1504"/>
                  <a:pt x="27549" y="1504"/>
                  <a:pt x="27523" y="1521"/>
                </a:cubicBezTo>
                <a:cubicBezTo>
                  <a:pt x="27498" y="1532"/>
                  <a:pt x="27473" y="1538"/>
                  <a:pt x="27449" y="1538"/>
                </a:cubicBezTo>
                <a:cubicBezTo>
                  <a:pt x="27437" y="1538"/>
                  <a:pt x="27425" y="1536"/>
                  <a:pt x="27414" y="1534"/>
                </a:cubicBezTo>
                <a:cubicBezTo>
                  <a:pt x="27409" y="1483"/>
                  <a:pt x="27409" y="1432"/>
                  <a:pt x="27409" y="1386"/>
                </a:cubicBezTo>
                <a:close/>
                <a:moveTo>
                  <a:pt x="26698" y="1319"/>
                </a:moveTo>
                <a:cubicBezTo>
                  <a:pt x="26718" y="1319"/>
                  <a:pt x="26737" y="1336"/>
                  <a:pt x="26755" y="1348"/>
                </a:cubicBezTo>
                <a:cubicBezTo>
                  <a:pt x="26774" y="1363"/>
                  <a:pt x="26830" y="1406"/>
                  <a:pt x="26861" y="1406"/>
                </a:cubicBezTo>
                <a:cubicBezTo>
                  <a:pt x="26866" y="1406"/>
                  <a:pt x="26870" y="1405"/>
                  <a:pt x="26873" y="1403"/>
                </a:cubicBezTo>
                <a:cubicBezTo>
                  <a:pt x="26895" y="1394"/>
                  <a:pt x="26886" y="1386"/>
                  <a:pt x="26911" y="1382"/>
                </a:cubicBezTo>
                <a:cubicBezTo>
                  <a:pt x="26928" y="1382"/>
                  <a:pt x="26937" y="1382"/>
                  <a:pt x="26949" y="1390"/>
                </a:cubicBezTo>
                <a:cubicBezTo>
                  <a:pt x="26983" y="1411"/>
                  <a:pt x="26987" y="1441"/>
                  <a:pt x="27030" y="1441"/>
                </a:cubicBezTo>
                <a:cubicBezTo>
                  <a:pt x="27037" y="1442"/>
                  <a:pt x="27045" y="1442"/>
                  <a:pt x="27052" y="1442"/>
                </a:cubicBezTo>
                <a:cubicBezTo>
                  <a:pt x="27060" y="1442"/>
                  <a:pt x="27068" y="1442"/>
                  <a:pt x="27076" y="1442"/>
                </a:cubicBezTo>
                <a:cubicBezTo>
                  <a:pt x="27091" y="1442"/>
                  <a:pt x="27106" y="1443"/>
                  <a:pt x="27118" y="1449"/>
                </a:cubicBezTo>
                <a:cubicBezTo>
                  <a:pt x="27144" y="1466"/>
                  <a:pt x="27139" y="1500"/>
                  <a:pt x="27148" y="1525"/>
                </a:cubicBezTo>
                <a:cubicBezTo>
                  <a:pt x="27156" y="1559"/>
                  <a:pt x="27138" y="1566"/>
                  <a:pt x="27115" y="1566"/>
                </a:cubicBezTo>
                <a:cubicBezTo>
                  <a:pt x="27101" y="1566"/>
                  <a:pt x="27085" y="1563"/>
                  <a:pt x="27072" y="1563"/>
                </a:cubicBezTo>
                <a:cubicBezTo>
                  <a:pt x="27049" y="1563"/>
                  <a:pt x="27025" y="1561"/>
                  <a:pt x="27001" y="1561"/>
                </a:cubicBezTo>
                <a:cubicBezTo>
                  <a:pt x="26989" y="1561"/>
                  <a:pt x="26978" y="1562"/>
                  <a:pt x="26966" y="1563"/>
                </a:cubicBezTo>
                <a:cubicBezTo>
                  <a:pt x="26945" y="1572"/>
                  <a:pt x="26924" y="1584"/>
                  <a:pt x="26903" y="1588"/>
                </a:cubicBezTo>
                <a:cubicBezTo>
                  <a:pt x="26885" y="1594"/>
                  <a:pt x="26865" y="1600"/>
                  <a:pt x="26846" y="1600"/>
                </a:cubicBezTo>
                <a:cubicBezTo>
                  <a:pt x="26838" y="1600"/>
                  <a:pt x="26830" y="1599"/>
                  <a:pt x="26823" y="1597"/>
                </a:cubicBezTo>
                <a:cubicBezTo>
                  <a:pt x="26802" y="1588"/>
                  <a:pt x="26789" y="1576"/>
                  <a:pt x="26768" y="1576"/>
                </a:cubicBezTo>
                <a:cubicBezTo>
                  <a:pt x="26761" y="1574"/>
                  <a:pt x="26754" y="1574"/>
                  <a:pt x="26748" y="1574"/>
                </a:cubicBezTo>
                <a:cubicBezTo>
                  <a:pt x="26735" y="1574"/>
                  <a:pt x="26723" y="1576"/>
                  <a:pt x="26709" y="1576"/>
                </a:cubicBezTo>
                <a:cubicBezTo>
                  <a:pt x="26684" y="1576"/>
                  <a:pt x="26662" y="1567"/>
                  <a:pt x="26553" y="1525"/>
                </a:cubicBezTo>
                <a:cubicBezTo>
                  <a:pt x="26536" y="1525"/>
                  <a:pt x="26521" y="1527"/>
                  <a:pt x="26506" y="1527"/>
                </a:cubicBezTo>
                <a:cubicBezTo>
                  <a:pt x="26499" y="1527"/>
                  <a:pt x="26492" y="1527"/>
                  <a:pt x="26485" y="1525"/>
                </a:cubicBezTo>
                <a:cubicBezTo>
                  <a:pt x="26464" y="1521"/>
                  <a:pt x="26451" y="1508"/>
                  <a:pt x="26434" y="1504"/>
                </a:cubicBezTo>
                <a:cubicBezTo>
                  <a:pt x="26428" y="1502"/>
                  <a:pt x="26422" y="1502"/>
                  <a:pt x="26416" y="1502"/>
                </a:cubicBezTo>
                <a:cubicBezTo>
                  <a:pt x="26409" y="1502"/>
                  <a:pt x="26403" y="1502"/>
                  <a:pt x="26397" y="1500"/>
                </a:cubicBezTo>
                <a:cubicBezTo>
                  <a:pt x="26384" y="1496"/>
                  <a:pt x="26363" y="1483"/>
                  <a:pt x="26350" y="1474"/>
                </a:cubicBezTo>
                <a:cubicBezTo>
                  <a:pt x="26321" y="1453"/>
                  <a:pt x="26333" y="1436"/>
                  <a:pt x="26321" y="1407"/>
                </a:cubicBezTo>
                <a:cubicBezTo>
                  <a:pt x="26299" y="1407"/>
                  <a:pt x="26232" y="1386"/>
                  <a:pt x="26236" y="1356"/>
                </a:cubicBezTo>
                <a:cubicBezTo>
                  <a:pt x="26238" y="1346"/>
                  <a:pt x="26255" y="1344"/>
                  <a:pt x="26274" y="1344"/>
                </a:cubicBezTo>
                <a:cubicBezTo>
                  <a:pt x="26287" y="1344"/>
                  <a:pt x="26300" y="1345"/>
                  <a:pt x="26311" y="1345"/>
                </a:cubicBezTo>
                <a:cubicBezTo>
                  <a:pt x="26317" y="1345"/>
                  <a:pt x="26321" y="1344"/>
                  <a:pt x="26325" y="1344"/>
                </a:cubicBezTo>
                <a:cubicBezTo>
                  <a:pt x="26337" y="1339"/>
                  <a:pt x="26342" y="1335"/>
                  <a:pt x="26359" y="1335"/>
                </a:cubicBezTo>
                <a:cubicBezTo>
                  <a:pt x="26375" y="1339"/>
                  <a:pt x="26388" y="1348"/>
                  <a:pt x="26409" y="1348"/>
                </a:cubicBezTo>
                <a:cubicBezTo>
                  <a:pt x="26443" y="1348"/>
                  <a:pt x="26468" y="1348"/>
                  <a:pt x="26502" y="1356"/>
                </a:cubicBezTo>
                <a:cubicBezTo>
                  <a:pt x="26525" y="1363"/>
                  <a:pt x="26543" y="1366"/>
                  <a:pt x="26562" y="1366"/>
                </a:cubicBezTo>
                <a:cubicBezTo>
                  <a:pt x="26577" y="1366"/>
                  <a:pt x="26593" y="1364"/>
                  <a:pt x="26612" y="1361"/>
                </a:cubicBezTo>
                <a:cubicBezTo>
                  <a:pt x="26629" y="1356"/>
                  <a:pt x="26637" y="1361"/>
                  <a:pt x="26650" y="1348"/>
                </a:cubicBezTo>
                <a:cubicBezTo>
                  <a:pt x="26658" y="1344"/>
                  <a:pt x="26662" y="1331"/>
                  <a:pt x="26675" y="1327"/>
                </a:cubicBezTo>
                <a:cubicBezTo>
                  <a:pt x="26683" y="1321"/>
                  <a:pt x="26691" y="1319"/>
                  <a:pt x="26698" y="1319"/>
                </a:cubicBezTo>
                <a:close/>
                <a:moveTo>
                  <a:pt x="28231" y="1647"/>
                </a:moveTo>
                <a:cubicBezTo>
                  <a:pt x="28252" y="1647"/>
                  <a:pt x="28261" y="1658"/>
                  <a:pt x="28279" y="1669"/>
                </a:cubicBezTo>
                <a:cubicBezTo>
                  <a:pt x="28292" y="1673"/>
                  <a:pt x="28304" y="1677"/>
                  <a:pt x="28321" y="1681"/>
                </a:cubicBezTo>
                <a:cubicBezTo>
                  <a:pt x="28330" y="1686"/>
                  <a:pt x="28330" y="1694"/>
                  <a:pt x="28342" y="1694"/>
                </a:cubicBezTo>
                <a:lnTo>
                  <a:pt x="28351" y="1694"/>
                </a:lnTo>
                <a:cubicBezTo>
                  <a:pt x="28351" y="1732"/>
                  <a:pt x="28351" y="1766"/>
                  <a:pt x="28351" y="1799"/>
                </a:cubicBezTo>
                <a:cubicBezTo>
                  <a:pt x="28332" y="1814"/>
                  <a:pt x="28307" y="1839"/>
                  <a:pt x="28284" y="1839"/>
                </a:cubicBezTo>
                <a:cubicBezTo>
                  <a:pt x="28281" y="1839"/>
                  <a:pt x="28278" y="1838"/>
                  <a:pt x="28275" y="1837"/>
                </a:cubicBezTo>
                <a:cubicBezTo>
                  <a:pt x="28249" y="1833"/>
                  <a:pt x="28237" y="1804"/>
                  <a:pt x="28203" y="1804"/>
                </a:cubicBezTo>
                <a:cubicBezTo>
                  <a:pt x="28195" y="1803"/>
                  <a:pt x="28187" y="1803"/>
                  <a:pt x="28180" y="1803"/>
                </a:cubicBezTo>
                <a:cubicBezTo>
                  <a:pt x="28170" y="1803"/>
                  <a:pt x="28160" y="1803"/>
                  <a:pt x="28151" y="1803"/>
                </a:cubicBezTo>
                <a:cubicBezTo>
                  <a:pt x="28118" y="1803"/>
                  <a:pt x="28088" y="1799"/>
                  <a:pt x="28059" y="1766"/>
                </a:cubicBezTo>
                <a:cubicBezTo>
                  <a:pt x="28064" y="1740"/>
                  <a:pt x="28072" y="1707"/>
                  <a:pt x="28081" y="1686"/>
                </a:cubicBezTo>
                <a:cubicBezTo>
                  <a:pt x="28090" y="1664"/>
                  <a:pt x="28101" y="1658"/>
                  <a:pt x="28118" y="1658"/>
                </a:cubicBezTo>
                <a:cubicBezTo>
                  <a:pt x="28124" y="1658"/>
                  <a:pt x="28132" y="1659"/>
                  <a:pt x="28140" y="1660"/>
                </a:cubicBezTo>
                <a:cubicBezTo>
                  <a:pt x="28151" y="1660"/>
                  <a:pt x="28166" y="1662"/>
                  <a:pt x="28180" y="1662"/>
                </a:cubicBezTo>
                <a:cubicBezTo>
                  <a:pt x="28187" y="1662"/>
                  <a:pt x="28193" y="1662"/>
                  <a:pt x="28199" y="1660"/>
                </a:cubicBezTo>
                <a:cubicBezTo>
                  <a:pt x="28207" y="1656"/>
                  <a:pt x="28216" y="1652"/>
                  <a:pt x="28220" y="1648"/>
                </a:cubicBezTo>
                <a:cubicBezTo>
                  <a:pt x="28224" y="1647"/>
                  <a:pt x="28227" y="1647"/>
                  <a:pt x="28231" y="1647"/>
                </a:cubicBezTo>
                <a:close/>
                <a:moveTo>
                  <a:pt x="27761" y="2149"/>
                </a:moveTo>
                <a:cubicBezTo>
                  <a:pt x="27767" y="2149"/>
                  <a:pt x="27774" y="2150"/>
                  <a:pt x="27781" y="2150"/>
                </a:cubicBezTo>
                <a:cubicBezTo>
                  <a:pt x="27857" y="2150"/>
                  <a:pt x="27912" y="2158"/>
                  <a:pt x="27979" y="2188"/>
                </a:cubicBezTo>
                <a:cubicBezTo>
                  <a:pt x="28000" y="2195"/>
                  <a:pt x="28018" y="2197"/>
                  <a:pt x="28038" y="2197"/>
                </a:cubicBezTo>
                <a:cubicBezTo>
                  <a:pt x="28052" y="2197"/>
                  <a:pt x="28065" y="2196"/>
                  <a:pt x="28081" y="2196"/>
                </a:cubicBezTo>
                <a:cubicBezTo>
                  <a:pt x="28085" y="2196"/>
                  <a:pt x="28092" y="2195"/>
                  <a:pt x="28100" y="2195"/>
                </a:cubicBezTo>
                <a:cubicBezTo>
                  <a:pt x="28108" y="2195"/>
                  <a:pt x="28116" y="2196"/>
                  <a:pt x="28123" y="2200"/>
                </a:cubicBezTo>
                <a:cubicBezTo>
                  <a:pt x="28135" y="2209"/>
                  <a:pt x="28131" y="2226"/>
                  <a:pt x="28140" y="2238"/>
                </a:cubicBezTo>
                <a:cubicBezTo>
                  <a:pt x="28161" y="2260"/>
                  <a:pt x="28216" y="2264"/>
                  <a:pt x="28241" y="2268"/>
                </a:cubicBezTo>
                <a:cubicBezTo>
                  <a:pt x="28258" y="2272"/>
                  <a:pt x="28300" y="2268"/>
                  <a:pt x="28287" y="2293"/>
                </a:cubicBezTo>
                <a:cubicBezTo>
                  <a:pt x="28279" y="2314"/>
                  <a:pt x="28224" y="2310"/>
                  <a:pt x="28211" y="2314"/>
                </a:cubicBezTo>
                <a:cubicBezTo>
                  <a:pt x="28182" y="2314"/>
                  <a:pt x="28152" y="2323"/>
                  <a:pt x="28127" y="2327"/>
                </a:cubicBezTo>
                <a:cubicBezTo>
                  <a:pt x="28106" y="2340"/>
                  <a:pt x="28089" y="2344"/>
                  <a:pt x="28072" y="2352"/>
                </a:cubicBezTo>
                <a:cubicBezTo>
                  <a:pt x="28059" y="2355"/>
                  <a:pt x="28046" y="2356"/>
                  <a:pt x="28033" y="2356"/>
                </a:cubicBezTo>
                <a:cubicBezTo>
                  <a:pt x="28007" y="2356"/>
                  <a:pt x="27981" y="2352"/>
                  <a:pt x="27958" y="2352"/>
                </a:cubicBezTo>
                <a:cubicBezTo>
                  <a:pt x="27929" y="2352"/>
                  <a:pt x="27912" y="2369"/>
                  <a:pt x="27882" y="2373"/>
                </a:cubicBezTo>
                <a:cubicBezTo>
                  <a:pt x="27861" y="2382"/>
                  <a:pt x="27836" y="2382"/>
                  <a:pt x="27815" y="2386"/>
                </a:cubicBezTo>
                <a:lnTo>
                  <a:pt x="27806" y="2386"/>
                </a:lnTo>
                <a:cubicBezTo>
                  <a:pt x="27768" y="2319"/>
                  <a:pt x="27739" y="2243"/>
                  <a:pt x="27718" y="2167"/>
                </a:cubicBezTo>
                <a:cubicBezTo>
                  <a:pt x="27722" y="2167"/>
                  <a:pt x="27722" y="2162"/>
                  <a:pt x="27726" y="2162"/>
                </a:cubicBezTo>
                <a:cubicBezTo>
                  <a:pt x="27737" y="2151"/>
                  <a:pt x="27749" y="2149"/>
                  <a:pt x="27761" y="2149"/>
                </a:cubicBezTo>
                <a:close/>
                <a:moveTo>
                  <a:pt x="27431" y="2137"/>
                </a:moveTo>
                <a:lnTo>
                  <a:pt x="27431" y="2137"/>
                </a:lnTo>
                <a:cubicBezTo>
                  <a:pt x="27447" y="2141"/>
                  <a:pt x="27464" y="2141"/>
                  <a:pt x="27477" y="2150"/>
                </a:cubicBezTo>
                <a:cubicBezTo>
                  <a:pt x="27498" y="2158"/>
                  <a:pt x="27519" y="2175"/>
                  <a:pt x="27540" y="2188"/>
                </a:cubicBezTo>
                <a:cubicBezTo>
                  <a:pt x="27566" y="2200"/>
                  <a:pt x="27604" y="2213"/>
                  <a:pt x="27637" y="2213"/>
                </a:cubicBezTo>
                <a:cubicBezTo>
                  <a:pt x="27654" y="2276"/>
                  <a:pt x="27680" y="2340"/>
                  <a:pt x="27713" y="2403"/>
                </a:cubicBezTo>
                <a:lnTo>
                  <a:pt x="27705" y="2403"/>
                </a:lnTo>
                <a:cubicBezTo>
                  <a:pt x="27675" y="2411"/>
                  <a:pt x="27671" y="2428"/>
                  <a:pt x="27646" y="2441"/>
                </a:cubicBezTo>
                <a:cubicBezTo>
                  <a:pt x="27636" y="2448"/>
                  <a:pt x="27624" y="2450"/>
                  <a:pt x="27611" y="2450"/>
                </a:cubicBezTo>
                <a:cubicBezTo>
                  <a:pt x="27592" y="2450"/>
                  <a:pt x="27572" y="2444"/>
                  <a:pt x="27557" y="2437"/>
                </a:cubicBezTo>
                <a:cubicBezTo>
                  <a:pt x="27540" y="2428"/>
                  <a:pt x="27523" y="2424"/>
                  <a:pt x="27507" y="2416"/>
                </a:cubicBezTo>
                <a:cubicBezTo>
                  <a:pt x="27495" y="2408"/>
                  <a:pt x="27471" y="2377"/>
                  <a:pt x="27455" y="2377"/>
                </a:cubicBezTo>
                <a:cubicBezTo>
                  <a:pt x="27454" y="2377"/>
                  <a:pt x="27453" y="2377"/>
                  <a:pt x="27452" y="2378"/>
                </a:cubicBezTo>
                <a:cubicBezTo>
                  <a:pt x="27447" y="2382"/>
                  <a:pt x="27447" y="2390"/>
                  <a:pt x="27443" y="2399"/>
                </a:cubicBezTo>
                <a:cubicBezTo>
                  <a:pt x="27439" y="2310"/>
                  <a:pt x="27435" y="2226"/>
                  <a:pt x="27431" y="2137"/>
                </a:cubicBezTo>
                <a:close/>
                <a:moveTo>
                  <a:pt x="27154" y="2122"/>
                </a:moveTo>
                <a:cubicBezTo>
                  <a:pt x="27165" y="2122"/>
                  <a:pt x="27178" y="2124"/>
                  <a:pt x="27190" y="2124"/>
                </a:cubicBezTo>
                <a:lnTo>
                  <a:pt x="27266" y="2124"/>
                </a:lnTo>
                <a:cubicBezTo>
                  <a:pt x="27291" y="2129"/>
                  <a:pt x="27317" y="2133"/>
                  <a:pt x="27342" y="2137"/>
                </a:cubicBezTo>
                <a:cubicBezTo>
                  <a:pt x="27346" y="2243"/>
                  <a:pt x="27350" y="2348"/>
                  <a:pt x="27355" y="2454"/>
                </a:cubicBezTo>
                <a:cubicBezTo>
                  <a:pt x="27342" y="2437"/>
                  <a:pt x="27329" y="2420"/>
                  <a:pt x="27317" y="2407"/>
                </a:cubicBezTo>
                <a:cubicBezTo>
                  <a:pt x="27283" y="2373"/>
                  <a:pt x="27270" y="2352"/>
                  <a:pt x="27224" y="2352"/>
                </a:cubicBezTo>
                <a:cubicBezTo>
                  <a:pt x="27218" y="2352"/>
                  <a:pt x="27207" y="2354"/>
                  <a:pt x="27199" y="2354"/>
                </a:cubicBezTo>
                <a:cubicBezTo>
                  <a:pt x="27195" y="2354"/>
                  <a:pt x="27191" y="2354"/>
                  <a:pt x="27190" y="2352"/>
                </a:cubicBezTo>
                <a:cubicBezTo>
                  <a:pt x="27177" y="2340"/>
                  <a:pt x="27194" y="2319"/>
                  <a:pt x="27211" y="2247"/>
                </a:cubicBezTo>
                <a:lnTo>
                  <a:pt x="27211" y="2247"/>
                </a:lnTo>
                <a:cubicBezTo>
                  <a:pt x="27207" y="2253"/>
                  <a:pt x="27203" y="2256"/>
                  <a:pt x="27198" y="2256"/>
                </a:cubicBezTo>
                <a:cubicBezTo>
                  <a:pt x="27171" y="2256"/>
                  <a:pt x="27130" y="2168"/>
                  <a:pt x="27127" y="2150"/>
                </a:cubicBezTo>
                <a:cubicBezTo>
                  <a:pt x="27124" y="2127"/>
                  <a:pt x="27137" y="2122"/>
                  <a:pt x="27154" y="2122"/>
                </a:cubicBezTo>
                <a:close/>
                <a:moveTo>
                  <a:pt x="21576" y="2361"/>
                </a:moveTo>
                <a:cubicBezTo>
                  <a:pt x="21589" y="2378"/>
                  <a:pt x="21602" y="2399"/>
                  <a:pt x="21631" y="2407"/>
                </a:cubicBezTo>
                <a:cubicBezTo>
                  <a:pt x="21642" y="2412"/>
                  <a:pt x="21655" y="2413"/>
                  <a:pt x="21670" y="2413"/>
                </a:cubicBezTo>
                <a:cubicBezTo>
                  <a:pt x="21680" y="2413"/>
                  <a:pt x="21691" y="2413"/>
                  <a:pt x="21702" y="2413"/>
                </a:cubicBezTo>
                <a:cubicBezTo>
                  <a:pt x="21727" y="2413"/>
                  <a:pt x="21752" y="2416"/>
                  <a:pt x="21766" y="2437"/>
                </a:cubicBezTo>
                <a:cubicBezTo>
                  <a:pt x="21796" y="2487"/>
                  <a:pt x="21754" y="2534"/>
                  <a:pt x="21712" y="2559"/>
                </a:cubicBezTo>
                <a:cubicBezTo>
                  <a:pt x="21674" y="2580"/>
                  <a:pt x="21636" y="2610"/>
                  <a:pt x="21593" y="2635"/>
                </a:cubicBezTo>
                <a:cubicBezTo>
                  <a:pt x="21593" y="2627"/>
                  <a:pt x="21593" y="2622"/>
                  <a:pt x="21593" y="2618"/>
                </a:cubicBezTo>
                <a:cubicBezTo>
                  <a:pt x="21589" y="2534"/>
                  <a:pt x="21581" y="2445"/>
                  <a:pt x="21576" y="2361"/>
                </a:cubicBezTo>
                <a:close/>
                <a:moveTo>
                  <a:pt x="21479" y="2310"/>
                </a:moveTo>
                <a:cubicBezTo>
                  <a:pt x="21479" y="2314"/>
                  <a:pt x="21479" y="2319"/>
                  <a:pt x="21479" y="2323"/>
                </a:cubicBezTo>
                <a:cubicBezTo>
                  <a:pt x="21479" y="2424"/>
                  <a:pt x="21488" y="2525"/>
                  <a:pt x="21496" y="2622"/>
                </a:cubicBezTo>
                <a:cubicBezTo>
                  <a:pt x="21496" y="2635"/>
                  <a:pt x="21496" y="2648"/>
                  <a:pt x="21496" y="2660"/>
                </a:cubicBezTo>
                <a:cubicBezTo>
                  <a:pt x="21446" y="2660"/>
                  <a:pt x="21395" y="2639"/>
                  <a:pt x="21344" y="2627"/>
                </a:cubicBezTo>
                <a:cubicBezTo>
                  <a:pt x="21318" y="2620"/>
                  <a:pt x="21283" y="2611"/>
                  <a:pt x="21250" y="2611"/>
                </a:cubicBezTo>
                <a:cubicBezTo>
                  <a:pt x="21224" y="2611"/>
                  <a:pt x="21201" y="2616"/>
                  <a:pt x="21184" y="2631"/>
                </a:cubicBezTo>
                <a:cubicBezTo>
                  <a:pt x="21163" y="2652"/>
                  <a:pt x="21163" y="2677"/>
                  <a:pt x="21146" y="2698"/>
                </a:cubicBezTo>
                <a:lnTo>
                  <a:pt x="21116" y="2698"/>
                </a:lnTo>
                <a:cubicBezTo>
                  <a:pt x="21100" y="2694"/>
                  <a:pt x="21015" y="2694"/>
                  <a:pt x="21002" y="2673"/>
                </a:cubicBezTo>
                <a:cubicBezTo>
                  <a:pt x="20990" y="2656"/>
                  <a:pt x="21007" y="2631"/>
                  <a:pt x="21011" y="2614"/>
                </a:cubicBezTo>
                <a:cubicBezTo>
                  <a:pt x="21024" y="2585"/>
                  <a:pt x="21028" y="2568"/>
                  <a:pt x="21057" y="2559"/>
                </a:cubicBezTo>
                <a:cubicBezTo>
                  <a:pt x="21087" y="2551"/>
                  <a:pt x="21138" y="2547"/>
                  <a:pt x="21154" y="2513"/>
                </a:cubicBezTo>
                <a:cubicBezTo>
                  <a:pt x="21167" y="2492"/>
                  <a:pt x="21159" y="2487"/>
                  <a:pt x="21171" y="2471"/>
                </a:cubicBezTo>
                <a:cubicBezTo>
                  <a:pt x="21192" y="2445"/>
                  <a:pt x="21230" y="2437"/>
                  <a:pt x="21256" y="2416"/>
                </a:cubicBezTo>
                <a:cubicBezTo>
                  <a:pt x="21285" y="2395"/>
                  <a:pt x="21327" y="2373"/>
                  <a:pt x="21340" y="2344"/>
                </a:cubicBezTo>
                <a:cubicBezTo>
                  <a:pt x="21349" y="2344"/>
                  <a:pt x="21353" y="2348"/>
                  <a:pt x="21357" y="2348"/>
                </a:cubicBezTo>
                <a:cubicBezTo>
                  <a:pt x="21391" y="2348"/>
                  <a:pt x="21416" y="2331"/>
                  <a:pt x="21446" y="2319"/>
                </a:cubicBezTo>
                <a:cubicBezTo>
                  <a:pt x="21458" y="2314"/>
                  <a:pt x="21467" y="2310"/>
                  <a:pt x="21479" y="2310"/>
                </a:cubicBezTo>
                <a:close/>
                <a:moveTo>
                  <a:pt x="22786" y="2614"/>
                </a:moveTo>
                <a:cubicBezTo>
                  <a:pt x="22802" y="2614"/>
                  <a:pt x="22818" y="2615"/>
                  <a:pt x="22834" y="2618"/>
                </a:cubicBezTo>
                <a:cubicBezTo>
                  <a:pt x="22847" y="2618"/>
                  <a:pt x="22855" y="2622"/>
                  <a:pt x="22868" y="2631"/>
                </a:cubicBezTo>
                <a:cubicBezTo>
                  <a:pt x="22864" y="2639"/>
                  <a:pt x="22864" y="2648"/>
                  <a:pt x="22864" y="2656"/>
                </a:cubicBezTo>
                <a:cubicBezTo>
                  <a:pt x="22860" y="2736"/>
                  <a:pt x="22851" y="2821"/>
                  <a:pt x="22838" y="2901"/>
                </a:cubicBezTo>
                <a:cubicBezTo>
                  <a:pt x="22788" y="2897"/>
                  <a:pt x="22737" y="2884"/>
                  <a:pt x="22687" y="2846"/>
                </a:cubicBezTo>
                <a:cubicBezTo>
                  <a:pt x="22653" y="2817"/>
                  <a:pt x="22581" y="2753"/>
                  <a:pt x="22585" y="2703"/>
                </a:cubicBezTo>
                <a:cubicBezTo>
                  <a:pt x="22589" y="2660"/>
                  <a:pt x="22687" y="2631"/>
                  <a:pt x="22712" y="2622"/>
                </a:cubicBezTo>
                <a:cubicBezTo>
                  <a:pt x="22735" y="2617"/>
                  <a:pt x="22760" y="2614"/>
                  <a:pt x="22786" y="2614"/>
                </a:cubicBezTo>
                <a:close/>
                <a:moveTo>
                  <a:pt x="22961" y="2698"/>
                </a:moveTo>
                <a:cubicBezTo>
                  <a:pt x="22990" y="2715"/>
                  <a:pt x="23016" y="2715"/>
                  <a:pt x="23058" y="2715"/>
                </a:cubicBezTo>
                <a:cubicBezTo>
                  <a:pt x="23065" y="2715"/>
                  <a:pt x="23073" y="2715"/>
                  <a:pt x="23081" y="2715"/>
                </a:cubicBezTo>
                <a:cubicBezTo>
                  <a:pt x="23163" y="2715"/>
                  <a:pt x="23250" y="2735"/>
                  <a:pt x="23324" y="2766"/>
                </a:cubicBezTo>
                <a:cubicBezTo>
                  <a:pt x="23345" y="2770"/>
                  <a:pt x="23362" y="2783"/>
                  <a:pt x="23379" y="2791"/>
                </a:cubicBezTo>
                <a:cubicBezTo>
                  <a:pt x="23370" y="2796"/>
                  <a:pt x="23366" y="2796"/>
                  <a:pt x="23358" y="2800"/>
                </a:cubicBezTo>
                <a:cubicBezTo>
                  <a:pt x="23303" y="2825"/>
                  <a:pt x="23261" y="2859"/>
                  <a:pt x="23201" y="2876"/>
                </a:cubicBezTo>
                <a:cubicBezTo>
                  <a:pt x="23155" y="2888"/>
                  <a:pt x="23117" y="2884"/>
                  <a:pt x="23071" y="2888"/>
                </a:cubicBezTo>
                <a:cubicBezTo>
                  <a:pt x="23033" y="2893"/>
                  <a:pt x="22995" y="2901"/>
                  <a:pt x="22957" y="2901"/>
                </a:cubicBezTo>
                <a:lnTo>
                  <a:pt x="22940" y="2901"/>
                </a:lnTo>
                <a:cubicBezTo>
                  <a:pt x="22948" y="2834"/>
                  <a:pt x="22952" y="2766"/>
                  <a:pt x="22961" y="2698"/>
                </a:cubicBezTo>
                <a:close/>
                <a:moveTo>
                  <a:pt x="28338" y="2855"/>
                </a:moveTo>
                <a:cubicBezTo>
                  <a:pt x="28334" y="2969"/>
                  <a:pt x="28330" y="3083"/>
                  <a:pt x="28321" y="3197"/>
                </a:cubicBezTo>
                <a:cubicBezTo>
                  <a:pt x="28292" y="3184"/>
                  <a:pt x="28262" y="3163"/>
                  <a:pt x="28233" y="3154"/>
                </a:cubicBezTo>
                <a:cubicBezTo>
                  <a:pt x="28212" y="3148"/>
                  <a:pt x="28187" y="3142"/>
                  <a:pt x="28162" y="3142"/>
                </a:cubicBezTo>
                <a:cubicBezTo>
                  <a:pt x="28151" y="3142"/>
                  <a:pt x="28141" y="3143"/>
                  <a:pt x="28131" y="3146"/>
                </a:cubicBezTo>
                <a:cubicBezTo>
                  <a:pt x="28102" y="3150"/>
                  <a:pt x="28068" y="3171"/>
                  <a:pt x="28038" y="3180"/>
                </a:cubicBezTo>
                <a:cubicBezTo>
                  <a:pt x="28013" y="3188"/>
                  <a:pt x="27988" y="3205"/>
                  <a:pt x="27967" y="3218"/>
                </a:cubicBezTo>
                <a:cubicBezTo>
                  <a:pt x="27941" y="3230"/>
                  <a:pt x="27920" y="3226"/>
                  <a:pt x="27895" y="3230"/>
                </a:cubicBezTo>
                <a:cubicBezTo>
                  <a:pt x="27870" y="3230"/>
                  <a:pt x="27846" y="3217"/>
                  <a:pt x="27833" y="3217"/>
                </a:cubicBezTo>
                <a:cubicBezTo>
                  <a:pt x="27828" y="3217"/>
                  <a:pt x="27824" y="3219"/>
                  <a:pt x="27823" y="3226"/>
                </a:cubicBezTo>
                <a:lnTo>
                  <a:pt x="27823" y="3226"/>
                </a:lnTo>
                <a:cubicBezTo>
                  <a:pt x="27826" y="3181"/>
                  <a:pt x="27798" y="3140"/>
                  <a:pt x="27810" y="3095"/>
                </a:cubicBezTo>
                <a:cubicBezTo>
                  <a:pt x="27816" y="3095"/>
                  <a:pt x="27822" y="3095"/>
                  <a:pt x="27827" y="3095"/>
                </a:cubicBezTo>
                <a:cubicBezTo>
                  <a:pt x="27850" y="3095"/>
                  <a:pt x="27873" y="3098"/>
                  <a:pt x="27895" y="3098"/>
                </a:cubicBezTo>
                <a:cubicBezTo>
                  <a:pt x="27914" y="3098"/>
                  <a:pt x="27933" y="3095"/>
                  <a:pt x="27950" y="3087"/>
                </a:cubicBezTo>
                <a:cubicBezTo>
                  <a:pt x="27962" y="3083"/>
                  <a:pt x="27967" y="3074"/>
                  <a:pt x="27975" y="3074"/>
                </a:cubicBezTo>
                <a:cubicBezTo>
                  <a:pt x="27979" y="3073"/>
                  <a:pt x="27983" y="3072"/>
                  <a:pt x="27987" y="3072"/>
                </a:cubicBezTo>
                <a:cubicBezTo>
                  <a:pt x="27994" y="3072"/>
                  <a:pt x="28000" y="3074"/>
                  <a:pt x="28009" y="3074"/>
                </a:cubicBezTo>
                <a:cubicBezTo>
                  <a:pt x="28026" y="3066"/>
                  <a:pt x="28030" y="3040"/>
                  <a:pt x="28043" y="3023"/>
                </a:cubicBezTo>
                <a:cubicBezTo>
                  <a:pt x="28064" y="2993"/>
                  <a:pt x="28102" y="2989"/>
                  <a:pt x="28139" y="2989"/>
                </a:cubicBezTo>
                <a:cubicBezTo>
                  <a:pt x="28154" y="2989"/>
                  <a:pt x="28169" y="2990"/>
                  <a:pt x="28182" y="2990"/>
                </a:cubicBezTo>
                <a:cubicBezTo>
                  <a:pt x="28190" y="2990"/>
                  <a:pt x="28208" y="2992"/>
                  <a:pt x="28223" y="2992"/>
                </a:cubicBezTo>
                <a:cubicBezTo>
                  <a:pt x="28230" y="2992"/>
                  <a:pt x="28237" y="2991"/>
                  <a:pt x="28241" y="2990"/>
                </a:cubicBezTo>
                <a:cubicBezTo>
                  <a:pt x="28258" y="2981"/>
                  <a:pt x="28249" y="2985"/>
                  <a:pt x="28262" y="2964"/>
                </a:cubicBezTo>
                <a:cubicBezTo>
                  <a:pt x="28283" y="2926"/>
                  <a:pt x="28308" y="2893"/>
                  <a:pt x="28334" y="2859"/>
                </a:cubicBezTo>
                <a:cubicBezTo>
                  <a:pt x="28334" y="2859"/>
                  <a:pt x="28338" y="2855"/>
                  <a:pt x="28338" y="2855"/>
                </a:cubicBezTo>
                <a:close/>
                <a:moveTo>
                  <a:pt x="23072" y="3081"/>
                </a:moveTo>
                <a:cubicBezTo>
                  <a:pt x="23135" y="3081"/>
                  <a:pt x="23198" y="3099"/>
                  <a:pt x="23256" y="3112"/>
                </a:cubicBezTo>
                <a:cubicBezTo>
                  <a:pt x="23294" y="3125"/>
                  <a:pt x="23324" y="3133"/>
                  <a:pt x="23358" y="3159"/>
                </a:cubicBezTo>
                <a:cubicBezTo>
                  <a:pt x="23387" y="3180"/>
                  <a:pt x="23404" y="3205"/>
                  <a:pt x="23442" y="3218"/>
                </a:cubicBezTo>
                <a:cubicBezTo>
                  <a:pt x="23497" y="3239"/>
                  <a:pt x="23556" y="3243"/>
                  <a:pt x="23607" y="3268"/>
                </a:cubicBezTo>
                <a:cubicBezTo>
                  <a:pt x="23615" y="3268"/>
                  <a:pt x="23619" y="3272"/>
                  <a:pt x="23624" y="3272"/>
                </a:cubicBezTo>
                <a:cubicBezTo>
                  <a:pt x="23594" y="3279"/>
                  <a:pt x="23563" y="3288"/>
                  <a:pt x="23532" y="3288"/>
                </a:cubicBezTo>
                <a:cubicBezTo>
                  <a:pt x="23523" y="3288"/>
                  <a:pt x="23514" y="3287"/>
                  <a:pt x="23505" y="3285"/>
                </a:cubicBezTo>
                <a:cubicBezTo>
                  <a:pt x="23446" y="3277"/>
                  <a:pt x="23396" y="3213"/>
                  <a:pt x="23332" y="3213"/>
                </a:cubicBezTo>
                <a:cubicBezTo>
                  <a:pt x="23307" y="3213"/>
                  <a:pt x="23299" y="3234"/>
                  <a:pt x="23277" y="3243"/>
                </a:cubicBezTo>
                <a:cubicBezTo>
                  <a:pt x="23273" y="3244"/>
                  <a:pt x="23270" y="3244"/>
                  <a:pt x="23266" y="3244"/>
                </a:cubicBezTo>
                <a:cubicBezTo>
                  <a:pt x="23251" y="3244"/>
                  <a:pt x="23240" y="3238"/>
                  <a:pt x="23227" y="3234"/>
                </a:cubicBezTo>
                <a:cubicBezTo>
                  <a:pt x="23176" y="3222"/>
                  <a:pt x="22969" y="3188"/>
                  <a:pt x="23016" y="3087"/>
                </a:cubicBezTo>
                <a:cubicBezTo>
                  <a:pt x="23034" y="3083"/>
                  <a:pt x="23053" y="3081"/>
                  <a:pt x="23072" y="3081"/>
                </a:cubicBezTo>
                <a:close/>
                <a:moveTo>
                  <a:pt x="28321" y="3243"/>
                </a:moveTo>
                <a:cubicBezTo>
                  <a:pt x="28317" y="3277"/>
                  <a:pt x="28317" y="3310"/>
                  <a:pt x="28313" y="3340"/>
                </a:cubicBezTo>
                <a:cubicBezTo>
                  <a:pt x="28300" y="3336"/>
                  <a:pt x="28283" y="3332"/>
                  <a:pt x="28266" y="3327"/>
                </a:cubicBezTo>
                <a:cubicBezTo>
                  <a:pt x="28241" y="3323"/>
                  <a:pt x="28211" y="3319"/>
                  <a:pt x="28182" y="3310"/>
                </a:cubicBezTo>
                <a:cubicBezTo>
                  <a:pt x="28182" y="3298"/>
                  <a:pt x="28173" y="3289"/>
                  <a:pt x="28169" y="3281"/>
                </a:cubicBezTo>
                <a:cubicBezTo>
                  <a:pt x="28190" y="3264"/>
                  <a:pt x="28216" y="3260"/>
                  <a:pt x="28241" y="3256"/>
                </a:cubicBezTo>
                <a:cubicBezTo>
                  <a:pt x="28266" y="3251"/>
                  <a:pt x="28292" y="3247"/>
                  <a:pt x="28313" y="3243"/>
                </a:cubicBezTo>
                <a:close/>
                <a:moveTo>
                  <a:pt x="28431" y="2850"/>
                </a:moveTo>
                <a:cubicBezTo>
                  <a:pt x="28439" y="2855"/>
                  <a:pt x="28452" y="2863"/>
                  <a:pt x="28460" y="2867"/>
                </a:cubicBezTo>
                <a:cubicBezTo>
                  <a:pt x="28490" y="2888"/>
                  <a:pt x="28507" y="2893"/>
                  <a:pt x="28541" y="2893"/>
                </a:cubicBezTo>
                <a:cubicBezTo>
                  <a:pt x="28560" y="2893"/>
                  <a:pt x="28580" y="2891"/>
                  <a:pt x="28598" y="2891"/>
                </a:cubicBezTo>
                <a:cubicBezTo>
                  <a:pt x="28608" y="2891"/>
                  <a:pt x="28617" y="2891"/>
                  <a:pt x="28625" y="2893"/>
                </a:cubicBezTo>
                <a:cubicBezTo>
                  <a:pt x="28701" y="2910"/>
                  <a:pt x="28747" y="2985"/>
                  <a:pt x="28823" y="2998"/>
                </a:cubicBezTo>
                <a:cubicBezTo>
                  <a:pt x="28834" y="3000"/>
                  <a:pt x="28845" y="3000"/>
                  <a:pt x="28855" y="3000"/>
                </a:cubicBezTo>
                <a:cubicBezTo>
                  <a:pt x="28866" y="3000"/>
                  <a:pt x="28876" y="3000"/>
                  <a:pt x="28887" y="3002"/>
                </a:cubicBezTo>
                <a:cubicBezTo>
                  <a:pt x="28920" y="3007"/>
                  <a:pt x="28954" y="3023"/>
                  <a:pt x="28984" y="3040"/>
                </a:cubicBezTo>
                <a:cubicBezTo>
                  <a:pt x="28984" y="3074"/>
                  <a:pt x="28887" y="3095"/>
                  <a:pt x="28857" y="3099"/>
                </a:cubicBezTo>
                <a:cubicBezTo>
                  <a:pt x="28811" y="3099"/>
                  <a:pt x="28756" y="3078"/>
                  <a:pt x="28709" y="3066"/>
                </a:cubicBezTo>
                <a:cubicBezTo>
                  <a:pt x="28690" y="3062"/>
                  <a:pt x="28672" y="3061"/>
                  <a:pt x="28654" y="3061"/>
                </a:cubicBezTo>
                <a:cubicBezTo>
                  <a:pt x="28626" y="3061"/>
                  <a:pt x="28599" y="3065"/>
                  <a:pt x="28570" y="3070"/>
                </a:cubicBezTo>
                <a:cubicBezTo>
                  <a:pt x="28560" y="3072"/>
                  <a:pt x="28550" y="3072"/>
                  <a:pt x="28541" y="3072"/>
                </a:cubicBezTo>
                <a:cubicBezTo>
                  <a:pt x="28532" y="3072"/>
                  <a:pt x="28524" y="3072"/>
                  <a:pt x="28515" y="3074"/>
                </a:cubicBezTo>
                <a:cubicBezTo>
                  <a:pt x="28494" y="3078"/>
                  <a:pt x="28477" y="3091"/>
                  <a:pt x="28460" y="3095"/>
                </a:cubicBezTo>
                <a:cubicBezTo>
                  <a:pt x="28486" y="3104"/>
                  <a:pt x="28507" y="3108"/>
                  <a:pt x="28536" y="3108"/>
                </a:cubicBezTo>
                <a:cubicBezTo>
                  <a:pt x="28583" y="3112"/>
                  <a:pt x="28625" y="3142"/>
                  <a:pt x="28676" y="3146"/>
                </a:cubicBezTo>
                <a:cubicBezTo>
                  <a:pt x="28709" y="3150"/>
                  <a:pt x="28718" y="3146"/>
                  <a:pt x="28743" y="3167"/>
                </a:cubicBezTo>
                <a:cubicBezTo>
                  <a:pt x="28760" y="3180"/>
                  <a:pt x="28773" y="3188"/>
                  <a:pt x="28785" y="3197"/>
                </a:cubicBezTo>
                <a:cubicBezTo>
                  <a:pt x="28819" y="3222"/>
                  <a:pt x="28857" y="3213"/>
                  <a:pt x="28895" y="3234"/>
                </a:cubicBezTo>
                <a:cubicBezTo>
                  <a:pt x="28916" y="3247"/>
                  <a:pt x="29001" y="3306"/>
                  <a:pt x="28963" y="3323"/>
                </a:cubicBezTo>
                <a:cubicBezTo>
                  <a:pt x="28956" y="3327"/>
                  <a:pt x="28943" y="3329"/>
                  <a:pt x="28930" y="3329"/>
                </a:cubicBezTo>
                <a:cubicBezTo>
                  <a:pt x="28902" y="3329"/>
                  <a:pt x="28867" y="3323"/>
                  <a:pt x="28853" y="3323"/>
                </a:cubicBezTo>
                <a:lnTo>
                  <a:pt x="28731" y="3323"/>
                </a:lnTo>
                <a:cubicBezTo>
                  <a:pt x="28714" y="3323"/>
                  <a:pt x="28697" y="3323"/>
                  <a:pt x="28680" y="3323"/>
                </a:cubicBezTo>
                <a:cubicBezTo>
                  <a:pt x="28647" y="3323"/>
                  <a:pt x="28615" y="3325"/>
                  <a:pt x="28587" y="3336"/>
                </a:cubicBezTo>
                <a:cubicBezTo>
                  <a:pt x="28545" y="3357"/>
                  <a:pt x="28511" y="3357"/>
                  <a:pt x="28460" y="3365"/>
                </a:cubicBezTo>
                <a:cubicBezTo>
                  <a:pt x="28439" y="3365"/>
                  <a:pt x="28422" y="3370"/>
                  <a:pt x="28406" y="3370"/>
                </a:cubicBezTo>
                <a:cubicBezTo>
                  <a:pt x="28414" y="3197"/>
                  <a:pt x="28422" y="3023"/>
                  <a:pt x="28431" y="2850"/>
                </a:cubicBezTo>
                <a:close/>
                <a:moveTo>
                  <a:pt x="21319" y="2842"/>
                </a:moveTo>
                <a:cubicBezTo>
                  <a:pt x="21342" y="2842"/>
                  <a:pt x="21365" y="2844"/>
                  <a:pt x="21387" y="2850"/>
                </a:cubicBezTo>
                <a:cubicBezTo>
                  <a:pt x="21416" y="2859"/>
                  <a:pt x="21433" y="2876"/>
                  <a:pt x="21458" y="2888"/>
                </a:cubicBezTo>
                <a:cubicBezTo>
                  <a:pt x="21475" y="2901"/>
                  <a:pt x="21496" y="2910"/>
                  <a:pt x="21513" y="2914"/>
                </a:cubicBezTo>
                <a:cubicBezTo>
                  <a:pt x="21517" y="3002"/>
                  <a:pt x="21526" y="3095"/>
                  <a:pt x="21534" y="3180"/>
                </a:cubicBezTo>
                <a:cubicBezTo>
                  <a:pt x="21522" y="3184"/>
                  <a:pt x="21509" y="3188"/>
                  <a:pt x="21496" y="3188"/>
                </a:cubicBezTo>
                <a:cubicBezTo>
                  <a:pt x="21463" y="3188"/>
                  <a:pt x="21424" y="3156"/>
                  <a:pt x="21389" y="3156"/>
                </a:cubicBezTo>
                <a:cubicBezTo>
                  <a:pt x="21384" y="3156"/>
                  <a:pt x="21379" y="3157"/>
                  <a:pt x="21374" y="3159"/>
                </a:cubicBezTo>
                <a:cubicBezTo>
                  <a:pt x="21361" y="3226"/>
                  <a:pt x="21365" y="3289"/>
                  <a:pt x="21357" y="3357"/>
                </a:cubicBezTo>
                <a:cubicBezTo>
                  <a:pt x="21298" y="3374"/>
                  <a:pt x="21239" y="3374"/>
                  <a:pt x="21176" y="3374"/>
                </a:cubicBezTo>
                <a:cubicBezTo>
                  <a:pt x="21163" y="3344"/>
                  <a:pt x="21154" y="3310"/>
                  <a:pt x="21138" y="3281"/>
                </a:cubicBezTo>
                <a:cubicBezTo>
                  <a:pt x="21095" y="3188"/>
                  <a:pt x="21066" y="3087"/>
                  <a:pt x="21036" y="2973"/>
                </a:cubicBezTo>
                <a:cubicBezTo>
                  <a:pt x="21091" y="2973"/>
                  <a:pt x="21121" y="2947"/>
                  <a:pt x="21146" y="2897"/>
                </a:cubicBezTo>
                <a:cubicBezTo>
                  <a:pt x="21150" y="2884"/>
                  <a:pt x="21150" y="2863"/>
                  <a:pt x="21154" y="2850"/>
                </a:cubicBezTo>
                <a:cubicBezTo>
                  <a:pt x="21160" y="2851"/>
                  <a:pt x="21167" y="2851"/>
                  <a:pt x="21173" y="2851"/>
                </a:cubicBezTo>
                <a:cubicBezTo>
                  <a:pt x="21220" y="2851"/>
                  <a:pt x="21271" y="2842"/>
                  <a:pt x="21319" y="2842"/>
                </a:cubicBezTo>
                <a:close/>
                <a:moveTo>
                  <a:pt x="22501" y="3669"/>
                </a:moveTo>
                <a:cubicBezTo>
                  <a:pt x="22564" y="3669"/>
                  <a:pt x="22640" y="3669"/>
                  <a:pt x="22699" y="3699"/>
                </a:cubicBezTo>
                <a:cubicBezTo>
                  <a:pt x="22754" y="3724"/>
                  <a:pt x="22784" y="3783"/>
                  <a:pt x="22838" y="3809"/>
                </a:cubicBezTo>
                <a:cubicBezTo>
                  <a:pt x="22847" y="3813"/>
                  <a:pt x="22851" y="3821"/>
                  <a:pt x="22860" y="3825"/>
                </a:cubicBezTo>
                <a:lnTo>
                  <a:pt x="22847" y="4070"/>
                </a:lnTo>
                <a:cubicBezTo>
                  <a:pt x="22796" y="4058"/>
                  <a:pt x="22750" y="4041"/>
                  <a:pt x="22703" y="4024"/>
                </a:cubicBezTo>
                <a:cubicBezTo>
                  <a:pt x="22653" y="4007"/>
                  <a:pt x="22581" y="3998"/>
                  <a:pt x="22556" y="3952"/>
                </a:cubicBezTo>
                <a:cubicBezTo>
                  <a:pt x="22535" y="3914"/>
                  <a:pt x="22551" y="3876"/>
                  <a:pt x="22530" y="3842"/>
                </a:cubicBezTo>
                <a:cubicBezTo>
                  <a:pt x="22509" y="3809"/>
                  <a:pt x="22471" y="3800"/>
                  <a:pt x="22459" y="3758"/>
                </a:cubicBezTo>
                <a:cubicBezTo>
                  <a:pt x="22446" y="3711"/>
                  <a:pt x="22450" y="3673"/>
                  <a:pt x="22501" y="3669"/>
                </a:cubicBezTo>
                <a:close/>
                <a:moveTo>
                  <a:pt x="23073" y="3854"/>
                </a:moveTo>
                <a:cubicBezTo>
                  <a:pt x="23099" y="3854"/>
                  <a:pt x="23125" y="3855"/>
                  <a:pt x="23151" y="3859"/>
                </a:cubicBezTo>
                <a:cubicBezTo>
                  <a:pt x="23176" y="3863"/>
                  <a:pt x="23197" y="3876"/>
                  <a:pt x="23223" y="3889"/>
                </a:cubicBezTo>
                <a:cubicBezTo>
                  <a:pt x="23231" y="3893"/>
                  <a:pt x="23239" y="3897"/>
                  <a:pt x="23252" y="3901"/>
                </a:cubicBezTo>
                <a:cubicBezTo>
                  <a:pt x="23248" y="3922"/>
                  <a:pt x="23244" y="3939"/>
                  <a:pt x="23244" y="3956"/>
                </a:cubicBezTo>
                <a:cubicBezTo>
                  <a:pt x="23239" y="3994"/>
                  <a:pt x="23235" y="4032"/>
                  <a:pt x="23231" y="4070"/>
                </a:cubicBezTo>
                <a:cubicBezTo>
                  <a:pt x="23218" y="4180"/>
                  <a:pt x="23201" y="4294"/>
                  <a:pt x="23189" y="4404"/>
                </a:cubicBezTo>
                <a:cubicBezTo>
                  <a:pt x="23163" y="4404"/>
                  <a:pt x="23147" y="4391"/>
                  <a:pt x="23121" y="4361"/>
                </a:cubicBezTo>
                <a:cubicBezTo>
                  <a:pt x="23113" y="4345"/>
                  <a:pt x="23104" y="4332"/>
                  <a:pt x="23083" y="4328"/>
                </a:cubicBezTo>
                <a:cubicBezTo>
                  <a:pt x="23079" y="4328"/>
                  <a:pt x="23075" y="4328"/>
                  <a:pt x="23066" y="4332"/>
                </a:cubicBezTo>
                <a:cubicBezTo>
                  <a:pt x="23037" y="4319"/>
                  <a:pt x="23028" y="4298"/>
                  <a:pt x="23020" y="4273"/>
                </a:cubicBezTo>
                <a:lnTo>
                  <a:pt x="23020" y="4273"/>
                </a:lnTo>
                <a:lnTo>
                  <a:pt x="23083" y="4285"/>
                </a:lnTo>
                <a:cubicBezTo>
                  <a:pt x="23083" y="4281"/>
                  <a:pt x="23083" y="4277"/>
                  <a:pt x="23083" y="4273"/>
                </a:cubicBezTo>
                <a:cubicBezTo>
                  <a:pt x="23062" y="4269"/>
                  <a:pt x="23041" y="4264"/>
                  <a:pt x="23020" y="4264"/>
                </a:cubicBezTo>
                <a:cubicBezTo>
                  <a:pt x="23016" y="4256"/>
                  <a:pt x="23016" y="4247"/>
                  <a:pt x="23012" y="4243"/>
                </a:cubicBezTo>
                <a:cubicBezTo>
                  <a:pt x="22990" y="4243"/>
                  <a:pt x="22965" y="4252"/>
                  <a:pt x="22944" y="4256"/>
                </a:cubicBezTo>
                <a:lnTo>
                  <a:pt x="22940" y="4256"/>
                </a:lnTo>
                <a:lnTo>
                  <a:pt x="22982" y="4264"/>
                </a:lnTo>
                <a:cubicBezTo>
                  <a:pt x="22965" y="4264"/>
                  <a:pt x="22952" y="4269"/>
                  <a:pt x="22936" y="4269"/>
                </a:cubicBezTo>
                <a:lnTo>
                  <a:pt x="22936" y="4260"/>
                </a:lnTo>
                <a:cubicBezTo>
                  <a:pt x="22936" y="4256"/>
                  <a:pt x="22940" y="4256"/>
                  <a:pt x="22940" y="4256"/>
                </a:cubicBezTo>
                <a:lnTo>
                  <a:pt x="22936" y="4256"/>
                </a:lnTo>
                <a:lnTo>
                  <a:pt x="22936" y="4252"/>
                </a:lnTo>
                <a:cubicBezTo>
                  <a:pt x="22974" y="4214"/>
                  <a:pt x="22995" y="4150"/>
                  <a:pt x="22986" y="4100"/>
                </a:cubicBezTo>
                <a:cubicBezTo>
                  <a:pt x="22974" y="4096"/>
                  <a:pt x="22961" y="4091"/>
                  <a:pt x="22944" y="4091"/>
                </a:cubicBezTo>
                <a:lnTo>
                  <a:pt x="22957" y="3859"/>
                </a:lnTo>
                <a:cubicBezTo>
                  <a:pt x="22974" y="3859"/>
                  <a:pt x="22986" y="3855"/>
                  <a:pt x="22995" y="3855"/>
                </a:cubicBezTo>
                <a:cubicBezTo>
                  <a:pt x="23020" y="3855"/>
                  <a:pt x="23046" y="3854"/>
                  <a:pt x="23073" y="3854"/>
                </a:cubicBezTo>
                <a:close/>
                <a:moveTo>
                  <a:pt x="21816" y="3971"/>
                </a:moveTo>
                <a:cubicBezTo>
                  <a:pt x="21847" y="3971"/>
                  <a:pt x="21876" y="3987"/>
                  <a:pt x="21910" y="4015"/>
                </a:cubicBezTo>
                <a:cubicBezTo>
                  <a:pt x="21935" y="4032"/>
                  <a:pt x="21956" y="4058"/>
                  <a:pt x="21982" y="4070"/>
                </a:cubicBezTo>
                <a:cubicBezTo>
                  <a:pt x="21996" y="4081"/>
                  <a:pt x="22000" y="4081"/>
                  <a:pt x="22009" y="4081"/>
                </a:cubicBezTo>
                <a:lnTo>
                  <a:pt x="22009" y="4081"/>
                </a:lnTo>
                <a:cubicBezTo>
                  <a:pt x="22014" y="4081"/>
                  <a:pt x="22020" y="4081"/>
                  <a:pt x="22028" y="4083"/>
                </a:cubicBezTo>
                <a:cubicBezTo>
                  <a:pt x="22091" y="4091"/>
                  <a:pt x="22125" y="4155"/>
                  <a:pt x="22180" y="4176"/>
                </a:cubicBezTo>
                <a:cubicBezTo>
                  <a:pt x="22195" y="4183"/>
                  <a:pt x="22210" y="4185"/>
                  <a:pt x="22226" y="4185"/>
                </a:cubicBezTo>
                <a:cubicBezTo>
                  <a:pt x="22236" y="4185"/>
                  <a:pt x="22246" y="4184"/>
                  <a:pt x="22256" y="4184"/>
                </a:cubicBezTo>
                <a:cubicBezTo>
                  <a:pt x="22286" y="4184"/>
                  <a:pt x="22311" y="4193"/>
                  <a:pt x="22340" y="4201"/>
                </a:cubicBezTo>
                <a:cubicBezTo>
                  <a:pt x="22359" y="4211"/>
                  <a:pt x="22378" y="4215"/>
                  <a:pt x="22399" y="4215"/>
                </a:cubicBezTo>
                <a:cubicBezTo>
                  <a:pt x="22406" y="4215"/>
                  <a:pt x="22413" y="4215"/>
                  <a:pt x="22421" y="4214"/>
                </a:cubicBezTo>
                <a:cubicBezTo>
                  <a:pt x="22454" y="4205"/>
                  <a:pt x="22475" y="4176"/>
                  <a:pt x="22509" y="4171"/>
                </a:cubicBezTo>
                <a:cubicBezTo>
                  <a:pt x="22513" y="4170"/>
                  <a:pt x="22517" y="4170"/>
                  <a:pt x="22522" y="4170"/>
                </a:cubicBezTo>
                <a:cubicBezTo>
                  <a:pt x="22547" y="4170"/>
                  <a:pt x="22572" y="4190"/>
                  <a:pt x="22594" y="4197"/>
                </a:cubicBezTo>
                <a:cubicBezTo>
                  <a:pt x="22627" y="4214"/>
                  <a:pt x="22661" y="4231"/>
                  <a:pt x="22695" y="4252"/>
                </a:cubicBezTo>
                <a:cubicBezTo>
                  <a:pt x="22716" y="4273"/>
                  <a:pt x="22750" y="4281"/>
                  <a:pt x="22784" y="4285"/>
                </a:cubicBezTo>
                <a:cubicBezTo>
                  <a:pt x="22737" y="4294"/>
                  <a:pt x="22687" y="4298"/>
                  <a:pt x="22640" y="4298"/>
                </a:cubicBezTo>
                <a:cubicBezTo>
                  <a:pt x="22636" y="4299"/>
                  <a:pt x="22631" y="4299"/>
                  <a:pt x="22626" y="4299"/>
                </a:cubicBezTo>
                <a:cubicBezTo>
                  <a:pt x="22610" y="4299"/>
                  <a:pt x="22593" y="4297"/>
                  <a:pt x="22577" y="4297"/>
                </a:cubicBezTo>
                <a:cubicBezTo>
                  <a:pt x="22565" y="4297"/>
                  <a:pt x="22553" y="4298"/>
                  <a:pt x="22543" y="4302"/>
                </a:cubicBezTo>
                <a:cubicBezTo>
                  <a:pt x="22497" y="4315"/>
                  <a:pt x="22471" y="4361"/>
                  <a:pt x="22429" y="4383"/>
                </a:cubicBezTo>
                <a:cubicBezTo>
                  <a:pt x="22412" y="4391"/>
                  <a:pt x="22391" y="4404"/>
                  <a:pt x="22370" y="4412"/>
                </a:cubicBezTo>
                <a:cubicBezTo>
                  <a:pt x="22351" y="4416"/>
                  <a:pt x="22332" y="4418"/>
                  <a:pt x="22312" y="4418"/>
                </a:cubicBezTo>
                <a:cubicBezTo>
                  <a:pt x="22255" y="4418"/>
                  <a:pt x="22195" y="4403"/>
                  <a:pt x="22142" y="4391"/>
                </a:cubicBezTo>
                <a:cubicBezTo>
                  <a:pt x="22104" y="4387"/>
                  <a:pt x="22075" y="4370"/>
                  <a:pt x="22041" y="4357"/>
                </a:cubicBezTo>
                <a:cubicBezTo>
                  <a:pt x="22011" y="4345"/>
                  <a:pt x="21969" y="4340"/>
                  <a:pt x="21952" y="4311"/>
                </a:cubicBezTo>
                <a:cubicBezTo>
                  <a:pt x="21935" y="4290"/>
                  <a:pt x="21944" y="4260"/>
                  <a:pt x="21914" y="4243"/>
                </a:cubicBezTo>
                <a:cubicBezTo>
                  <a:pt x="21906" y="4239"/>
                  <a:pt x="21876" y="4231"/>
                  <a:pt x="21863" y="4231"/>
                </a:cubicBezTo>
                <a:cubicBezTo>
                  <a:pt x="21853" y="4228"/>
                  <a:pt x="21841" y="4228"/>
                  <a:pt x="21829" y="4228"/>
                </a:cubicBezTo>
                <a:cubicBezTo>
                  <a:pt x="21817" y="4228"/>
                  <a:pt x="21804" y="4228"/>
                  <a:pt x="21792" y="4226"/>
                </a:cubicBezTo>
                <a:cubicBezTo>
                  <a:pt x="21775" y="4222"/>
                  <a:pt x="21758" y="4218"/>
                  <a:pt x="21745" y="4218"/>
                </a:cubicBezTo>
                <a:lnTo>
                  <a:pt x="21754" y="3990"/>
                </a:lnTo>
                <a:cubicBezTo>
                  <a:pt x="21776" y="3977"/>
                  <a:pt x="21797" y="3971"/>
                  <a:pt x="21816" y="3971"/>
                </a:cubicBezTo>
                <a:close/>
                <a:moveTo>
                  <a:pt x="21762" y="4332"/>
                </a:moveTo>
                <a:cubicBezTo>
                  <a:pt x="21804" y="4345"/>
                  <a:pt x="21838" y="4357"/>
                  <a:pt x="21872" y="4383"/>
                </a:cubicBezTo>
                <a:cubicBezTo>
                  <a:pt x="21880" y="4391"/>
                  <a:pt x="21901" y="4399"/>
                  <a:pt x="21901" y="4412"/>
                </a:cubicBezTo>
                <a:cubicBezTo>
                  <a:pt x="21901" y="4433"/>
                  <a:pt x="21859" y="4454"/>
                  <a:pt x="21842" y="4458"/>
                </a:cubicBezTo>
                <a:cubicBezTo>
                  <a:pt x="21813" y="4471"/>
                  <a:pt x="21775" y="4475"/>
                  <a:pt x="21741" y="4475"/>
                </a:cubicBezTo>
                <a:lnTo>
                  <a:pt x="21745" y="4332"/>
                </a:lnTo>
                <a:close/>
                <a:moveTo>
                  <a:pt x="22303" y="4769"/>
                </a:moveTo>
                <a:cubicBezTo>
                  <a:pt x="22325" y="4769"/>
                  <a:pt x="22348" y="4771"/>
                  <a:pt x="22370" y="4771"/>
                </a:cubicBezTo>
                <a:cubicBezTo>
                  <a:pt x="22429" y="4771"/>
                  <a:pt x="22475" y="4771"/>
                  <a:pt x="22530" y="4800"/>
                </a:cubicBezTo>
                <a:cubicBezTo>
                  <a:pt x="22560" y="4813"/>
                  <a:pt x="22589" y="4817"/>
                  <a:pt x="22623" y="4830"/>
                </a:cubicBezTo>
                <a:cubicBezTo>
                  <a:pt x="22661" y="4843"/>
                  <a:pt x="22687" y="4885"/>
                  <a:pt x="22729" y="4897"/>
                </a:cubicBezTo>
                <a:cubicBezTo>
                  <a:pt x="22744" y="4900"/>
                  <a:pt x="22761" y="4903"/>
                  <a:pt x="22780" y="4903"/>
                </a:cubicBezTo>
                <a:cubicBezTo>
                  <a:pt x="22788" y="4903"/>
                  <a:pt x="22796" y="4903"/>
                  <a:pt x="22805" y="4902"/>
                </a:cubicBezTo>
                <a:lnTo>
                  <a:pt x="22805" y="4902"/>
                </a:lnTo>
                <a:lnTo>
                  <a:pt x="22796" y="5045"/>
                </a:lnTo>
                <a:cubicBezTo>
                  <a:pt x="22792" y="5045"/>
                  <a:pt x="22784" y="5041"/>
                  <a:pt x="22779" y="5041"/>
                </a:cubicBezTo>
                <a:cubicBezTo>
                  <a:pt x="22720" y="5020"/>
                  <a:pt x="22649" y="5020"/>
                  <a:pt x="22585" y="5011"/>
                </a:cubicBezTo>
                <a:cubicBezTo>
                  <a:pt x="22475" y="4995"/>
                  <a:pt x="22366" y="4957"/>
                  <a:pt x="22256" y="4931"/>
                </a:cubicBezTo>
                <a:cubicBezTo>
                  <a:pt x="22231" y="4923"/>
                  <a:pt x="22201" y="4923"/>
                  <a:pt x="22188" y="4893"/>
                </a:cubicBezTo>
                <a:cubicBezTo>
                  <a:pt x="22176" y="4868"/>
                  <a:pt x="22184" y="4834"/>
                  <a:pt x="22197" y="4817"/>
                </a:cubicBezTo>
                <a:cubicBezTo>
                  <a:pt x="22222" y="4776"/>
                  <a:pt x="22261" y="4769"/>
                  <a:pt x="22303" y="4769"/>
                </a:cubicBezTo>
                <a:close/>
                <a:moveTo>
                  <a:pt x="23012" y="4897"/>
                </a:moveTo>
                <a:cubicBezTo>
                  <a:pt x="22999" y="4919"/>
                  <a:pt x="22982" y="4940"/>
                  <a:pt x="22965" y="4961"/>
                </a:cubicBezTo>
                <a:cubicBezTo>
                  <a:pt x="22944" y="4995"/>
                  <a:pt x="22919" y="5028"/>
                  <a:pt x="22893" y="5062"/>
                </a:cubicBezTo>
                <a:lnTo>
                  <a:pt x="22902" y="4897"/>
                </a:lnTo>
                <a:close/>
                <a:moveTo>
                  <a:pt x="27958" y="4294"/>
                </a:moveTo>
                <a:cubicBezTo>
                  <a:pt x="27983" y="4294"/>
                  <a:pt x="28005" y="4307"/>
                  <a:pt x="28021" y="4323"/>
                </a:cubicBezTo>
                <a:cubicBezTo>
                  <a:pt x="28013" y="4598"/>
                  <a:pt x="28009" y="4872"/>
                  <a:pt x="28005" y="5146"/>
                </a:cubicBezTo>
                <a:cubicBezTo>
                  <a:pt x="27979" y="5159"/>
                  <a:pt x="27954" y="5168"/>
                  <a:pt x="27929" y="5176"/>
                </a:cubicBezTo>
                <a:cubicBezTo>
                  <a:pt x="27929" y="5180"/>
                  <a:pt x="27924" y="5180"/>
                  <a:pt x="27924" y="5180"/>
                </a:cubicBezTo>
                <a:cubicBezTo>
                  <a:pt x="27929" y="4872"/>
                  <a:pt x="27937" y="4577"/>
                  <a:pt x="27946" y="4294"/>
                </a:cubicBezTo>
                <a:close/>
                <a:moveTo>
                  <a:pt x="27732" y="4263"/>
                </a:moveTo>
                <a:cubicBezTo>
                  <a:pt x="27750" y="4263"/>
                  <a:pt x="27768" y="4272"/>
                  <a:pt x="27785" y="4290"/>
                </a:cubicBezTo>
                <a:cubicBezTo>
                  <a:pt x="27806" y="4307"/>
                  <a:pt x="27816" y="4317"/>
                  <a:pt x="27830" y="4317"/>
                </a:cubicBezTo>
                <a:cubicBezTo>
                  <a:pt x="27836" y="4317"/>
                  <a:pt x="27844" y="4315"/>
                  <a:pt x="27853" y="4311"/>
                </a:cubicBezTo>
                <a:lnTo>
                  <a:pt x="27853" y="4311"/>
                </a:lnTo>
                <a:cubicBezTo>
                  <a:pt x="27844" y="4598"/>
                  <a:pt x="27836" y="4902"/>
                  <a:pt x="27832" y="5214"/>
                </a:cubicBezTo>
                <a:cubicBezTo>
                  <a:pt x="27789" y="5235"/>
                  <a:pt x="27743" y="5252"/>
                  <a:pt x="27696" y="5269"/>
                </a:cubicBezTo>
                <a:cubicBezTo>
                  <a:pt x="27709" y="4935"/>
                  <a:pt x="27718" y="4602"/>
                  <a:pt x="27722" y="4264"/>
                </a:cubicBezTo>
                <a:cubicBezTo>
                  <a:pt x="27725" y="4264"/>
                  <a:pt x="27729" y="4263"/>
                  <a:pt x="27732" y="4263"/>
                </a:cubicBezTo>
                <a:close/>
                <a:moveTo>
                  <a:pt x="23217" y="4897"/>
                </a:moveTo>
                <a:cubicBezTo>
                  <a:pt x="23222" y="4897"/>
                  <a:pt x="23226" y="4897"/>
                  <a:pt x="23231" y="4897"/>
                </a:cubicBezTo>
                <a:cubicBezTo>
                  <a:pt x="23269" y="4897"/>
                  <a:pt x="23294" y="4914"/>
                  <a:pt x="23328" y="4923"/>
                </a:cubicBezTo>
                <a:cubicBezTo>
                  <a:pt x="23338" y="4926"/>
                  <a:pt x="23348" y="4927"/>
                  <a:pt x="23357" y="4927"/>
                </a:cubicBezTo>
                <a:cubicBezTo>
                  <a:pt x="23384" y="4927"/>
                  <a:pt x="23410" y="4917"/>
                  <a:pt x="23438" y="4914"/>
                </a:cubicBezTo>
                <a:cubicBezTo>
                  <a:pt x="23477" y="4904"/>
                  <a:pt x="23514" y="4900"/>
                  <a:pt x="23551" y="4900"/>
                </a:cubicBezTo>
                <a:cubicBezTo>
                  <a:pt x="23577" y="4900"/>
                  <a:pt x="23604" y="4902"/>
                  <a:pt x="23632" y="4906"/>
                </a:cubicBezTo>
                <a:cubicBezTo>
                  <a:pt x="23646" y="4908"/>
                  <a:pt x="23660" y="4908"/>
                  <a:pt x="23675" y="4908"/>
                </a:cubicBezTo>
                <a:cubicBezTo>
                  <a:pt x="23695" y="4908"/>
                  <a:pt x="23716" y="4907"/>
                  <a:pt x="23736" y="4907"/>
                </a:cubicBezTo>
                <a:cubicBezTo>
                  <a:pt x="23763" y="4907"/>
                  <a:pt x="23789" y="4909"/>
                  <a:pt x="23813" y="4919"/>
                </a:cubicBezTo>
                <a:cubicBezTo>
                  <a:pt x="23851" y="4931"/>
                  <a:pt x="23894" y="4969"/>
                  <a:pt x="23919" y="4999"/>
                </a:cubicBezTo>
                <a:cubicBezTo>
                  <a:pt x="23953" y="5033"/>
                  <a:pt x="24024" y="5138"/>
                  <a:pt x="23970" y="5176"/>
                </a:cubicBezTo>
                <a:cubicBezTo>
                  <a:pt x="23955" y="5186"/>
                  <a:pt x="23937" y="5189"/>
                  <a:pt x="23918" y="5189"/>
                </a:cubicBezTo>
                <a:cubicBezTo>
                  <a:pt x="23877" y="5189"/>
                  <a:pt x="23829" y="5174"/>
                  <a:pt x="23788" y="5174"/>
                </a:cubicBezTo>
                <a:cubicBezTo>
                  <a:pt x="23763" y="5174"/>
                  <a:pt x="23741" y="5180"/>
                  <a:pt x="23725" y="5197"/>
                </a:cubicBezTo>
                <a:cubicBezTo>
                  <a:pt x="23708" y="5218"/>
                  <a:pt x="23708" y="5256"/>
                  <a:pt x="23683" y="5269"/>
                </a:cubicBezTo>
                <a:cubicBezTo>
                  <a:pt x="23666" y="5277"/>
                  <a:pt x="23653" y="5273"/>
                  <a:pt x="23632" y="5290"/>
                </a:cubicBezTo>
                <a:cubicBezTo>
                  <a:pt x="23615" y="5307"/>
                  <a:pt x="23607" y="5324"/>
                  <a:pt x="23581" y="5332"/>
                </a:cubicBezTo>
                <a:cubicBezTo>
                  <a:pt x="23552" y="5345"/>
                  <a:pt x="23522" y="5336"/>
                  <a:pt x="23493" y="5345"/>
                </a:cubicBezTo>
                <a:cubicBezTo>
                  <a:pt x="23459" y="5358"/>
                  <a:pt x="23438" y="5383"/>
                  <a:pt x="23400" y="5383"/>
                </a:cubicBezTo>
                <a:cubicBezTo>
                  <a:pt x="23393" y="5384"/>
                  <a:pt x="23386" y="5384"/>
                  <a:pt x="23378" y="5384"/>
                </a:cubicBezTo>
                <a:cubicBezTo>
                  <a:pt x="23359" y="5384"/>
                  <a:pt x="23339" y="5382"/>
                  <a:pt x="23320" y="5382"/>
                </a:cubicBezTo>
                <a:cubicBezTo>
                  <a:pt x="23313" y="5382"/>
                  <a:pt x="23306" y="5382"/>
                  <a:pt x="23299" y="5383"/>
                </a:cubicBezTo>
                <a:cubicBezTo>
                  <a:pt x="23252" y="5387"/>
                  <a:pt x="23197" y="5408"/>
                  <a:pt x="23163" y="5442"/>
                </a:cubicBezTo>
                <a:cubicBezTo>
                  <a:pt x="23130" y="5480"/>
                  <a:pt x="23138" y="5505"/>
                  <a:pt x="23083" y="5514"/>
                </a:cubicBezTo>
                <a:cubicBezTo>
                  <a:pt x="23045" y="5518"/>
                  <a:pt x="23033" y="5522"/>
                  <a:pt x="22999" y="5547"/>
                </a:cubicBezTo>
                <a:cubicBezTo>
                  <a:pt x="22961" y="5577"/>
                  <a:pt x="22931" y="5590"/>
                  <a:pt x="22885" y="5602"/>
                </a:cubicBezTo>
                <a:cubicBezTo>
                  <a:pt x="22876" y="5602"/>
                  <a:pt x="22872" y="5607"/>
                  <a:pt x="22864" y="5607"/>
                </a:cubicBezTo>
                <a:lnTo>
                  <a:pt x="22881" y="5282"/>
                </a:lnTo>
                <a:cubicBezTo>
                  <a:pt x="22898" y="5256"/>
                  <a:pt x="22914" y="5227"/>
                  <a:pt x="22923" y="5206"/>
                </a:cubicBezTo>
                <a:cubicBezTo>
                  <a:pt x="22931" y="5189"/>
                  <a:pt x="22936" y="5180"/>
                  <a:pt x="22940" y="5172"/>
                </a:cubicBezTo>
                <a:cubicBezTo>
                  <a:pt x="22974" y="5121"/>
                  <a:pt x="23007" y="5070"/>
                  <a:pt x="23045" y="5020"/>
                </a:cubicBezTo>
                <a:cubicBezTo>
                  <a:pt x="23071" y="4982"/>
                  <a:pt x="23100" y="4948"/>
                  <a:pt x="23121" y="4910"/>
                </a:cubicBezTo>
                <a:lnTo>
                  <a:pt x="23130" y="4910"/>
                </a:lnTo>
                <a:cubicBezTo>
                  <a:pt x="23159" y="4906"/>
                  <a:pt x="23188" y="4897"/>
                  <a:pt x="23217" y="4897"/>
                </a:cubicBezTo>
                <a:close/>
                <a:moveTo>
                  <a:pt x="22792" y="5070"/>
                </a:moveTo>
                <a:lnTo>
                  <a:pt x="22762" y="5670"/>
                </a:lnTo>
                <a:cubicBezTo>
                  <a:pt x="22758" y="5674"/>
                  <a:pt x="22754" y="5674"/>
                  <a:pt x="22754" y="5682"/>
                </a:cubicBezTo>
                <a:cubicBezTo>
                  <a:pt x="22729" y="5729"/>
                  <a:pt x="22712" y="5784"/>
                  <a:pt x="22699" y="5839"/>
                </a:cubicBezTo>
                <a:cubicBezTo>
                  <a:pt x="22716" y="5843"/>
                  <a:pt x="22733" y="5856"/>
                  <a:pt x="22750" y="5864"/>
                </a:cubicBezTo>
                <a:lnTo>
                  <a:pt x="22737" y="6096"/>
                </a:lnTo>
                <a:cubicBezTo>
                  <a:pt x="22724" y="6096"/>
                  <a:pt x="22712" y="6092"/>
                  <a:pt x="22699" y="6088"/>
                </a:cubicBezTo>
                <a:cubicBezTo>
                  <a:pt x="22674" y="6075"/>
                  <a:pt x="22653" y="6071"/>
                  <a:pt x="22623" y="6067"/>
                </a:cubicBezTo>
                <a:cubicBezTo>
                  <a:pt x="22551" y="6054"/>
                  <a:pt x="22497" y="5999"/>
                  <a:pt x="22429" y="5986"/>
                </a:cubicBezTo>
                <a:cubicBezTo>
                  <a:pt x="22411" y="5981"/>
                  <a:pt x="22391" y="5979"/>
                  <a:pt x="22372" y="5979"/>
                </a:cubicBezTo>
                <a:cubicBezTo>
                  <a:pt x="22344" y="5979"/>
                  <a:pt x="22316" y="5983"/>
                  <a:pt x="22294" y="5991"/>
                </a:cubicBezTo>
                <a:cubicBezTo>
                  <a:pt x="22264" y="5998"/>
                  <a:pt x="22240" y="6012"/>
                  <a:pt x="22212" y="6012"/>
                </a:cubicBezTo>
                <a:cubicBezTo>
                  <a:pt x="22208" y="6012"/>
                  <a:pt x="22205" y="6012"/>
                  <a:pt x="22201" y="6012"/>
                </a:cubicBezTo>
                <a:cubicBezTo>
                  <a:pt x="22134" y="6003"/>
                  <a:pt x="22075" y="5970"/>
                  <a:pt x="22015" y="5948"/>
                </a:cubicBezTo>
                <a:cubicBezTo>
                  <a:pt x="21999" y="5942"/>
                  <a:pt x="21983" y="5938"/>
                  <a:pt x="21967" y="5938"/>
                </a:cubicBezTo>
                <a:cubicBezTo>
                  <a:pt x="21949" y="5938"/>
                  <a:pt x="21932" y="5943"/>
                  <a:pt x="21918" y="5957"/>
                </a:cubicBezTo>
                <a:cubicBezTo>
                  <a:pt x="21893" y="5978"/>
                  <a:pt x="21889" y="6012"/>
                  <a:pt x="21872" y="6037"/>
                </a:cubicBezTo>
                <a:cubicBezTo>
                  <a:pt x="21847" y="6075"/>
                  <a:pt x="21800" y="6117"/>
                  <a:pt x="21758" y="6138"/>
                </a:cubicBezTo>
                <a:cubicBezTo>
                  <a:pt x="21737" y="6151"/>
                  <a:pt x="21716" y="6159"/>
                  <a:pt x="21690" y="6159"/>
                </a:cubicBezTo>
                <a:lnTo>
                  <a:pt x="21712" y="5497"/>
                </a:lnTo>
                <a:cubicBezTo>
                  <a:pt x="21730" y="5501"/>
                  <a:pt x="21750" y="5505"/>
                  <a:pt x="21768" y="5505"/>
                </a:cubicBezTo>
                <a:cubicBezTo>
                  <a:pt x="21783" y="5505"/>
                  <a:pt x="21797" y="5503"/>
                  <a:pt x="21809" y="5497"/>
                </a:cubicBezTo>
                <a:cubicBezTo>
                  <a:pt x="21842" y="5476"/>
                  <a:pt x="21851" y="5417"/>
                  <a:pt x="21847" y="5383"/>
                </a:cubicBezTo>
                <a:cubicBezTo>
                  <a:pt x="21838" y="5336"/>
                  <a:pt x="21796" y="5332"/>
                  <a:pt x="21758" y="5324"/>
                </a:cubicBezTo>
                <a:cubicBezTo>
                  <a:pt x="21750" y="5320"/>
                  <a:pt x="21733" y="5320"/>
                  <a:pt x="21716" y="5315"/>
                </a:cubicBezTo>
                <a:lnTo>
                  <a:pt x="21720" y="5125"/>
                </a:lnTo>
                <a:cubicBezTo>
                  <a:pt x="21724" y="5125"/>
                  <a:pt x="21724" y="5125"/>
                  <a:pt x="21724" y="5130"/>
                </a:cubicBezTo>
                <a:cubicBezTo>
                  <a:pt x="21762" y="5172"/>
                  <a:pt x="21788" y="5231"/>
                  <a:pt x="21851" y="5239"/>
                </a:cubicBezTo>
                <a:cubicBezTo>
                  <a:pt x="21862" y="5241"/>
                  <a:pt x="21874" y="5242"/>
                  <a:pt x="21886" y="5242"/>
                </a:cubicBezTo>
                <a:cubicBezTo>
                  <a:pt x="21906" y="5242"/>
                  <a:pt x="21928" y="5239"/>
                  <a:pt x="21944" y="5231"/>
                </a:cubicBezTo>
                <a:cubicBezTo>
                  <a:pt x="21982" y="5214"/>
                  <a:pt x="22007" y="5172"/>
                  <a:pt x="22045" y="5146"/>
                </a:cubicBezTo>
                <a:cubicBezTo>
                  <a:pt x="22085" y="5116"/>
                  <a:pt x="22126" y="5096"/>
                  <a:pt x="22168" y="5096"/>
                </a:cubicBezTo>
                <a:cubicBezTo>
                  <a:pt x="22197" y="5096"/>
                  <a:pt x="22226" y="5105"/>
                  <a:pt x="22256" y="5125"/>
                </a:cubicBezTo>
                <a:cubicBezTo>
                  <a:pt x="22307" y="5159"/>
                  <a:pt x="22340" y="5172"/>
                  <a:pt x="22404" y="5172"/>
                </a:cubicBezTo>
                <a:cubicBezTo>
                  <a:pt x="22459" y="5172"/>
                  <a:pt x="22513" y="5159"/>
                  <a:pt x="22564" y="5146"/>
                </a:cubicBezTo>
                <a:cubicBezTo>
                  <a:pt x="22640" y="5125"/>
                  <a:pt x="22716" y="5096"/>
                  <a:pt x="22792" y="5070"/>
                </a:cubicBezTo>
                <a:close/>
                <a:moveTo>
                  <a:pt x="21726" y="6377"/>
                </a:moveTo>
                <a:cubicBezTo>
                  <a:pt x="21732" y="6377"/>
                  <a:pt x="21738" y="6378"/>
                  <a:pt x="21745" y="6379"/>
                </a:cubicBezTo>
                <a:cubicBezTo>
                  <a:pt x="21758" y="6381"/>
                  <a:pt x="21770" y="6382"/>
                  <a:pt x="21781" y="6382"/>
                </a:cubicBezTo>
                <a:cubicBezTo>
                  <a:pt x="21792" y="6382"/>
                  <a:pt x="21802" y="6381"/>
                  <a:pt x="21813" y="6380"/>
                </a:cubicBezTo>
                <a:lnTo>
                  <a:pt x="21813" y="6380"/>
                </a:lnTo>
                <a:cubicBezTo>
                  <a:pt x="21813" y="6380"/>
                  <a:pt x="21813" y="6381"/>
                  <a:pt x="21813" y="6383"/>
                </a:cubicBezTo>
                <a:cubicBezTo>
                  <a:pt x="21779" y="6468"/>
                  <a:pt x="21733" y="6552"/>
                  <a:pt x="21678" y="6653"/>
                </a:cubicBezTo>
                <a:lnTo>
                  <a:pt x="21686" y="6383"/>
                </a:lnTo>
                <a:cubicBezTo>
                  <a:pt x="21701" y="6380"/>
                  <a:pt x="21712" y="6377"/>
                  <a:pt x="21726" y="6377"/>
                </a:cubicBezTo>
                <a:close/>
                <a:moveTo>
                  <a:pt x="22650" y="6268"/>
                </a:moveTo>
                <a:cubicBezTo>
                  <a:pt x="22677" y="6268"/>
                  <a:pt x="22704" y="6276"/>
                  <a:pt x="22729" y="6286"/>
                </a:cubicBezTo>
                <a:lnTo>
                  <a:pt x="22657" y="7556"/>
                </a:lnTo>
                <a:cubicBezTo>
                  <a:pt x="22446" y="7641"/>
                  <a:pt x="22286" y="7763"/>
                  <a:pt x="22096" y="7907"/>
                </a:cubicBezTo>
                <a:cubicBezTo>
                  <a:pt x="21948" y="8017"/>
                  <a:pt x="21783" y="8109"/>
                  <a:pt x="21636" y="8219"/>
                </a:cubicBezTo>
                <a:lnTo>
                  <a:pt x="21674" y="6809"/>
                </a:lnTo>
                <a:lnTo>
                  <a:pt x="21707" y="6809"/>
                </a:lnTo>
                <a:cubicBezTo>
                  <a:pt x="21707" y="6788"/>
                  <a:pt x="21712" y="6784"/>
                  <a:pt x="21728" y="6763"/>
                </a:cubicBezTo>
                <a:cubicBezTo>
                  <a:pt x="21733" y="6750"/>
                  <a:pt x="21745" y="6738"/>
                  <a:pt x="21754" y="6725"/>
                </a:cubicBezTo>
                <a:cubicBezTo>
                  <a:pt x="21817" y="6611"/>
                  <a:pt x="21863" y="6514"/>
                  <a:pt x="21906" y="6421"/>
                </a:cubicBezTo>
                <a:cubicBezTo>
                  <a:pt x="21910" y="6404"/>
                  <a:pt x="21918" y="6387"/>
                  <a:pt x="21923" y="6370"/>
                </a:cubicBezTo>
                <a:cubicBezTo>
                  <a:pt x="21944" y="6370"/>
                  <a:pt x="21961" y="6370"/>
                  <a:pt x="21977" y="6366"/>
                </a:cubicBezTo>
                <a:cubicBezTo>
                  <a:pt x="22020" y="6362"/>
                  <a:pt x="22045" y="6324"/>
                  <a:pt x="22087" y="6311"/>
                </a:cubicBezTo>
                <a:cubicBezTo>
                  <a:pt x="22107" y="6306"/>
                  <a:pt x="22129" y="6304"/>
                  <a:pt x="22152" y="6304"/>
                </a:cubicBezTo>
                <a:cubicBezTo>
                  <a:pt x="22197" y="6304"/>
                  <a:pt x="22246" y="6311"/>
                  <a:pt x="22286" y="6311"/>
                </a:cubicBezTo>
                <a:cubicBezTo>
                  <a:pt x="22324" y="6311"/>
                  <a:pt x="22353" y="6311"/>
                  <a:pt x="22387" y="6303"/>
                </a:cubicBezTo>
                <a:cubicBezTo>
                  <a:pt x="22408" y="6299"/>
                  <a:pt x="22429" y="6298"/>
                  <a:pt x="22451" y="6298"/>
                </a:cubicBezTo>
                <a:cubicBezTo>
                  <a:pt x="22472" y="6298"/>
                  <a:pt x="22494" y="6299"/>
                  <a:pt x="22518" y="6299"/>
                </a:cubicBezTo>
                <a:cubicBezTo>
                  <a:pt x="22560" y="6294"/>
                  <a:pt x="22594" y="6273"/>
                  <a:pt x="22632" y="6269"/>
                </a:cubicBezTo>
                <a:cubicBezTo>
                  <a:pt x="22638" y="6268"/>
                  <a:pt x="22644" y="6268"/>
                  <a:pt x="22650" y="6268"/>
                </a:cubicBezTo>
                <a:close/>
                <a:moveTo>
                  <a:pt x="17411" y="8358"/>
                </a:moveTo>
                <a:lnTo>
                  <a:pt x="17411" y="8358"/>
                </a:lnTo>
                <a:cubicBezTo>
                  <a:pt x="17411" y="8358"/>
                  <a:pt x="17410" y="8359"/>
                  <a:pt x="17410" y="8359"/>
                </a:cubicBezTo>
                <a:lnTo>
                  <a:pt x="17410" y="8359"/>
                </a:lnTo>
                <a:cubicBezTo>
                  <a:pt x="17410" y="8359"/>
                  <a:pt x="17411" y="8358"/>
                  <a:pt x="17411" y="8358"/>
                </a:cubicBezTo>
                <a:close/>
                <a:moveTo>
                  <a:pt x="15494" y="8493"/>
                </a:moveTo>
                <a:lnTo>
                  <a:pt x="15494" y="8493"/>
                </a:lnTo>
                <a:cubicBezTo>
                  <a:pt x="15495" y="8494"/>
                  <a:pt x="15495" y="8494"/>
                  <a:pt x="15495" y="8494"/>
                </a:cubicBezTo>
                <a:lnTo>
                  <a:pt x="15495" y="8494"/>
                </a:lnTo>
                <a:cubicBezTo>
                  <a:pt x="15495" y="8494"/>
                  <a:pt x="15495" y="8494"/>
                  <a:pt x="15494" y="8493"/>
                </a:cubicBezTo>
                <a:close/>
                <a:moveTo>
                  <a:pt x="10071" y="8587"/>
                </a:moveTo>
                <a:cubicBezTo>
                  <a:pt x="10086" y="8587"/>
                  <a:pt x="10100" y="8588"/>
                  <a:pt x="10113" y="8591"/>
                </a:cubicBezTo>
                <a:cubicBezTo>
                  <a:pt x="10121" y="8591"/>
                  <a:pt x="10147" y="8595"/>
                  <a:pt x="10151" y="8599"/>
                </a:cubicBezTo>
                <a:cubicBezTo>
                  <a:pt x="10164" y="8603"/>
                  <a:pt x="10159" y="8616"/>
                  <a:pt x="10164" y="8624"/>
                </a:cubicBezTo>
                <a:cubicBezTo>
                  <a:pt x="10151" y="8645"/>
                  <a:pt x="10134" y="8667"/>
                  <a:pt x="10117" y="8683"/>
                </a:cubicBezTo>
                <a:cubicBezTo>
                  <a:pt x="10062" y="8734"/>
                  <a:pt x="9989" y="8760"/>
                  <a:pt x="9918" y="8760"/>
                </a:cubicBezTo>
                <a:cubicBezTo>
                  <a:pt x="9913" y="8760"/>
                  <a:pt x="9907" y="8760"/>
                  <a:pt x="9902" y="8759"/>
                </a:cubicBezTo>
                <a:cubicBezTo>
                  <a:pt x="9910" y="8730"/>
                  <a:pt x="9919" y="8705"/>
                  <a:pt x="9923" y="8675"/>
                </a:cubicBezTo>
                <a:cubicBezTo>
                  <a:pt x="9932" y="8650"/>
                  <a:pt x="9936" y="8624"/>
                  <a:pt x="9940" y="8595"/>
                </a:cubicBezTo>
                <a:cubicBezTo>
                  <a:pt x="9953" y="8595"/>
                  <a:pt x="9970" y="8599"/>
                  <a:pt x="9986" y="8599"/>
                </a:cubicBezTo>
                <a:cubicBezTo>
                  <a:pt x="9992" y="8599"/>
                  <a:pt x="10001" y="8601"/>
                  <a:pt x="10010" y="8601"/>
                </a:cubicBezTo>
                <a:cubicBezTo>
                  <a:pt x="10014" y="8601"/>
                  <a:pt x="10017" y="8600"/>
                  <a:pt x="10020" y="8599"/>
                </a:cubicBezTo>
                <a:cubicBezTo>
                  <a:pt x="10024" y="8599"/>
                  <a:pt x="10029" y="8591"/>
                  <a:pt x="10033" y="8591"/>
                </a:cubicBezTo>
                <a:cubicBezTo>
                  <a:pt x="10043" y="8588"/>
                  <a:pt x="10057" y="8587"/>
                  <a:pt x="10071" y="8587"/>
                </a:cubicBezTo>
                <a:close/>
                <a:moveTo>
                  <a:pt x="9867" y="8576"/>
                </a:moveTo>
                <a:cubicBezTo>
                  <a:pt x="9875" y="8576"/>
                  <a:pt x="9883" y="8577"/>
                  <a:pt x="9889" y="8578"/>
                </a:cubicBezTo>
                <a:lnTo>
                  <a:pt x="9894" y="8582"/>
                </a:lnTo>
                <a:cubicBezTo>
                  <a:pt x="9889" y="8612"/>
                  <a:pt x="9881" y="8641"/>
                  <a:pt x="9877" y="8667"/>
                </a:cubicBezTo>
                <a:cubicBezTo>
                  <a:pt x="9864" y="8721"/>
                  <a:pt x="9847" y="8772"/>
                  <a:pt x="9826" y="8823"/>
                </a:cubicBezTo>
                <a:cubicBezTo>
                  <a:pt x="9805" y="8818"/>
                  <a:pt x="9784" y="8802"/>
                  <a:pt x="9780" y="8780"/>
                </a:cubicBezTo>
                <a:cubicBezTo>
                  <a:pt x="9775" y="8755"/>
                  <a:pt x="9784" y="8721"/>
                  <a:pt x="9788" y="8696"/>
                </a:cubicBezTo>
                <a:cubicBezTo>
                  <a:pt x="9792" y="8679"/>
                  <a:pt x="9796" y="8671"/>
                  <a:pt x="9805" y="8654"/>
                </a:cubicBezTo>
                <a:cubicBezTo>
                  <a:pt x="9809" y="8637"/>
                  <a:pt x="9809" y="8616"/>
                  <a:pt x="9813" y="8599"/>
                </a:cubicBezTo>
                <a:cubicBezTo>
                  <a:pt x="9822" y="8581"/>
                  <a:pt x="9846" y="8576"/>
                  <a:pt x="9867" y="8576"/>
                </a:cubicBezTo>
                <a:close/>
                <a:moveTo>
                  <a:pt x="10987" y="8383"/>
                </a:moveTo>
                <a:lnTo>
                  <a:pt x="10987" y="8383"/>
                </a:lnTo>
                <a:cubicBezTo>
                  <a:pt x="10964" y="8387"/>
                  <a:pt x="10954" y="8408"/>
                  <a:pt x="10945" y="8434"/>
                </a:cubicBezTo>
                <a:cubicBezTo>
                  <a:pt x="10945" y="8447"/>
                  <a:pt x="10936" y="8493"/>
                  <a:pt x="10932" y="8502"/>
                </a:cubicBezTo>
                <a:cubicBezTo>
                  <a:pt x="10927" y="8510"/>
                  <a:pt x="10917" y="8513"/>
                  <a:pt x="10905" y="8513"/>
                </a:cubicBezTo>
                <a:cubicBezTo>
                  <a:pt x="10892" y="8513"/>
                  <a:pt x="10878" y="8510"/>
                  <a:pt x="10867" y="8510"/>
                </a:cubicBezTo>
                <a:cubicBezTo>
                  <a:pt x="10865" y="8510"/>
                  <a:pt x="10862" y="8510"/>
                  <a:pt x="10860" y="8510"/>
                </a:cubicBezTo>
                <a:cubicBezTo>
                  <a:pt x="10801" y="8527"/>
                  <a:pt x="10822" y="8599"/>
                  <a:pt x="10797" y="8641"/>
                </a:cubicBezTo>
                <a:cubicBezTo>
                  <a:pt x="10784" y="8660"/>
                  <a:pt x="10767" y="8663"/>
                  <a:pt x="10748" y="8663"/>
                </a:cubicBezTo>
                <a:cubicBezTo>
                  <a:pt x="10742" y="8663"/>
                  <a:pt x="10736" y="8662"/>
                  <a:pt x="10729" y="8662"/>
                </a:cubicBezTo>
                <a:cubicBezTo>
                  <a:pt x="10700" y="8667"/>
                  <a:pt x="10662" y="8679"/>
                  <a:pt x="10636" y="8696"/>
                </a:cubicBezTo>
                <a:cubicBezTo>
                  <a:pt x="10611" y="8713"/>
                  <a:pt x="10607" y="8730"/>
                  <a:pt x="10577" y="8734"/>
                </a:cubicBezTo>
                <a:cubicBezTo>
                  <a:pt x="10544" y="8747"/>
                  <a:pt x="10535" y="8751"/>
                  <a:pt x="10510" y="8780"/>
                </a:cubicBezTo>
                <a:cubicBezTo>
                  <a:pt x="10484" y="8815"/>
                  <a:pt x="10455" y="8824"/>
                  <a:pt x="10423" y="8824"/>
                </a:cubicBezTo>
                <a:cubicBezTo>
                  <a:pt x="10396" y="8824"/>
                  <a:pt x="10367" y="8818"/>
                  <a:pt x="10337" y="8814"/>
                </a:cubicBezTo>
                <a:lnTo>
                  <a:pt x="10328" y="8814"/>
                </a:lnTo>
                <a:cubicBezTo>
                  <a:pt x="10333" y="8776"/>
                  <a:pt x="10341" y="8742"/>
                  <a:pt x="10354" y="8709"/>
                </a:cubicBezTo>
                <a:cubicBezTo>
                  <a:pt x="10363" y="8711"/>
                  <a:pt x="10372" y="8714"/>
                  <a:pt x="10379" y="8714"/>
                </a:cubicBezTo>
                <a:cubicBezTo>
                  <a:pt x="10385" y="8714"/>
                  <a:pt x="10390" y="8712"/>
                  <a:pt x="10396" y="8709"/>
                </a:cubicBezTo>
                <a:cubicBezTo>
                  <a:pt x="10413" y="8700"/>
                  <a:pt x="10421" y="8688"/>
                  <a:pt x="10438" y="8683"/>
                </a:cubicBezTo>
                <a:cubicBezTo>
                  <a:pt x="10484" y="8662"/>
                  <a:pt x="10539" y="8688"/>
                  <a:pt x="10577" y="8650"/>
                </a:cubicBezTo>
                <a:cubicBezTo>
                  <a:pt x="10603" y="8624"/>
                  <a:pt x="10573" y="8612"/>
                  <a:pt x="10565" y="8591"/>
                </a:cubicBezTo>
                <a:cubicBezTo>
                  <a:pt x="10548" y="8548"/>
                  <a:pt x="10565" y="8510"/>
                  <a:pt x="10603" y="8493"/>
                </a:cubicBezTo>
                <a:cubicBezTo>
                  <a:pt x="10662" y="8464"/>
                  <a:pt x="10750" y="8489"/>
                  <a:pt x="10763" y="8405"/>
                </a:cubicBezTo>
                <a:cubicBezTo>
                  <a:pt x="10801" y="8401"/>
                  <a:pt x="10839" y="8401"/>
                  <a:pt x="10877" y="8396"/>
                </a:cubicBezTo>
                <a:cubicBezTo>
                  <a:pt x="10907" y="8392"/>
                  <a:pt x="10936" y="8388"/>
                  <a:pt x="10966" y="8384"/>
                </a:cubicBezTo>
                <a:cubicBezTo>
                  <a:pt x="10973" y="8384"/>
                  <a:pt x="10980" y="8384"/>
                  <a:pt x="10987" y="8383"/>
                </a:cubicBezTo>
                <a:close/>
                <a:moveTo>
                  <a:pt x="9052" y="7930"/>
                </a:moveTo>
                <a:cubicBezTo>
                  <a:pt x="9057" y="7930"/>
                  <a:pt x="9063" y="7931"/>
                  <a:pt x="9071" y="7932"/>
                </a:cubicBezTo>
                <a:cubicBezTo>
                  <a:pt x="9083" y="7936"/>
                  <a:pt x="9109" y="7949"/>
                  <a:pt x="9113" y="7966"/>
                </a:cubicBezTo>
                <a:cubicBezTo>
                  <a:pt x="9117" y="7983"/>
                  <a:pt x="9110" y="7984"/>
                  <a:pt x="9100" y="7984"/>
                </a:cubicBezTo>
                <a:cubicBezTo>
                  <a:pt x="9097" y="7984"/>
                  <a:pt x="9094" y="7984"/>
                  <a:pt x="9090" y="7984"/>
                </a:cubicBezTo>
                <a:cubicBezTo>
                  <a:pt x="9085" y="7984"/>
                  <a:pt x="9079" y="7985"/>
                  <a:pt x="9075" y="7987"/>
                </a:cubicBezTo>
                <a:cubicBezTo>
                  <a:pt x="9058" y="8059"/>
                  <a:pt x="9104" y="8042"/>
                  <a:pt x="9146" y="8059"/>
                </a:cubicBezTo>
                <a:cubicBezTo>
                  <a:pt x="9155" y="8059"/>
                  <a:pt x="9159" y="8059"/>
                  <a:pt x="9168" y="8063"/>
                </a:cubicBezTo>
                <a:cubicBezTo>
                  <a:pt x="9168" y="8071"/>
                  <a:pt x="9172" y="8076"/>
                  <a:pt x="9180" y="8080"/>
                </a:cubicBezTo>
                <a:cubicBezTo>
                  <a:pt x="9185" y="8082"/>
                  <a:pt x="9189" y="8083"/>
                  <a:pt x="9191" y="8083"/>
                </a:cubicBezTo>
                <a:cubicBezTo>
                  <a:pt x="9200" y="8083"/>
                  <a:pt x="9200" y="8074"/>
                  <a:pt x="9210" y="8067"/>
                </a:cubicBezTo>
                <a:cubicBezTo>
                  <a:pt x="9221" y="8063"/>
                  <a:pt x="9242" y="8040"/>
                  <a:pt x="9258" y="8040"/>
                </a:cubicBezTo>
                <a:cubicBezTo>
                  <a:pt x="9260" y="8040"/>
                  <a:pt x="9263" y="8041"/>
                  <a:pt x="9265" y="8042"/>
                </a:cubicBezTo>
                <a:cubicBezTo>
                  <a:pt x="9273" y="8046"/>
                  <a:pt x="9282" y="8063"/>
                  <a:pt x="9290" y="8067"/>
                </a:cubicBezTo>
                <a:cubicBezTo>
                  <a:pt x="9290" y="8071"/>
                  <a:pt x="9307" y="8080"/>
                  <a:pt x="9311" y="8080"/>
                </a:cubicBezTo>
                <a:cubicBezTo>
                  <a:pt x="9334" y="8091"/>
                  <a:pt x="9356" y="8093"/>
                  <a:pt x="9381" y="8093"/>
                </a:cubicBezTo>
                <a:cubicBezTo>
                  <a:pt x="9394" y="8093"/>
                  <a:pt x="9407" y="8093"/>
                  <a:pt x="9421" y="8093"/>
                </a:cubicBezTo>
                <a:cubicBezTo>
                  <a:pt x="9429" y="8093"/>
                  <a:pt x="9443" y="8091"/>
                  <a:pt x="9456" y="8091"/>
                </a:cubicBezTo>
                <a:cubicBezTo>
                  <a:pt x="9462" y="8091"/>
                  <a:pt x="9467" y="8091"/>
                  <a:pt x="9471" y="8093"/>
                </a:cubicBezTo>
                <a:cubicBezTo>
                  <a:pt x="9484" y="8097"/>
                  <a:pt x="9484" y="8105"/>
                  <a:pt x="9493" y="8114"/>
                </a:cubicBezTo>
                <a:cubicBezTo>
                  <a:pt x="9502" y="8121"/>
                  <a:pt x="9514" y="8123"/>
                  <a:pt x="9526" y="8123"/>
                </a:cubicBezTo>
                <a:cubicBezTo>
                  <a:pt x="9533" y="8123"/>
                  <a:pt x="9540" y="8122"/>
                  <a:pt x="9547" y="8122"/>
                </a:cubicBezTo>
                <a:cubicBezTo>
                  <a:pt x="9560" y="8122"/>
                  <a:pt x="9572" y="8124"/>
                  <a:pt x="9581" y="8135"/>
                </a:cubicBezTo>
                <a:cubicBezTo>
                  <a:pt x="9598" y="8147"/>
                  <a:pt x="9590" y="8190"/>
                  <a:pt x="9590" y="8211"/>
                </a:cubicBezTo>
                <a:cubicBezTo>
                  <a:pt x="9590" y="8253"/>
                  <a:pt x="9590" y="8278"/>
                  <a:pt x="9564" y="8316"/>
                </a:cubicBezTo>
                <a:cubicBezTo>
                  <a:pt x="9556" y="8334"/>
                  <a:pt x="9548" y="8340"/>
                  <a:pt x="9540" y="8340"/>
                </a:cubicBezTo>
                <a:cubicBezTo>
                  <a:pt x="9528" y="8340"/>
                  <a:pt x="9515" y="8328"/>
                  <a:pt x="9493" y="8320"/>
                </a:cubicBezTo>
                <a:cubicBezTo>
                  <a:pt x="9481" y="8318"/>
                  <a:pt x="9468" y="8316"/>
                  <a:pt x="9456" y="8316"/>
                </a:cubicBezTo>
                <a:cubicBezTo>
                  <a:pt x="9426" y="8316"/>
                  <a:pt x="9395" y="8324"/>
                  <a:pt x="9374" y="8342"/>
                </a:cubicBezTo>
                <a:cubicBezTo>
                  <a:pt x="9358" y="8350"/>
                  <a:pt x="9349" y="8367"/>
                  <a:pt x="9332" y="8380"/>
                </a:cubicBezTo>
                <a:cubicBezTo>
                  <a:pt x="9298" y="8413"/>
                  <a:pt x="9260" y="8443"/>
                  <a:pt x="9231" y="8485"/>
                </a:cubicBezTo>
                <a:cubicBezTo>
                  <a:pt x="9206" y="8519"/>
                  <a:pt x="9197" y="8586"/>
                  <a:pt x="9222" y="8620"/>
                </a:cubicBezTo>
                <a:cubicBezTo>
                  <a:pt x="9235" y="8641"/>
                  <a:pt x="9260" y="8641"/>
                  <a:pt x="9277" y="8654"/>
                </a:cubicBezTo>
                <a:cubicBezTo>
                  <a:pt x="9294" y="8675"/>
                  <a:pt x="9282" y="8700"/>
                  <a:pt x="9290" y="8726"/>
                </a:cubicBezTo>
                <a:cubicBezTo>
                  <a:pt x="9298" y="8730"/>
                  <a:pt x="9315" y="8730"/>
                  <a:pt x="9328" y="8730"/>
                </a:cubicBezTo>
                <a:cubicBezTo>
                  <a:pt x="9353" y="8734"/>
                  <a:pt x="9379" y="8742"/>
                  <a:pt x="9400" y="8747"/>
                </a:cubicBezTo>
                <a:cubicBezTo>
                  <a:pt x="9425" y="8751"/>
                  <a:pt x="9442" y="8764"/>
                  <a:pt x="9459" y="8780"/>
                </a:cubicBezTo>
                <a:cubicBezTo>
                  <a:pt x="9497" y="8823"/>
                  <a:pt x="9429" y="8814"/>
                  <a:pt x="9404" y="8818"/>
                </a:cubicBezTo>
                <a:cubicBezTo>
                  <a:pt x="9387" y="8823"/>
                  <a:pt x="9370" y="8835"/>
                  <a:pt x="9353" y="8840"/>
                </a:cubicBezTo>
                <a:cubicBezTo>
                  <a:pt x="9214" y="8721"/>
                  <a:pt x="9096" y="8582"/>
                  <a:pt x="8982" y="8447"/>
                </a:cubicBezTo>
                <a:cubicBezTo>
                  <a:pt x="8902" y="8350"/>
                  <a:pt x="8813" y="8244"/>
                  <a:pt x="8750" y="8126"/>
                </a:cubicBezTo>
                <a:lnTo>
                  <a:pt x="8767" y="8126"/>
                </a:lnTo>
                <a:cubicBezTo>
                  <a:pt x="8777" y="8124"/>
                  <a:pt x="8787" y="8123"/>
                  <a:pt x="8798" y="8123"/>
                </a:cubicBezTo>
                <a:cubicBezTo>
                  <a:pt x="8822" y="8123"/>
                  <a:pt x="8848" y="8127"/>
                  <a:pt x="8871" y="8127"/>
                </a:cubicBezTo>
                <a:cubicBezTo>
                  <a:pt x="8877" y="8127"/>
                  <a:pt x="8883" y="8127"/>
                  <a:pt x="8889" y="8126"/>
                </a:cubicBezTo>
                <a:cubicBezTo>
                  <a:pt x="8919" y="8122"/>
                  <a:pt x="8931" y="8101"/>
                  <a:pt x="8952" y="8084"/>
                </a:cubicBezTo>
                <a:cubicBezTo>
                  <a:pt x="8973" y="8063"/>
                  <a:pt x="8995" y="8046"/>
                  <a:pt x="9003" y="8017"/>
                </a:cubicBezTo>
                <a:cubicBezTo>
                  <a:pt x="9011" y="7995"/>
                  <a:pt x="9011" y="7962"/>
                  <a:pt x="9028" y="7941"/>
                </a:cubicBezTo>
                <a:cubicBezTo>
                  <a:pt x="9036" y="7933"/>
                  <a:pt x="9043" y="7930"/>
                  <a:pt x="9052" y="7930"/>
                </a:cubicBezTo>
                <a:close/>
                <a:moveTo>
                  <a:pt x="10202" y="8658"/>
                </a:moveTo>
                <a:cubicBezTo>
                  <a:pt x="10214" y="8662"/>
                  <a:pt x="10227" y="8662"/>
                  <a:pt x="10244" y="8667"/>
                </a:cubicBezTo>
                <a:cubicBezTo>
                  <a:pt x="10269" y="8671"/>
                  <a:pt x="10290" y="8679"/>
                  <a:pt x="10307" y="8692"/>
                </a:cubicBezTo>
                <a:cubicBezTo>
                  <a:pt x="10290" y="8734"/>
                  <a:pt x="10282" y="8776"/>
                  <a:pt x="10278" y="8823"/>
                </a:cubicBezTo>
                <a:cubicBezTo>
                  <a:pt x="10265" y="8827"/>
                  <a:pt x="10252" y="8827"/>
                  <a:pt x="10244" y="8831"/>
                </a:cubicBezTo>
                <a:cubicBezTo>
                  <a:pt x="10210" y="8840"/>
                  <a:pt x="10155" y="8844"/>
                  <a:pt x="10126" y="8865"/>
                </a:cubicBezTo>
                <a:cubicBezTo>
                  <a:pt x="10100" y="8882"/>
                  <a:pt x="10100" y="8920"/>
                  <a:pt x="10075" y="8937"/>
                </a:cubicBezTo>
                <a:cubicBezTo>
                  <a:pt x="10067" y="8943"/>
                  <a:pt x="10059" y="8945"/>
                  <a:pt x="10050" y="8945"/>
                </a:cubicBezTo>
                <a:cubicBezTo>
                  <a:pt x="10034" y="8945"/>
                  <a:pt x="10017" y="8938"/>
                  <a:pt x="10003" y="8932"/>
                </a:cubicBezTo>
                <a:cubicBezTo>
                  <a:pt x="9986" y="8928"/>
                  <a:pt x="9982" y="8920"/>
                  <a:pt x="9965" y="8920"/>
                </a:cubicBezTo>
                <a:cubicBezTo>
                  <a:pt x="9961" y="8920"/>
                  <a:pt x="9944" y="8924"/>
                  <a:pt x="9944" y="8924"/>
                </a:cubicBezTo>
                <a:cubicBezTo>
                  <a:pt x="9923" y="8916"/>
                  <a:pt x="9932" y="8890"/>
                  <a:pt x="9932" y="8869"/>
                </a:cubicBezTo>
                <a:cubicBezTo>
                  <a:pt x="9932" y="8844"/>
                  <a:pt x="9936" y="8827"/>
                  <a:pt x="9919" y="8810"/>
                </a:cubicBezTo>
                <a:lnTo>
                  <a:pt x="9923" y="8810"/>
                </a:lnTo>
                <a:cubicBezTo>
                  <a:pt x="10008" y="8810"/>
                  <a:pt x="10088" y="8776"/>
                  <a:pt x="10151" y="8721"/>
                </a:cubicBezTo>
                <a:cubicBezTo>
                  <a:pt x="10168" y="8700"/>
                  <a:pt x="10185" y="8683"/>
                  <a:pt x="10202" y="8658"/>
                </a:cubicBezTo>
                <a:close/>
                <a:moveTo>
                  <a:pt x="20644" y="8844"/>
                </a:moveTo>
                <a:cubicBezTo>
                  <a:pt x="20656" y="8865"/>
                  <a:pt x="20669" y="8886"/>
                  <a:pt x="20682" y="8903"/>
                </a:cubicBezTo>
                <a:cubicBezTo>
                  <a:pt x="20682" y="8903"/>
                  <a:pt x="20682" y="8907"/>
                  <a:pt x="20686" y="8907"/>
                </a:cubicBezTo>
                <a:cubicBezTo>
                  <a:pt x="20699" y="8928"/>
                  <a:pt x="20711" y="8945"/>
                  <a:pt x="20728" y="8966"/>
                </a:cubicBezTo>
                <a:cubicBezTo>
                  <a:pt x="20728" y="8970"/>
                  <a:pt x="20732" y="8970"/>
                  <a:pt x="20732" y="8975"/>
                </a:cubicBezTo>
                <a:cubicBezTo>
                  <a:pt x="20741" y="8983"/>
                  <a:pt x="20749" y="8996"/>
                  <a:pt x="20758" y="9004"/>
                </a:cubicBezTo>
                <a:cubicBezTo>
                  <a:pt x="20749" y="9008"/>
                  <a:pt x="20741" y="9013"/>
                  <a:pt x="20737" y="9017"/>
                </a:cubicBezTo>
                <a:lnTo>
                  <a:pt x="20732" y="9013"/>
                </a:lnTo>
                <a:cubicBezTo>
                  <a:pt x="20728" y="9013"/>
                  <a:pt x="20728" y="9008"/>
                  <a:pt x="20724" y="9004"/>
                </a:cubicBezTo>
                <a:cubicBezTo>
                  <a:pt x="20715" y="8996"/>
                  <a:pt x="20711" y="8983"/>
                  <a:pt x="20703" y="8970"/>
                </a:cubicBezTo>
                <a:cubicBezTo>
                  <a:pt x="20699" y="8966"/>
                  <a:pt x="20699" y="8962"/>
                  <a:pt x="20694" y="8958"/>
                </a:cubicBezTo>
                <a:cubicBezTo>
                  <a:pt x="20673" y="8924"/>
                  <a:pt x="20656" y="8886"/>
                  <a:pt x="20639" y="8844"/>
                </a:cubicBezTo>
                <a:close/>
                <a:moveTo>
                  <a:pt x="11472" y="8924"/>
                </a:moveTo>
                <a:cubicBezTo>
                  <a:pt x="11472" y="8928"/>
                  <a:pt x="11472" y="8932"/>
                  <a:pt x="11472" y="8932"/>
                </a:cubicBezTo>
                <a:cubicBezTo>
                  <a:pt x="11485" y="8954"/>
                  <a:pt x="11506" y="8954"/>
                  <a:pt x="11514" y="8975"/>
                </a:cubicBezTo>
                <a:cubicBezTo>
                  <a:pt x="11518" y="8997"/>
                  <a:pt x="11522" y="9089"/>
                  <a:pt x="11487" y="9089"/>
                </a:cubicBezTo>
                <a:cubicBezTo>
                  <a:pt x="11483" y="9089"/>
                  <a:pt x="11478" y="9088"/>
                  <a:pt x="11472" y="9084"/>
                </a:cubicBezTo>
                <a:cubicBezTo>
                  <a:pt x="11434" y="9067"/>
                  <a:pt x="11443" y="9021"/>
                  <a:pt x="11417" y="9000"/>
                </a:cubicBezTo>
                <a:cubicBezTo>
                  <a:pt x="11421" y="8996"/>
                  <a:pt x="11426" y="8992"/>
                  <a:pt x="11430" y="8987"/>
                </a:cubicBezTo>
                <a:cubicBezTo>
                  <a:pt x="11451" y="8962"/>
                  <a:pt x="11451" y="8937"/>
                  <a:pt x="11472" y="8924"/>
                </a:cubicBezTo>
                <a:close/>
                <a:moveTo>
                  <a:pt x="11084" y="8780"/>
                </a:moveTo>
                <a:cubicBezTo>
                  <a:pt x="11096" y="8785"/>
                  <a:pt x="11139" y="8785"/>
                  <a:pt x="11147" y="8793"/>
                </a:cubicBezTo>
                <a:cubicBezTo>
                  <a:pt x="11168" y="8831"/>
                  <a:pt x="11109" y="8844"/>
                  <a:pt x="11092" y="8861"/>
                </a:cubicBezTo>
                <a:cubicBezTo>
                  <a:pt x="11075" y="8878"/>
                  <a:pt x="11063" y="8920"/>
                  <a:pt x="11058" y="8954"/>
                </a:cubicBezTo>
                <a:lnTo>
                  <a:pt x="10961" y="8954"/>
                </a:lnTo>
                <a:cubicBezTo>
                  <a:pt x="10915" y="8954"/>
                  <a:pt x="10894" y="8954"/>
                  <a:pt x="10869" y="8996"/>
                </a:cubicBezTo>
                <a:cubicBezTo>
                  <a:pt x="10864" y="9008"/>
                  <a:pt x="10856" y="9017"/>
                  <a:pt x="10847" y="9030"/>
                </a:cubicBezTo>
                <a:cubicBezTo>
                  <a:pt x="10839" y="9042"/>
                  <a:pt x="10822" y="9089"/>
                  <a:pt x="10814" y="9093"/>
                </a:cubicBezTo>
                <a:cubicBezTo>
                  <a:pt x="10809" y="9094"/>
                  <a:pt x="10803" y="9095"/>
                  <a:pt x="10797" y="9095"/>
                </a:cubicBezTo>
                <a:cubicBezTo>
                  <a:pt x="10784" y="9095"/>
                  <a:pt x="10769" y="9093"/>
                  <a:pt x="10763" y="9093"/>
                </a:cubicBezTo>
                <a:lnTo>
                  <a:pt x="10695" y="9093"/>
                </a:lnTo>
                <a:cubicBezTo>
                  <a:pt x="10670" y="9093"/>
                  <a:pt x="10645" y="9084"/>
                  <a:pt x="10617" y="9084"/>
                </a:cubicBezTo>
                <a:cubicBezTo>
                  <a:pt x="10612" y="9084"/>
                  <a:pt x="10607" y="9084"/>
                  <a:pt x="10603" y="9084"/>
                </a:cubicBezTo>
                <a:cubicBezTo>
                  <a:pt x="10548" y="9089"/>
                  <a:pt x="10506" y="9127"/>
                  <a:pt x="10446" y="9127"/>
                </a:cubicBezTo>
                <a:cubicBezTo>
                  <a:pt x="10400" y="9127"/>
                  <a:pt x="10387" y="9118"/>
                  <a:pt x="10396" y="9072"/>
                </a:cubicBezTo>
                <a:cubicBezTo>
                  <a:pt x="10400" y="9063"/>
                  <a:pt x="10404" y="9046"/>
                  <a:pt x="10408" y="9038"/>
                </a:cubicBezTo>
                <a:cubicBezTo>
                  <a:pt x="10430" y="8999"/>
                  <a:pt x="10472" y="8996"/>
                  <a:pt x="10513" y="8996"/>
                </a:cubicBezTo>
                <a:cubicBezTo>
                  <a:pt x="10521" y="8996"/>
                  <a:pt x="10528" y="8996"/>
                  <a:pt x="10535" y="8996"/>
                </a:cubicBezTo>
                <a:cubicBezTo>
                  <a:pt x="10541" y="8996"/>
                  <a:pt x="10563" y="8999"/>
                  <a:pt x="10580" y="8999"/>
                </a:cubicBezTo>
                <a:cubicBezTo>
                  <a:pt x="10589" y="8999"/>
                  <a:pt x="10596" y="8999"/>
                  <a:pt x="10598" y="8996"/>
                </a:cubicBezTo>
                <a:cubicBezTo>
                  <a:pt x="10607" y="8987"/>
                  <a:pt x="10611" y="8954"/>
                  <a:pt x="10611" y="8945"/>
                </a:cubicBezTo>
                <a:cubicBezTo>
                  <a:pt x="10620" y="8916"/>
                  <a:pt x="10632" y="8890"/>
                  <a:pt x="10649" y="8869"/>
                </a:cubicBezTo>
                <a:cubicBezTo>
                  <a:pt x="10667" y="8852"/>
                  <a:pt x="10684" y="8846"/>
                  <a:pt x="10702" y="8846"/>
                </a:cubicBezTo>
                <a:cubicBezTo>
                  <a:pt x="10724" y="8846"/>
                  <a:pt x="10746" y="8854"/>
                  <a:pt x="10771" y="8861"/>
                </a:cubicBezTo>
                <a:cubicBezTo>
                  <a:pt x="10805" y="8873"/>
                  <a:pt x="10826" y="8890"/>
                  <a:pt x="10856" y="8907"/>
                </a:cubicBezTo>
                <a:cubicBezTo>
                  <a:pt x="10865" y="8911"/>
                  <a:pt x="10874" y="8913"/>
                  <a:pt x="10883" y="8913"/>
                </a:cubicBezTo>
                <a:cubicBezTo>
                  <a:pt x="10893" y="8913"/>
                  <a:pt x="10903" y="8910"/>
                  <a:pt x="10915" y="8903"/>
                </a:cubicBezTo>
                <a:cubicBezTo>
                  <a:pt x="10949" y="8882"/>
                  <a:pt x="10970" y="8831"/>
                  <a:pt x="11004" y="8806"/>
                </a:cubicBezTo>
                <a:cubicBezTo>
                  <a:pt x="11029" y="8785"/>
                  <a:pt x="11050" y="8780"/>
                  <a:pt x="11084" y="8780"/>
                </a:cubicBezTo>
                <a:close/>
                <a:moveTo>
                  <a:pt x="19698" y="8992"/>
                </a:moveTo>
                <a:cubicBezTo>
                  <a:pt x="19698" y="8996"/>
                  <a:pt x="19698" y="8996"/>
                  <a:pt x="19702" y="9000"/>
                </a:cubicBezTo>
                <a:cubicBezTo>
                  <a:pt x="19694" y="9004"/>
                  <a:pt x="19690" y="9013"/>
                  <a:pt x="19681" y="9017"/>
                </a:cubicBezTo>
                <a:cubicBezTo>
                  <a:pt x="19669" y="9034"/>
                  <a:pt x="19656" y="9046"/>
                  <a:pt x="19643" y="9059"/>
                </a:cubicBezTo>
                <a:cubicBezTo>
                  <a:pt x="19618" y="9080"/>
                  <a:pt x="19597" y="9101"/>
                  <a:pt x="19572" y="9118"/>
                </a:cubicBezTo>
                <a:cubicBezTo>
                  <a:pt x="19567" y="9122"/>
                  <a:pt x="19567" y="9122"/>
                  <a:pt x="19563" y="9127"/>
                </a:cubicBezTo>
                <a:lnTo>
                  <a:pt x="19559" y="9127"/>
                </a:lnTo>
                <a:cubicBezTo>
                  <a:pt x="19555" y="9122"/>
                  <a:pt x="19551" y="9114"/>
                  <a:pt x="19546" y="9110"/>
                </a:cubicBezTo>
                <a:cubicBezTo>
                  <a:pt x="19542" y="9105"/>
                  <a:pt x="19538" y="9101"/>
                  <a:pt x="19534" y="9097"/>
                </a:cubicBezTo>
                <a:cubicBezTo>
                  <a:pt x="19555" y="9089"/>
                  <a:pt x="19572" y="9080"/>
                  <a:pt x="19589" y="9067"/>
                </a:cubicBezTo>
                <a:cubicBezTo>
                  <a:pt x="19593" y="9067"/>
                  <a:pt x="19597" y="9063"/>
                  <a:pt x="19601" y="9063"/>
                </a:cubicBezTo>
                <a:cubicBezTo>
                  <a:pt x="19610" y="9055"/>
                  <a:pt x="19618" y="9051"/>
                  <a:pt x="19627" y="9042"/>
                </a:cubicBezTo>
                <a:cubicBezTo>
                  <a:pt x="19627" y="9046"/>
                  <a:pt x="19627" y="9046"/>
                  <a:pt x="19627" y="9046"/>
                </a:cubicBezTo>
                <a:cubicBezTo>
                  <a:pt x="19648" y="9030"/>
                  <a:pt x="19673" y="9013"/>
                  <a:pt x="19694" y="8996"/>
                </a:cubicBezTo>
                <a:lnTo>
                  <a:pt x="19698" y="8992"/>
                </a:lnTo>
                <a:close/>
                <a:moveTo>
                  <a:pt x="16389" y="9181"/>
                </a:moveTo>
                <a:cubicBezTo>
                  <a:pt x="16389" y="9182"/>
                  <a:pt x="16389" y="9182"/>
                  <a:pt x="16389" y="9183"/>
                </a:cubicBezTo>
                <a:lnTo>
                  <a:pt x="16389" y="9183"/>
                </a:lnTo>
                <a:cubicBezTo>
                  <a:pt x="16389" y="9182"/>
                  <a:pt x="16388" y="9182"/>
                  <a:pt x="16388" y="9181"/>
                </a:cubicBezTo>
                <a:close/>
                <a:moveTo>
                  <a:pt x="11147" y="9008"/>
                </a:moveTo>
                <a:cubicBezTo>
                  <a:pt x="11172" y="9013"/>
                  <a:pt x="11194" y="9021"/>
                  <a:pt x="11219" y="9025"/>
                </a:cubicBezTo>
                <a:cubicBezTo>
                  <a:pt x="11248" y="9038"/>
                  <a:pt x="11274" y="9046"/>
                  <a:pt x="11307" y="9046"/>
                </a:cubicBezTo>
                <a:cubicBezTo>
                  <a:pt x="11307" y="9059"/>
                  <a:pt x="11307" y="9067"/>
                  <a:pt x="11307" y="9072"/>
                </a:cubicBezTo>
                <a:cubicBezTo>
                  <a:pt x="11316" y="9110"/>
                  <a:pt x="11345" y="9143"/>
                  <a:pt x="11341" y="9181"/>
                </a:cubicBezTo>
                <a:cubicBezTo>
                  <a:pt x="11333" y="9228"/>
                  <a:pt x="11324" y="9266"/>
                  <a:pt x="11286" y="9300"/>
                </a:cubicBezTo>
                <a:cubicBezTo>
                  <a:pt x="11261" y="9325"/>
                  <a:pt x="11219" y="9359"/>
                  <a:pt x="11177" y="9367"/>
                </a:cubicBezTo>
                <a:cubicBezTo>
                  <a:pt x="11143" y="9342"/>
                  <a:pt x="11181" y="9249"/>
                  <a:pt x="11168" y="9211"/>
                </a:cubicBezTo>
                <a:cubicBezTo>
                  <a:pt x="11160" y="9190"/>
                  <a:pt x="11139" y="9177"/>
                  <a:pt x="11126" y="9160"/>
                </a:cubicBezTo>
                <a:cubicBezTo>
                  <a:pt x="11109" y="9148"/>
                  <a:pt x="11105" y="9148"/>
                  <a:pt x="11105" y="9131"/>
                </a:cubicBezTo>
                <a:cubicBezTo>
                  <a:pt x="11105" y="9105"/>
                  <a:pt x="11126" y="9072"/>
                  <a:pt x="11139" y="9051"/>
                </a:cubicBezTo>
                <a:cubicBezTo>
                  <a:pt x="11143" y="9038"/>
                  <a:pt x="11147" y="9025"/>
                  <a:pt x="11147" y="9008"/>
                </a:cubicBezTo>
                <a:close/>
                <a:moveTo>
                  <a:pt x="19812" y="9477"/>
                </a:moveTo>
                <a:cubicBezTo>
                  <a:pt x="19812" y="9490"/>
                  <a:pt x="19816" y="9498"/>
                  <a:pt x="19816" y="9506"/>
                </a:cubicBezTo>
                <a:cubicBezTo>
                  <a:pt x="19808" y="9511"/>
                  <a:pt x="19800" y="9515"/>
                  <a:pt x="19795" y="9515"/>
                </a:cubicBezTo>
                <a:cubicBezTo>
                  <a:pt x="19800" y="9502"/>
                  <a:pt x="19804" y="9490"/>
                  <a:pt x="19812" y="9477"/>
                </a:cubicBezTo>
                <a:close/>
                <a:moveTo>
                  <a:pt x="9974" y="9339"/>
                </a:moveTo>
                <a:cubicBezTo>
                  <a:pt x="9982" y="9339"/>
                  <a:pt x="9991" y="9340"/>
                  <a:pt x="9999" y="9342"/>
                </a:cubicBezTo>
                <a:cubicBezTo>
                  <a:pt x="10012" y="9346"/>
                  <a:pt x="10020" y="9359"/>
                  <a:pt x="10033" y="9363"/>
                </a:cubicBezTo>
                <a:lnTo>
                  <a:pt x="10050" y="9363"/>
                </a:lnTo>
                <a:cubicBezTo>
                  <a:pt x="10067" y="9367"/>
                  <a:pt x="10088" y="9367"/>
                  <a:pt x="10105" y="9371"/>
                </a:cubicBezTo>
                <a:cubicBezTo>
                  <a:pt x="10151" y="9388"/>
                  <a:pt x="10159" y="9426"/>
                  <a:pt x="10159" y="9473"/>
                </a:cubicBezTo>
                <a:cubicBezTo>
                  <a:pt x="10159" y="9490"/>
                  <a:pt x="10164" y="9523"/>
                  <a:pt x="10138" y="9523"/>
                </a:cubicBezTo>
                <a:cubicBezTo>
                  <a:pt x="10137" y="9524"/>
                  <a:pt x="10135" y="9524"/>
                  <a:pt x="10134" y="9524"/>
                </a:cubicBezTo>
                <a:cubicBezTo>
                  <a:pt x="10120" y="9524"/>
                  <a:pt x="10099" y="9510"/>
                  <a:pt x="10092" y="9502"/>
                </a:cubicBezTo>
                <a:cubicBezTo>
                  <a:pt x="10083" y="9494"/>
                  <a:pt x="10075" y="9477"/>
                  <a:pt x="10067" y="9468"/>
                </a:cubicBezTo>
                <a:cubicBezTo>
                  <a:pt x="10050" y="9456"/>
                  <a:pt x="10041" y="9456"/>
                  <a:pt x="10029" y="9439"/>
                </a:cubicBezTo>
                <a:cubicBezTo>
                  <a:pt x="10008" y="9405"/>
                  <a:pt x="9986" y="9371"/>
                  <a:pt x="9957" y="9346"/>
                </a:cubicBezTo>
                <a:cubicBezTo>
                  <a:pt x="9957" y="9346"/>
                  <a:pt x="9953" y="9342"/>
                  <a:pt x="9953" y="9342"/>
                </a:cubicBezTo>
                <a:cubicBezTo>
                  <a:pt x="9959" y="9340"/>
                  <a:pt x="9966" y="9339"/>
                  <a:pt x="9974" y="9339"/>
                </a:cubicBezTo>
                <a:close/>
                <a:moveTo>
                  <a:pt x="19610" y="9464"/>
                </a:moveTo>
                <a:cubicBezTo>
                  <a:pt x="19639" y="9473"/>
                  <a:pt x="19673" y="9477"/>
                  <a:pt x="19698" y="9494"/>
                </a:cubicBezTo>
                <a:cubicBezTo>
                  <a:pt x="19702" y="9498"/>
                  <a:pt x="19702" y="9498"/>
                  <a:pt x="19707" y="9498"/>
                </a:cubicBezTo>
                <a:cubicBezTo>
                  <a:pt x="19707" y="9502"/>
                  <a:pt x="19711" y="9506"/>
                  <a:pt x="19715" y="9506"/>
                </a:cubicBezTo>
                <a:cubicBezTo>
                  <a:pt x="19715" y="9511"/>
                  <a:pt x="19719" y="9511"/>
                  <a:pt x="19719" y="9511"/>
                </a:cubicBezTo>
                <a:cubicBezTo>
                  <a:pt x="19719" y="9515"/>
                  <a:pt x="19724" y="9519"/>
                  <a:pt x="19728" y="9519"/>
                </a:cubicBezTo>
                <a:cubicBezTo>
                  <a:pt x="19728" y="9523"/>
                  <a:pt x="19732" y="9523"/>
                  <a:pt x="19732" y="9528"/>
                </a:cubicBezTo>
                <a:cubicBezTo>
                  <a:pt x="19732" y="9528"/>
                  <a:pt x="19732" y="9532"/>
                  <a:pt x="19736" y="9532"/>
                </a:cubicBezTo>
                <a:cubicBezTo>
                  <a:pt x="19736" y="9532"/>
                  <a:pt x="19736" y="9536"/>
                  <a:pt x="19736" y="9536"/>
                </a:cubicBezTo>
                <a:cubicBezTo>
                  <a:pt x="19719" y="9540"/>
                  <a:pt x="19702" y="9549"/>
                  <a:pt x="19690" y="9553"/>
                </a:cubicBezTo>
                <a:cubicBezTo>
                  <a:pt x="19656" y="9566"/>
                  <a:pt x="19627" y="9566"/>
                  <a:pt x="19593" y="9566"/>
                </a:cubicBezTo>
                <a:cubicBezTo>
                  <a:pt x="19601" y="9532"/>
                  <a:pt x="19605" y="9498"/>
                  <a:pt x="19610" y="9464"/>
                </a:cubicBezTo>
                <a:close/>
                <a:moveTo>
                  <a:pt x="16676" y="9506"/>
                </a:moveTo>
                <a:lnTo>
                  <a:pt x="16676" y="9506"/>
                </a:lnTo>
                <a:cubicBezTo>
                  <a:pt x="16693" y="9528"/>
                  <a:pt x="16710" y="9544"/>
                  <a:pt x="16727" y="9566"/>
                </a:cubicBezTo>
                <a:cubicBezTo>
                  <a:pt x="16740" y="9591"/>
                  <a:pt x="16752" y="9620"/>
                  <a:pt x="16761" y="9650"/>
                </a:cubicBezTo>
                <a:cubicBezTo>
                  <a:pt x="16761" y="9654"/>
                  <a:pt x="16761" y="9658"/>
                  <a:pt x="16756" y="9658"/>
                </a:cubicBezTo>
                <a:cubicBezTo>
                  <a:pt x="16735" y="9608"/>
                  <a:pt x="16706" y="9557"/>
                  <a:pt x="16676" y="9506"/>
                </a:cubicBezTo>
                <a:close/>
                <a:moveTo>
                  <a:pt x="16377" y="9532"/>
                </a:moveTo>
                <a:cubicBezTo>
                  <a:pt x="16398" y="9540"/>
                  <a:pt x="16419" y="9549"/>
                  <a:pt x="16444" y="9553"/>
                </a:cubicBezTo>
                <a:cubicBezTo>
                  <a:pt x="16499" y="9599"/>
                  <a:pt x="16558" y="9650"/>
                  <a:pt x="16613" y="9709"/>
                </a:cubicBezTo>
                <a:cubicBezTo>
                  <a:pt x="16566" y="9675"/>
                  <a:pt x="16524" y="9642"/>
                  <a:pt x="16474" y="9616"/>
                </a:cubicBezTo>
                <a:cubicBezTo>
                  <a:pt x="16444" y="9587"/>
                  <a:pt x="16410" y="9557"/>
                  <a:pt x="16377" y="9532"/>
                </a:cubicBezTo>
                <a:close/>
                <a:moveTo>
                  <a:pt x="16550" y="9481"/>
                </a:moveTo>
                <a:cubicBezTo>
                  <a:pt x="16588" y="9498"/>
                  <a:pt x="16626" y="9511"/>
                  <a:pt x="16668" y="9528"/>
                </a:cubicBezTo>
                <a:cubicBezTo>
                  <a:pt x="16697" y="9578"/>
                  <a:pt x="16723" y="9633"/>
                  <a:pt x="16748" y="9688"/>
                </a:cubicBezTo>
                <a:cubicBezTo>
                  <a:pt x="16744" y="9696"/>
                  <a:pt x="16744" y="9709"/>
                  <a:pt x="16740" y="9722"/>
                </a:cubicBezTo>
                <a:cubicBezTo>
                  <a:pt x="16685" y="9637"/>
                  <a:pt x="16621" y="9557"/>
                  <a:pt x="16550" y="9481"/>
                </a:cubicBezTo>
                <a:close/>
                <a:moveTo>
                  <a:pt x="16339" y="9414"/>
                </a:moveTo>
                <a:cubicBezTo>
                  <a:pt x="16393" y="9430"/>
                  <a:pt x="16453" y="9447"/>
                  <a:pt x="16507" y="9468"/>
                </a:cubicBezTo>
                <a:cubicBezTo>
                  <a:pt x="16592" y="9553"/>
                  <a:pt x="16668" y="9646"/>
                  <a:pt x="16735" y="9751"/>
                </a:cubicBezTo>
                <a:cubicBezTo>
                  <a:pt x="16731" y="9768"/>
                  <a:pt x="16727" y="9789"/>
                  <a:pt x="16727" y="9810"/>
                </a:cubicBezTo>
                <a:cubicBezTo>
                  <a:pt x="16634" y="9701"/>
                  <a:pt x="16541" y="9608"/>
                  <a:pt x="16444" y="9528"/>
                </a:cubicBezTo>
                <a:cubicBezTo>
                  <a:pt x="16410" y="9490"/>
                  <a:pt x="16377" y="9447"/>
                  <a:pt x="16339" y="9414"/>
                </a:cubicBezTo>
                <a:close/>
                <a:moveTo>
                  <a:pt x="12170" y="9878"/>
                </a:moveTo>
                <a:cubicBezTo>
                  <a:pt x="12180" y="9878"/>
                  <a:pt x="12189" y="9879"/>
                  <a:pt x="12198" y="9882"/>
                </a:cubicBezTo>
                <a:cubicBezTo>
                  <a:pt x="12198" y="9891"/>
                  <a:pt x="12177" y="9920"/>
                  <a:pt x="12181" y="9929"/>
                </a:cubicBezTo>
                <a:cubicBezTo>
                  <a:pt x="12190" y="9941"/>
                  <a:pt x="12211" y="9933"/>
                  <a:pt x="12223" y="9941"/>
                </a:cubicBezTo>
                <a:cubicBezTo>
                  <a:pt x="12232" y="9945"/>
                  <a:pt x="12236" y="9958"/>
                  <a:pt x="12244" y="9962"/>
                </a:cubicBezTo>
                <a:cubicBezTo>
                  <a:pt x="12251" y="9964"/>
                  <a:pt x="12256" y="9964"/>
                  <a:pt x="12261" y="9964"/>
                </a:cubicBezTo>
                <a:cubicBezTo>
                  <a:pt x="12267" y="9964"/>
                  <a:pt x="12272" y="9964"/>
                  <a:pt x="12278" y="9966"/>
                </a:cubicBezTo>
                <a:cubicBezTo>
                  <a:pt x="12305" y="9978"/>
                  <a:pt x="12318" y="10010"/>
                  <a:pt x="12345" y="10010"/>
                </a:cubicBezTo>
                <a:cubicBezTo>
                  <a:pt x="12348" y="10010"/>
                  <a:pt x="12351" y="10010"/>
                  <a:pt x="12354" y="10009"/>
                </a:cubicBezTo>
                <a:cubicBezTo>
                  <a:pt x="12371" y="10004"/>
                  <a:pt x="12380" y="9988"/>
                  <a:pt x="12396" y="9988"/>
                </a:cubicBezTo>
                <a:cubicBezTo>
                  <a:pt x="12409" y="9988"/>
                  <a:pt x="12430" y="10004"/>
                  <a:pt x="12447" y="10009"/>
                </a:cubicBezTo>
                <a:cubicBezTo>
                  <a:pt x="12452" y="10009"/>
                  <a:pt x="12458" y="10010"/>
                  <a:pt x="12463" y="10010"/>
                </a:cubicBezTo>
                <a:cubicBezTo>
                  <a:pt x="12495" y="10010"/>
                  <a:pt x="12524" y="10000"/>
                  <a:pt x="12557" y="9996"/>
                </a:cubicBezTo>
                <a:cubicBezTo>
                  <a:pt x="12586" y="9996"/>
                  <a:pt x="12616" y="10000"/>
                  <a:pt x="12641" y="10000"/>
                </a:cubicBezTo>
                <a:lnTo>
                  <a:pt x="12645" y="10000"/>
                </a:lnTo>
                <a:cubicBezTo>
                  <a:pt x="12637" y="10017"/>
                  <a:pt x="12650" y="10034"/>
                  <a:pt x="12641" y="10051"/>
                </a:cubicBezTo>
                <a:cubicBezTo>
                  <a:pt x="12624" y="10051"/>
                  <a:pt x="12603" y="10030"/>
                  <a:pt x="12586" y="10026"/>
                </a:cubicBezTo>
                <a:cubicBezTo>
                  <a:pt x="12573" y="10022"/>
                  <a:pt x="12556" y="10016"/>
                  <a:pt x="12542" y="10016"/>
                </a:cubicBezTo>
                <a:cubicBezTo>
                  <a:pt x="12538" y="10016"/>
                  <a:pt x="12535" y="10016"/>
                  <a:pt x="12532" y="10017"/>
                </a:cubicBezTo>
                <a:cubicBezTo>
                  <a:pt x="12510" y="10026"/>
                  <a:pt x="12481" y="10047"/>
                  <a:pt x="12481" y="10072"/>
                </a:cubicBezTo>
                <a:cubicBezTo>
                  <a:pt x="12477" y="10093"/>
                  <a:pt x="12494" y="10110"/>
                  <a:pt x="12494" y="10127"/>
                </a:cubicBezTo>
                <a:cubicBezTo>
                  <a:pt x="12483" y="10135"/>
                  <a:pt x="12471" y="10135"/>
                  <a:pt x="12460" y="10135"/>
                </a:cubicBezTo>
                <a:cubicBezTo>
                  <a:pt x="12448" y="10135"/>
                  <a:pt x="12437" y="10135"/>
                  <a:pt x="12426" y="10144"/>
                </a:cubicBezTo>
                <a:cubicBezTo>
                  <a:pt x="12418" y="10156"/>
                  <a:pt x="12409" y="10169"/>
                  <a:pt x="12401" y="10178"/>
                </a:cubicBezTo>
                <a:cubicBezTo>
                  <a:pt x="12392" y="10194"/>
                  <a:pt x="12380" y="10203"/>
                  <a:pt x="12367" y="10211"/>
                </a:cubicBezTo>
                <a:cubicBezTo>
                  <a:pt x="12333" y="10231"/>
                  <a:pt x="12308" y="10243"/>
                  <a:pt x="12276" y="10243"/>
                </a:cubicBezTo>
                <a:cubicBezTo>
                  <a:pt x="12267" y="10243"/>
                  <a:pt x="12258" y="10243"/>
                  <a:pt x="12249" y="10241"/>
                </a:cubicBezTo>
                <a:cubicBezTo>
                  <a:pt x="12215" y="10232"/>
                  <a:pt x="12088" y="10165"/>
                  <a:pt x="12093" y="10118"/>
                </a:cubicBezTo>
                <a:lnTo>
                  <a:pt x="12093" y="10118"/>
                </a:lnTo>
                <a:cubicBezTo>
                  <a:pt x="12108" y="10124"/>
                  <a:pt x="12120" y="10127"/>
                  <a:pt x="12130" y="10127"/>
                </a:cubicBezTo>
                <a:cubicBezTo>
                  <a:pt x="12158" y="10127"/>
                  <a:pt x="12170" y="10106"/>
                  <a:pt x="12173" y="10064"/>
                </a:cubicBezTo>
                <a:cubicBezTo>
                  <a:pt x="12173" y="10055"/>
                  <a:pt x="12173" y="10026"/>
                  <a:pt x="12173" y="10017"/>
                </a:cubicBezTo>
                <a:cubicBezTo>
                  <a:pt x="12169" y="9992"/>
                  <a:pt x="12152" y="9988"/>
                  <a:pt x="12126" y="9983"/>
                </a:cubicBezTo>
                <a:cubicBezTo>
                  <a:pt x="12105" y="9975"/>
                  <a:pt x="12067" y="9983"/>
                  <a:pt x="12063" y="9954"/>
                </a:cubicBezTo>
                <a:cubicBezTo>
                  <a:pt x="12059" y="9941"/>
                  <a:pt x="12076" y="9924"/>
                  <a:pt x="12084" y="9912"/>
                </a:cubicBezTo>
                <a:cubicBezTo>
                  <a:pt x="12107" y="9892"/>
                  <a:pt x="12139" y="9878"/>
                  <a:pt x="12170" y="9878"/>
                </a:cubicBezTo>
                <a:close/>
                <a:moveTo>
                  <a:pt x="10185" y="9599"/>
                </a:moveTo>
                <a:cubicBezTo>
                  <a:pt x="10206" y="9599"/>
                  <a:pt x="10252" y="9612"/>
                  <a:pt x="10261" y="9633"/>
                </a:cubicBezTo>
                <a:cubicBezTo>
                  <a:pt x="10273" y="9650"/>
                  <a:pt x="10269" y="9684"/>
                  <a:pt x="10265" y="9701"/>
                </a:cubicBezTo>
                <a:cubicBezTo>
                  <a:pt x="10257" y="9739"/>
                  <a:pt x="10244" y="9793"/>
                  <a:pt x="10214" y="9827"/>
                </a:cubicBezTo>
                <a:cubicBezTo>
                  <a:pt x="10197" y="9848"/>
                  <a:pt x="10181" y="9857"/>
                  <a:pt x="10168" y="9886"/>
                </a:cubicBezTo>
                <a:cubicBezTo>
                  <a:pt x="10159" y="9907"/>
                  <a:pt x="10151" y="9937"/>
                  <a:pt x="10130" y="9950"/>
                </a:cubicBezTo>
                <a:cubicBezTo>
                  <a:pt x="10125" y="9953"/>
                  <a:pt x="10121" y="9954"/>
                  <a:pt x="10117" y="9954"/>
                </a:cubicBezTo>
                <a:cubicBezTo>
                  <a:pt x="10112" y="9954"/>
                  <a:pt x="10108" y="9953"/>
                  <a:pt x="10102" y="9953"/>
                </a:cubicBezTo>
                <a:cubicBezTo>
                  <a:pt x="10099" y="9953"/>
                  <a:pt x="10096" y="9953"/>
                  <a:pt x="10092" y="9954"/>
                </a:cubicBezTo>
                <a:cubicBezTo>
                  <a:pt x="10067" y="9958"/>
                  <a:pt x="10062" y="9983"/>
                  <a:pt x="10058" y="10009"/>
                </a:cubicBezTo>
                <a:cubicBezTo>
                  <a:pt x="10050" y="10034"/>
                  <a:pt x="10054" y="10059"/>
                  <a:pt x="10029" y="10076"/>
                </a:cubicBezTo>
                <a:cubicBezTo>
                  <a:pt x="10020" y="10080"/>
                  <a:pt x="10012" y="10080"/>
                  <a:pt x="10003" y="10089"/>
                </a:cubicBezTo>
                <a:cubicBezTo>
                  <a:pt x="9995" y="10097"/>
                  <a:pt x="9982" y="10110"/>
                  <a:pt x="9974" y="10123"/>
                </a:cubicBezTo>
                <a:cubicBezTo>
                  <a:pt x="9957" y="10144"/>
                  <a:pt x="9940" y="10165"/>
                  <a:pt x="9919" y="10178"/>
                </a:cubicBezTo>
                <a:cubicBezTo>
                  <a:pt x="9906" y="10190"/>
                  <a:pt x="9894" y="10190"/>
                  <a:pt x="9898" y="10216"/>
                </a:cubicBezTo>
                <a:cubicBezTo>
                  <a:pt x="9902" y="10228"/>
                  <a:pt x="9919" y="10228"/>
                  <a:pt x="9936" y="10232"/>
                </a:cubicBezTo>
                <a:cubicBezTo>
                  <a:pt x="9965" y="10245"/>
                  <a:pt x="9982" y="10254"/>
                  <a:pt x="9986" y="10287"/>
                </a:cubicBezTo>
                <a:cubicBezTo>
                  <a:pt x="9991" y="10338"/>
                  <a:pt x="9957" y="10380"/>
                  <a:pt x="9940" y="10427"/>
                </a:cubicBezTo>
                <a:cubicBezTo>
                  <a:pt x="9932" y="10422"/>
                  <a:pt x="9923" y="10418"/>
                  <a:pt x="9915" y="10418"/>
                </a:cubicBezTo>
                <a:cubicBezTo>
                  <a:pt x="9885" y="10296"/>
                  <a:pt x="9868" y="10169"/>
                  <a:pt x="9864" y="10047"/>
                </a:cubicBezTo>
                <a:cubicBezTo>
                  <a:pt x="9868" y="10021"/>
                  <a:pt x="9872" y="10000"/>
                  <a:pt x="9872" y="9979"/>
                </a:cubicBezTo>
                <a:cubicBezTo>
                  <a:pt x="9885" y="9929"/>
                  <a:pt x="9894" y="9878"/>
                  <a:pt x="9906" y="9827"/>
                </a:cubicBezTo>
                <a:cubicBezTo>
                  <a:pt x="9906" y="9823"/>
                  <a:pt x="9910" y="9823"/>
                  <a:pt x="9910" y="9819"/>
                </a:cubicBezTo>
                <a:cubicBezTo>
                  <a:pt x="9919" y="9819"/>
                  <a:pt x="9923" y="9815"/>
                  <a:pt x="9932" y="9810"/>
                </a:cubicBezTo>
                <a:cubicBezTo>
                  <a:pt x="9961" y="9806"/>
                  <a:pt x="9982" y="9798"/>
                  <a:pt x="10003" y="9777"/>
                </a:cubicBezTo>
                <a:cubicBezTo>
                  <a:pt x="10016" y="9764"/>
                  <a:pt x="10024" y="9743"/>
                  <a:pt x="10033" y="9734"/>
                </a:cubicBezTo>
                <a:cubicBezTo>
                  <a:pt x="10037" y="9731"/>
                  <a:pt x="10043" y="9730"/>
                  <a:pt x="10050" y="9730"/>
                </a:cubicBezTo>
                <a:cubicBezTo>
                  <a:pt x="10067" y="9730"/>
                  <a:pt x="10088" y="9739"/>
                  <a:pt x="10100" y="9739"/>
                </a:cubicBezTo>
                <a:cubicBezTo>
                  <a:pt x="10111" y="9741"/>
                  <a:pt x="10123" y="9742"/>
                  <a:pt x="10134" y="9742"/>
                </a:cubicBezTo>
                <a:cubicBezTo>
                  <a:pt x="10146" y="9742"/>
                  <a:pt x="10157" y="9741"/>
                  <a:pt x="10168" y="9739"/>
                </a:cubicBezTo>
                <a:cubicBezTo>
                  <a:pt x="10172" y="9696"/>
                  <a:pt x="10159" y="9637"/>
                  <a:pt x="10185" y="9599"/>
                </a:cubicBezTo>
                <a:close/>
                <a:moveTo>
                  <a:pt x="11127" y="10514"/>
                </a:moveTo>
                <a:cubicBezTo>
                  <a:pt x="11134" y="10514"/>
                  <a:pt x="11143" y="10515"/>
                  <a:pt x="11151" y="10515"/>
                </a:cubicBezTo>
                <a:lnTo>
                  <a:pt x="11168" y="10515"/>
                </a:lnTo>
                <a:cubicBezTo>
                  <a:pt x="11198" y="10574"/>
                  <a:pt x="11232" y="10633"/>
                  <a:pt x="11270" y="10692"/>
                </a:cubicBezTo>
                <a:cubicBezTo>
                  <a:pt x="11270" y="10701"/>
                  <a:pt x="11270" y="10705"/>
                  <a:pt x="11265" y="10709"/>
                </a:cubicBezTo>
                <a:cubicBezTo>
                  <a:pt x="11244" y="10735"/>
                  <a:pt x="11194" y="10714"/>
                  <a:pt x="11215" y="10768"/>
                </a:cubicBezTo>
                <a:cubicBezTo>
                  <a:pt x="11219" y="10777"/>
                  <a:pt x="11223" y="10785"/>
                  <a:pt x="11232" y="10794"/>
                </a:cubicBezTo>
                <a:cubicBezTo>
                  <a:pt x="11236" y="10802"/>
                  <a:pt x="11236" y="10815"/>
                  <a:pt x="11236" y="10828"/>
                </a:cubicBezTo>
                <a:cubicBezTo>
                  <a:pt x="11236" y="10836"/>
                  <a:pt x="11236" y="10849"/>
                  <a:pt x="11236" y="10861"/>
                </a:cubicBezTo>
                <a:cubicBezTo>
                  <a:pt x="11232" y="10878"/>
                  <a:pt x="11227" y="10895"/>
                  <a:pt x="11210" y="10908"/>
                </a:cubicBezTo>
                <a:cubicBezTo>
                  <a:pt x="11191" y="10924"/>
                  <a:pt x="11174" y="10932"/>
                  <a:pt x="11155" y="10932"/>
                </a:cubicBezTo>
                <a:cubicBezTo>
                  <a:pt x="11145" y="10932"/>
                  <a:pt x="11134" y="10929"/>
                  <a:pt x="11122" y="10925"/>
                </a:cubicBezTo>
                <a:cubicBezTo>
                  <a:pt x="11101" y="10916"/>
                  <a:pt x="11075" y="10903"/>
                  <a:pt x="11054" y="10891"/>
                </a:cubicBezTo>
                <a:cubicBezTo>
                  <a:pt x="11050" y="10891"/>
                  <a:pt x="11042" y="10887"/>
                  <a:pt x="11029" y="10882"/>
                </a:cubicBezTo>
                <a:cubicBezTo>
                  <a:pt x="11016" y="10857"/>
                  <a:pt x="11012" y="10836"/>
                  <a:pt x="11029" y="10806"/>
                </a:cubicBezTo>
                <a:cubicBezTo>
                  <a:pt x="11042" y="10777"/>
                  <a:pt x="11084" y="10764"/>
                  <a:pt x="11092" y="10739"/>
                </a:cubicBezTo>
                <a:cubicBezTo>
                  <a:pt x="11101" y="10730"/>
                  <a:pt x="11092" y="10709"/>
                  <a:pt x="11092" y="10697"/>
                </a:cubicBezTo>
                <a:cubicBezTo>
                  <a:pt x="11092" y="10676"/>
                  <a:pt x="11096" y="10654"/>
                  <a:pt x="11092" y="10633"/>
                </a:cubicBezTo>
                <a:cubicBezTo>
                  <a:pt x="11092" y="10616"/>
                  <a:pt x="11084" y="10604"/>
                  <a:pt x="11084" y="10587"/>
                </a:cubicBezTo>
                <a:cubicBezTo>
                  <a:pt x="11080" y="10566"/>
                  <a:pt x="11084" y="10528"/>
                  <a:pt x="11105" y="10519"/>
                </a:cubicBezTo>
                <a:cubicBezTo>
                  <a:pt x="11111" y="10515"/>
                  <a:pt x="11119" y="10514"/>
                  <a:pt x="11127" y="10514"/>
                </a:cubicBezTo>
                <a:close/>
                <a:moveTo>
                  <a:pt x="10653" y="10667"/>
                </a:moveTo>
                <a:cubicBezTo>
                  <a:pt x="10691" y="10722"/>
                  <a:pt x="10729" y="10773"/>
                  <a:pt x="10767" y="10828"/>
                </a:cubicBezTo>
                <a:cubicBezTo>
                  <a:pt x="10771" y="10832"/>
                  <a:pt x="10771" y="10836"/>
                  <a:pt x="10771" y="10840"/>
                </a:cubicBezTo>
                <a:cubicBezTo>
                  <a:pt x="10776" y="10857"/>
                  <a:pt x="10763" y="10887"/>
                  <a:pt x="10771" y="10903"/>
                </a:cubicBezTo>
                <a:cubicBezTo>
                  <a:pt x="10776" y="10908"/>
                  <a:pt x="10788" y="10912"/>
                  <a:pt x="10793" y="10916"/>
                </a:cubicBezTo>
                <a:cubicBezTo>
                  <a:pt x="10809" y="10933"/>
                  <a:pt x="10822" y="10950"/>
                  <a:pt x="10843" y="10963"/>
                </a:cubicBezTo>
                <a:cubicBezTo>
                  <a:pt x="10873" y="10984"/>
                  <a:pt x="10864" y="11009"/>
                  <a:pt x="10911" y="11009"/>
                </a:cubicBezTo>
                <a:cubicBezTo>
                  <a:pt x="10932" y="11039"/>
                  <a:pt x="10953" y="11068"/>
                  <a:pt x="10978" y="11093"/>
                </a:cubicBezTo>
                <a:cubicBezTo>
                  <a:pt x="10978" y="11110"/>
                  <a:pt x="10983" y="11123"/>
                  <a:pt x="10991" y="11136"/>
                </a:cubicBezTo>
                <a:cubicBezTo>
                  <a:pt x="10974" y="11140"/>
                  <a:pt x="10961" y="11140"/>
                  <a:pt x="10945" y="11140"/>
                </a:cubicBezTo>
                <a:lnTo>
                  <a:pt x="10898" y="11140"/>
                </a:lnTo>
                <a:cubicBezTo>
                  <a:pt x="10877" y="11127"/>
                  <a:pt x="10869" y="11093"/>
                  <a:pt x="10852" y="11077"/>
                </a:cubicBezTo>
                <a:cubicBezTo>
                  <a:pt x="10831" y="11055"/>
                  <a:pt x="10797" y="11047"/>
                  <a:pt x="10771" y="11043"/>
                </a:cubicBezTo>
                <a:cubicBezTo>
                  <a:pt x="10712" y="11034"/>
                  <a:pt x="10666" y="11013"/>
                  <a:pt x="10611" y="10988"/>
                </a:cubicBezTo>
                <a:cubicBezTo>
                  <a:pt x="10608" y="10987"/>
                  <a:pt x="10605" y="10987"/>
                  <a:pt x="10603" y="10987"/>
                </a:cubicBezTo>
                <a:cubicBezTo>
                  <a:pt x="10601" y="10987"/>
                  <a:pt x="10599" y="10987"/>
                  <a:pt x="10597" y="10987"/>
                </a:cubicBezTo>
                <a:cubicBezTo>
                  <a:pt x="10593" y="10987"/>
                  <a:pt x="10590" y="10986"/>
                  <a:pt x="10586" y="10979"/>
                </a:cubicBezTo>
                <a:cubicBezTo>
                  <a:pt x="10590" y="10954"/>
                  <a:pt x="10590" y="10929"/>
                  <a:pt x="10590" y="10903"/>
                </a:cubicBezTo>
                <a:cubicBezTo>
                  <a:pt x="10590" y="10891"/>
                  <a:pt x="10590" y="10874"/>
                  <a:pt x="10590" y="10857"/>
                </a:cubicBezTo>
                <a:cubicBezTo>
                  <a:pt x="10590" y="10815"/>
                  <a:pt x="10573" y="10735"/>
                  <a:pt x="10598" y="10697"/>
                </a:cubicBezTo>
                <a:cubicBezTo>
                  <a:pt x="10611" y="10676"/>
                  <a:pt x="10632" y="10667"/>
                  <a:pt x="10653" y="10667"/>
                </a:cubicBezTo>
                <a:close/>
                <a:moveTo>
                  <a:pt x="15045" y="11009"/>
                </a:moveTo>
                <a:cubicBezTo>
                  <a:pt x="15059" y="11009"/>
                  <a:pt x="15071" y="11010"/>
                  <a:pt x="15085" y="11022"/>
                </a:cubicBezTo>
                <a:cubicBezTo>
                  <a:pt x="15106" y="11039"/>
                  <a:pt x="15110" y="11064"/>
                  <a:pt x="15127" y="11081"/>
                </a:cubicBezTo>
                <a:cubicBezTo>
                  <a:pt x="15148" y="11102"/>
                  <a:pt x="15174" y="11131"/>
                  <a:pt x="15203" y="11140"/>
                </a:cubicBezTo>
                <a:cubicBezTo>
                  <a:pt x="15209" y="11141"/>
                  <a:pt x="15214" y="11141"/>
                  <a:pt x="15220" y="11141"/>
                </a:cubicBezTo>
                <a:cubicBezTo>
                  <a:pt x="15235" y="11141"/>
                  <a:pt x="15251" y="11139"/>
                  <a:pt x="15265" y="11139"/>
                </a:cubicBezTo>
                <a:cubicBezTo>
                  <a:pt x="15270" y="11139"/>
                  <a:pt x="15275" y="11139"/>
                  <a:pt x="15279" y="11140"/>
                </a:cubicBezTo>
                <a:cubicBezTo>
                  <a:pt x="15309" y="11144"/>
                  <a:pt x="15309" y="11148"/>
                  <a:pt x="15313" y="11178"/>
                </a:cubicBezTo>
                <a:cubicBezTo>
                  <a:pt x="15313" y="11195"/>
                  <a:pt x="15317" y="11212"/>
                  <a:pt x="15326" y="11224"/>
                </a:cubicBezTo>
                <a:cubicBezTo>
                  <a:pt x="15292" y="11220"/>
                  <a:pt x="15262" y="11224"/>
                  <a:pt x="15229" y="11207"/>
                </a:cubicBezTo>
                <a:cubicBezTo>
                  <a:pt x="15207" y="11193"/>
                  <a:pt x="15191" y="11181"/>
                  <a:pt x="15168" y="11181"/>
                </a:cubicBezTo>
                <a:cubicBezTo>
                  <a:pt x="15164" y="11181"/>
                  <a:pt x="15161" y="11181"/>
                  <a:pt x="15157" y="11182"/>
                </a:cubicBezTo>
                <a:cubicBezTo>
                  <a:pt x="15131" y="11186"/>
                  <a:pt x="15106" y="11195"/>
                  <a:pt x="15085" y="11203"/>
                </a:cubicBezTo>
                <a:cubicBezTo>
                  <a:pt x="15060" y="11212"/>
                  <a:pt x="15039" y="11233"/>
                  <a:pt x="15009" y="11237"/>
                </a:cubicBezTo>
                <a:cubicBezTo>
                  <a:pt x="15006" y="11237"/>
                  <a:pt x="15003" y="11237"/>
                  <a:pt x="15000" y="11237"/>
                </a:cubicBezTo>
                <a:cubicBezTo>
                  <a:pt x="14969" y="11237"/>
                  <a:pt x="14956" y="11218"/>
                  <a:pt x="14933" y="11199"/>
                </a:cubicBezTo>
                <a:cubicBezTo>
                  <a:pt x="14912" y="11178"/>
                  <a:pt x="14878" y="11169"/>
                  <a:pt x="14853" y="11169"/>
                </a:cubicBezTo>
                <a:cubicBezTo>
                  <a:pt x="14840" y="11127"/>
                  <a:pt x="14853" y="11119"/>
                  <a:pt x="14878" y="11093"/>
                </a:cubicBezTo>
                <a:cubicBezTo>
                  <a:pt x="14899" y="11072"/>
                  <a:pt x="14895" y="11051"/>
                  <a:pt x="14908" y="11034"/>
                </a:cubicBezTo>
                <a:cubicBezTo>
                  <a:pt x="14913" y="11022"/>
                  <a:pt x="14922" y="11018"/>
                  <a:pt x="14933" y="11018"/>
                </a:cubicBezTo>
                <a:cubicBezTo>
                  <a:pt x="14941" y="11018"/>
                  <a:pt x="14950" y="11020"/>
                  <a:pt x="14958" y="11022"/>
                </a:cubicBezTo>
                <a:cubicBezTo>
                  <a:pt x="14980" y="11022"/>
                  <a:pt x="15001" y="11009"/>
                  <a:pt x="15022" y="11009"/>
                </a:cubicBezTo>
                <a:cubicBezTo>
                  <a:pt x="15030" y="11009"/>
                  <a:pt x="15038" y="11009"/>
                  <a:pt x="15045" y="11009"/>
                </a:cubicBezTo>
                <a:close/>
                <a:moveTo>
                  <a:pt x="10615" y="11532"/>
                </a:moveTo>
                <a:lnTo>
                  <a:pt x="10615" y="11532"/>
                </a:lnTo>
                <a:cubicBezTo>
                  <a:pt x="10700" y="11583"/>
                  <a:pt x="10793" y="11634"/>
                  <a:pt x="10881" y="11680"/>
                </a:cubicBezTo>
                <a:cubicBezTo>
                  <a:pt x="10843" y="11684"/>
                  <a:pt x="10801" y="11689"/>
                  <a:pt x="10763" y="11701"/>
                </a:cubicBezTo>
                <a:cubicBezTo>
                  <a:pt x="10763" y="11676"/>
                  <a:pt x="10763" y="11655"/>
                  <a:pt x="10755" y="11638"/>
                </a:cubicBezTo>
                <a:cubicBezTo>
                  <a:pt x="10746" y="11621"/>
                  <a:pt x="10725" y="11604"/>
                  <a:pt x="10708" y="11591"/>
                </a:cubicBezTo>
                <a:cubicBezTo>
                  <a:pt x="10683" y="11575"/>
                  <a:pt x="10645" y="11579"/>
                  <a:pt x="10624" y="11562"/>
                </a:cubicBezTo>
                <a:cubicBezTo>
                  <a:pt x="10620" y="11558"/>
                  <a:pt x="10615" y="11545"/>
                  <a:pt x="10615" y="11532"/>
                </a:cubicBezTo>
                <a:close/>
                <a:moveTo>
                  <a:pt x="12464" y="11285"/>
                </a:moveTo>
                <a:cubicBezTo>
                  <a:pt x="12487" y="11285"/>
                  <a:pt x="12511" y="11311"/>
                  <a:pt x="12532" y="11326"/>
                </a:cubicBezTo>
                <a:cubicBezTo>
                  <a:pt x="12544" y="11338"/>
                  <a:pt x="12561" y="11342"/>
                  <a:pt x="12569" y="11359"/>
                </a:cubicBezTo>
                <a:cubicBezTo>
                  <a:pt x="12582" y="11385"/>
                  <a:pt x="12578" y="11423"/>
                  <a:pt x="12578" y="11452"/>
                </a:cubicBezTo>
                <a:cubicBezTo>
                  <a:pt x="12578" y="11469"/>
                  <a:pt x="12574" y="11494"/>
                  <a:pt x="12578" y="11511"/>
                </a:cubicBezTo>
                <a:cubicBezTo>
                  <a:pt x="12582" y="11524"/>
                  <a:pt x="12586" y="11528"/>
                  <a:pt x="12599" y="11537"/>
                </a:cubicBezTo>
                <a:cubicBezTo>
                  <a:pt x="12637" y="11575"/>
                  <a:pt x="12658" y="11587"/>
                  <a:pt x="12629" y="11638"/>
                </a:cubicBezTo>
                <a:cubicBezTo>
                  <a:pt x="12599" y="11684"/>
                  <a:pt x="12569" y="11743"/>
                  <a:pt x="12519" y="11773"/>
                </a:cubicBezTo>
                <a:cubicBezTo>
                  <a:pt x="12494" y="11781"/>
                  <a:pt x="12472" y="11781"/>
                  <a:pt x="12451" y="11794"/>
                </a:cubicBezTo>
                <a:cubicBezTo>
                  <a:pt x="12430" y="11807"/>
                  <a:pt x="12401" y="11815"/>
                  <a:pt x="12405" y="11845"/>
                </a:cubicBezTo>
                <a:cubicBezTo>
                  <a:pt x="12409" y="11857"/>
                  <a:pt x="12418" y="11857"/>
                  <a:pt x="12426" y="11866"/>
                </a:cubicBezTo>
                <a:lnTo>
                  <a:pt x="12240" y="11908"/>
                </a:lnTo>
                <a:cubicBezTo>
                  <a:pt x="12236" y="11912"/>
                  <a:pt x="12236" y="11912"/>
                  <a:pt x="12232" y="11912"/>
                </a:cubicBezTo>
                <a:cubicBezTo>
                  <a:pt x="12228" y="11904"/>
                  <a:pt x="12228" y="11895"/>
                  <a:pt x="12223" y="11887"/>
                </a:cubicBezTo>
                <a:cubicBezTo>
                  <a:pt x="12219" y="11866"/>
                  <a:pt x="12228" y="11849"/>
                  <a:pt x="12223" y="11828"/>
                </a:cubicBezTo>
                <a:cubicBezTo>
                  <a:pt x="12219" y="11815"/>
                  <a:pt x="12211" y="11802"/>
                  <a:pt x="12207" y="11786"/>
                </a:cubicBezTo>
                <a:cubicBezTo>
                  <a:pt x="12194" y="11739"/>
                  <a:pt x="12194" y="11701"/>
                  <a:pt x="12194" y="11655"/>
                </a:cubicBezTo>
                <a:cubicBezTo>
                  <a:pt x="12194" y="11651"/>
                  <a:pt x="12190" y="11646"/>
                  <a:pt x="12194" y="11638"/>
                </a:cubicBezTo>
                <a:cubicBezTo>
                  <a:pt x="12198" y="11613"/>
                  <a:pt x="12207" y="11591"/>
                  <a:pt x="12215" y="11570"/>
                </a:cubicBezTo>
                <a:lnTo>
                  <a:pt x="12219" y="11570"/>
                </a:lnTo>
                <a:cubicBezTo>
                  <a:pt x="12223" y="11570"/>
                  <a:pt x="12223" y="11583"/>
                  <a:pt x="12236" y="11583"/>
                </a:cubicBezTo>
                <a:cubicBezTo>
                  <a:pt x="12244" y="11583"/>
                  <a:pt x="12253" y="11566"/>
                  <a:pt x="12257" y="11558"/>
                </a:cubicBezTo>
                <a:cubicBezTo>
                  <a:pt x="12266" y="11537"/>
                  <a:pt x="12278" y="11515"/>
                  <a:pt x="12278" y="11494"/>
                </a:cubicBezTo>
                <a:cubicBezTo>
                  <a:pt x="12285" y="11492"/>
                  <a:pt x="12293" y="11491"/>
                  <a:pt x="12300" y="11491"/>
                </a:cubicBezTo>
                <a:cubicBezTo>
                  <a:pt x="12316" y="11491"/>
                  <a:pt x="12332" y="11494"/>
                  <a:pt x="12346" y="11494"/>
                </a:cubicBezTo>
                <a:cubicBezTo>
                  <a:pt x="12375" y="11494"/>
                  <a:pt x="12375" y="11494"/>
                  <a:pt x="12384" y="11465"/>
                </a:cubicBezTo>
                <a:cubicBezTo>
                  <a:pt x="12396" y="11435"/>
                  <a:pt x="12401" y="11406"/>
                  <a:pt x="12409" y="11376"/>
                </a:cubicBezTo>
                <a:cubicBezTo>
                  <a:pt x="12413" y="11351"/>
                  <a:pt x="12418" y="11317"/>
                  <a:pt x="12434" y="11300"/>
                </a:cubicBezTo>
                <a:cubicBezTo>
                  <a:pt x="12444" y="11289"/>
                  <a:pt x="12454" y="11285"/>
                  <a:pt x="12464" y="11285"/>
                </a:cubicBezTo>
                <a:close/>
                <a:moveTo>
                  <a:pt x="11670" y="11436"/>
                </a:moveTo>
                <a:cubicBezTo>
                  <a:pt x="11683" y="11436"/>
                  <a:pt x="11694" y="11437"/>
                  <a:pt x="11704" y="11440"/>
                </a:cubicBezTo>
                <a:cubicBezTo>
                  <a:pt x="11725" y="11444"/>
                  <a:pt x="11734" y="11456"/>
                  <a:pt x="11751" y="11469"/>
                </a:cubicBezTo>
                <a:cubicBezTo>
                  <a:pt x="11768" y="11482"/>
                  <a:pt x="11784" y="11490"/>
                  <a:pt x="11806" y="11494"/>
                </a:cubicBezTo>
                <a:cubicBezTo>
                  <a:pt x="11810" y="11515"/>
                  <a:pt x="11801" y="11537"/>
                  <a:pt x="11806" y="11558"/>
                </a:cubicBezTo>
                <a:cubicBezTo>
                  <a:pt x="11814" y="11579"/>
                  <a:pt x="11818" y="11575"/>
                  <a:pt x="11827" y="11591"/>
                </a:cubicBezTo>
                <a:cubicBezTo>
                  <a:pt x="11852" y="11625"/>
                  <a:pt x="11882" y="11638"/>
                  <a:pt x="11919" y="11663"/>
                </a:cubicBezTo>
                <a:cubicBezTo>
                  <a:pt x="11970" y="11697"/>
                  <a:pt x="11970" y="11781"/>
                  <a:pt x="11932" y="11832"/>
                </a:cubicBezTo>
                <a:cubicBezTo>
                  <a:pt x="11915" y="11849"/>
                  <a:pt x="11898" y="11874"/>
                  <a:pt x="11877" y="11891"/>
                </a:cubicBezTo>
                <a:cubicBezTo>
                  <a:pt x="11869" y="11904"/>
                  <a:pt x="11848" y="11912"/>
                  <a:pt x="11839" y="11925"/>
                </a:cubicBezTo>
                <a:cubicBezTo>
                  <a:pt x="11839" y="11929"/>
                  <a:pt x="11835" y="11929"/>
                  <a:pt x="11835" y="11929"/>
                </a:cubicBezTo>
                <a:cubicBezTo>
                  <a:pt x="11696" y="11798"/>
                  <a:pt x="11569" y="11659"/>
                  <a:pt x="11443" y="11515"/>
                </a:cubicBezTo>
                <a:lnTo>
                  <a:pt x="11451" y="11515"/>
                </a:lnTo>
                <a:cubicBezTo>
                  <a:pt x="11489" y="11499"/>
                  <a:pt x="11485" y="11444"/>
                  <a:pt x="11535" y="11440"/>
                </a:cubicBezTo>
                <a:cubicBezTo>
                  <a:pt x="11542" y="11438"/>
                  <a:pt x="11549" y="11438"/>
                  <a:pt x="11557" y="11438"/>
                </a:cubicBezTo>
                <a:cubicBezTo>
                  <a:pt x="11571" y="11438"/>
                  <a:pt x="11585" y="11440"/>
                  <a:pt x="11599" y="11440"/>
                </a:cubicBezTo>
                <a:cubicBezTo>
                  <a:pt x="11618" y="11440"/>
                  <a:pt x="11646" y="11436"/>
                  <a:pt x="11670" y="11436"/>
                </a:cubicBezTo>
                <a:close/>
                <a:moveTo>
                  <a:pt x="11210" y="11385"/>
                </a:moveTo>
                <a:cubicBezTo>
                  <a:pt x="11371" y="11575"/>
                  <a:pt x="11531" y="11756"/>
                  <a:pt x="11696" y="11938"/>
                </a:cubicBezTo>
                <a:lnTo>
                  <a:pt x="11139" y="11638"/>
                </a:lnTo>
                <a:cubicBezTo>
                  <a:pt x="11177" y="11629"/>
                  <a:pt x="11240" y="11625"/>
                  <a:pt x="11244" y="11591"/>
                </a:cubicBezTo>
                <a:cubicBezTo>
                  <a:pt x="11248" y="11566"/>
                  <a:pt x="11236" y="11575"/>
                  <a:pt x="11223" y="11558"/>
                </a:cubicBezTo>
                <a:cubicBezTo>
                  <a:pt x="11206" y="11541"/>
                  <a:pt x="11198" y="11507"/>
                  <a:pt x="11194" y="11482"/>
                </a:cubicBezTo>
                <a:cubicBezTo>
                  <a:pt x="11189" y="11456"/>
                  <a:pt x="11189" y="11423"/>
                  <a:pt x="11202" y="11397"/>
                </a:cubicBezTo>
                <a:cubicBezTo>
                  <a:pt x="11206" y="11393"/>
                  <a:pt x="11206" y="11389"/>
                  <a:pt x="11210" y="11385"/>
                </a:cubicBezTo>
                <a:close/>
                <a:moveTo>
                  <a:pt x="11696" y="11862"/>
                </a:moveTo>
                <a:cubicBezTo>
                  <a:pt x="11734" y="11904"/>
                  <a:pt x="11776" y="11942"/>
                  <a:pt x="11818" y="11980"/>
                </a:cubicBezTo>
                <a:cubicBezTo>
                  <a:pt x="11814" y="11984"/>
                  <a:pt x="11814" y="11984"/>
                  <a:pt x="11810" y="11988"/>
                </a:cubicBezTo>
                <a:cubicBezTo>
                  <a:pt x="11772" y="11946"/>
                  <a:pt x="11734" y="11904"/>
                  <a:pt x="11696" y="11862"/>
                </a:cubicBezTo>
                <a:close/>
                <a:moveTo>
                  <a:pt x="12152" y="12119"/>
                </a:moveTo>
                <a:cubicBezTo>
                  <a:pt x="12152" y="12140"/>
                  <a:pt x="12156" y="12165"/>
                  <a:pt x="12160" y="12187"/>
                </a:cubicBezTo>
                <a:lnTo>
                  <a:pt x="12076" y="12140"/>
                </a:lnTo>
                <a:lnTo>
                  <a:pt x="12071" y="12140"/>
                </a:lnTo>
                <a:cubicBezTo>
                  <a:pt x="12071" y="12132"/>
                  <a:pt x="12071" y="12127"/>
                  <a:pt x="12071" y="12119"/>
                </a:cubicBezTo>
                <a:cubicBezTo>
                  <a:pt x="12084" y="12121"/>
                  <a:pt x="12098" y="12122"/>
                  <a:pt x="12112" y="12122"/>
                </a:cubicBezTo>
                <a:cubicBezTo>
                  <a:pt x="12125" y="12122"/>
                  <a:pt x="12139" y="12121"/>
                  <a:pt x="12152" y="12119"/>
                </a:cubicBezTo>
                <a:close/>
                <a:moveTo>
                  <a:pt x="12131" y="12246"/>
                </a:moveTo>
                <a:cubicBezTo>
                  <a:pt x="12152" y="12263"/>
                  <a:pt x="12169" y="12279"/>
                  <a:pt x="12190" y="12292"/>
                </a:cubicBezTo>
                <a:cubicBezTo>
                  <a:pt x="12190" y="12296"/>
                  <a:pt x="12194" y="12301"/>
                  <a:pt x="12194" y="12305"/>
                </a:cubicBezTo>
                <a:cubicBezTo>
                  <a:pt x="12173" y="12288"/>
                  <a:pt x="12147" y="12271"/>
                  <a:pt x="12131" y="12246"/>
                </a:cubicBezTo>
                <a:close/>
                <a:moveTo>
                  <a:pt x="12477" y="11908"/>
                </a:moveTo>
                <a:cubicBezTo>
                  <a:pt x="12485" y="11908"/>
                  <a:pt x="12494" y="11908"/>
                  <a:pt x="12498" y="11912"/>
                </a:cubicBezTo>
                <a:cubicBezTo>
                  <a:pt x="12515" y="11925"/>
                  <a:pt x="12519" y="11938"/>
                  <a:pt x="12523" y="11954"/>
                </a:cubicBezTo>
                <a:cubicBezTo>
                  <a:pt x="12532" y="11992"/>
                  <a:pt x="12519" y="12009"/>
                  <a:pt x="12515" y="12043"/>
                </a:cubicBezTo>
                <a:cubicBezTo>
                  <a:pt x="12510" y="12052"/>
                  <a:pt x="12510" y="12098"/>
                  <a:pt x="12515" y="12102"/>
                </a:cubicBezTo>
                <a:cubicBezTo>
                  <a:pt x="12518" y="12108"/>
                  <a:pt x="12525" y="12109"/>
                  <a:pt x="12532" y="12109"/>
                </a:cubicBezTo>
                <a:cubicBezTo>
                  <a:pt x="12542" y="12109"/>
                  <a:pt x="12554" y="12106"/>
                  <a:pt x="12561" y="12106"/>
                </a:cubicBezTo>
                <a:cubicBezTo>
                  <a:pt x="12586" y="12106"/>
                  <a:pt x="12620" y="12098"/>
                  <a:pt x="12645" y="12081"/>
                </a:cubicBezTo>
                <a:cubicBezTo>
                  <a:pt x="12662" y="12073"/>
                  <a:pt x="12671" y="12052"/>
                  <a:pt x="12688" y="12043"/>
                </a:cubicBezTo>
                <a:cubicBezTo>
                  <a:pt x="12694" y="12041"/>
                  <a:pt x="12702" y="12040"/>
                  <a:pt x="12711" y="12040"/>
                </a:cubicBezTo>
                <a:cubicBezTo>
                  <a:pt x="12719" y="12040"/>
                  <a:pt x="12728" y="12041"/>
                  <a:pt x="12734" y="12043"/>
                </a:cubicBezTo>
                <a:cubicBezTo>
                  <a:pt x="12776" y="12047"/>
                  <a:pt x="12793" y="12085"/>
                  <a:pt x="12806" y="12119"/>
                </a:cubicBezTo>
                <a:cubicBezTo>
                  <a:pt x="12814" y="12144"/>
                  <a:pt x="12814" y="12149"/>
                  <a:pt x="12844" y="12149"/>
                </a:cubicBezTo>
                <a:cubicBezTo>
                  <a:pt x="12852" y="12149"/>
                  <a:pt x="12864" y="12147"/>
                  <a:pt x="12875" y="12147"/>
                </a:cubicBezTo>
                <a:cubicBezTo>
                  <a:pt x="12881" y="12147"/>
                  <a:pt x="12886" y="12147"/>
                  <a:pt x="12890" y="12149"/>
                </a:cubicBezTo>
                <a:cubicBezTo>
                  <a:pt x="12924" y="12157"/>
                  <a:pt x="12954" y="12187"/>
                  <a:pt x="12966" y="12216"/>
                </a:cubicBezTo>
                <a:cubicBezTo>
                  <a:pt x="12970" y="12225"/>
                  <a:pt x="12979" y="12233"/>
                  <a:pt x="12983" y="12241"/>
                </a:cubicBezTo>
                <a:cubicBezTo>
                  <a:pt x="12924" y="12279"/>
                  <a:pt x="12869" y="12322"/>
                  <a:pt x="12823" y="12355"/>
                </a:cubicBezTo>
                <a:cubicBezTo>
                  <a:pt x="12751" y="12414"/>
                  <a:pt x="12688" y="12482"/>
                  <a:pt x="12620" y="12545"/>
                </a:cubicBezTo>
                <a:cubicBezTo>
                  <a:pt x="12544" y="12402"/>
                  <a:pt x="12392" y="12313"/>
                  <a:pt x="12240" y="12229"/>
                </a:cubicBezTo>
                <a:lnTo>
                  <a:pt x="12223" y="12220"/>
                </a:lnTo>
                <a:lnTo>
                  <a:pt x="12249" y="12208"/>
                </a:lnTo>
                <a:cubicBezTo>
                  <a:pt x="12228" y="12165"/>
                  <a:pt x="12211" y="12127"/>
                  <a:pt x="12194" y="12085"/>
                </a:cubicBezTo>
                <a:cubicBezTo>
                  <a:pt x="12194" y="12073"/>
                  <a:pt x="12194" y="12060"/>
                  <a:pt x="12190" y="12052"/>
                </a:cubicBezTo>
                <a:cubicBezTo>
                  <a:pt x="12190" y="12043"/>
                  <a:pt x="12190" y="12039"/>
                  <a:pt x="12190" y="12030"/>
                </a:cubicBezTo>
                <a:cubicBezTo>
                  <a:pt x="12194" y="12009"/>
                  <a:pt x="12207" y="11984"/>
                  <a:pt x="12219" y="11967"/>
                </a:cubicBezTo>
                <a:cubicBezTo>
                  <a:pt x="12232" y="11963"/>
                  <a:pt x="12240" y="11959"/>
                  <a:pt x="12253" y="11959"/>
                </a:cubicBezTo>
                <a:lnTo>
                  <a:pt x="12477" y="11908"/>
                </a:lnTo>
                <a:close/>
                <a:moveTo>
                  <a:pt x="9214" y="13858"/>
                </a:moveTo>
                <a:lnTo>
                  <a:pt x="9252" y="13900"/>
                </a:lnTo>
                <a:cubicBezTo>
                  <a:pt x="9260" y="13921"/>
                  <a:pt x="9269" y="13947"/>
                  <a:pt x="9277" y="13968"/>
                </a:cubicBezTo>
                <a:cubicBezTo>
                  <a:pt x="9277" y="13968"/>
                  <a:pt x="9277" y="13972"/>
                  <a:pt x="9277" y="13976"/>
                </a:cubicBezTo>
                <a:cubicBezTo>
                  <a:pt x="9256" y="13934"/>
                  <a:pt x="9235" y="13896"/>
                  <a:pt x="9214" y="13858"/>
                </a:cubicBezTo>
                <a:close/>
                <a:moveTo>
                  <a:pt x="8982" y="13879"/>
                </a:moveTo>
                <a:lnTo>
                  <a:pt x="8982" y="13879"/>
                </a:lnTo>
                <a:cubicBezTo>
                  <a:pt x="9003" y="13883"/>
                  <a:pt x="9020" y="13888"/>
                  <a:pt x="9037" y="13896"/>
                </a:cubicBezTo>
                <a:cubicBezTo>
                  <a:pt x="9079" y="13930"/>
                  <a:pt x="9121" y="13968"/>
                  <a:pt x="9163" y="14014"/>
                </a:cubicBezTo>
                <a:cubicBezTo>
                  <a:pt x="9130" y="13985"/>
                  <a:pt x="9096" y="13963"/>
                  <a:pt x="9062" y="13942"/>
                </a:cubicBezTo>
                <a:cubicBezTo>
                  <a:pt x="9037" y="13917"/>
                  <a:pt x="9011" y="13896"/>
                  <a:pt x="8982" y="13879"/>
                </a:cubicBezTo>
                <a:close/>
                <a:moveTo>
                  <a:pt x="9117" y="13841"/>
                </a:moveTo>
                <a:lnTo>
                  <a:pt x="9117" y="13841"/>
                </a:lnTo>
                <a:cubicBezTo>
                  <a:pt x="9146" y="13850"/>
                  <a:pt x="9176" y="13862"/>
                  <a:pt x="9206" y="13875"/>
                </a:cubicBezTo>
                <a:cubicBezTo>
                  <a:pt x="9231" y="13913"/>
                  <a:pt x="9252" y="13955"/>
                  <a:pt x="9269" y="13993"/>
                </a:cubicBezTo>
                <a:cubicBezTo>
                  <a:pt x="9265" y="14006"/>
                  <a:pt x="9265" y="14014"/>
                  <a:pt x="9260" y="14023"/>
                </a:cubicBezTo>
                <a:cubicBezTo>
                  <a:pt x="9218" y="13955"/>
                  <a:pt x="9172" y="13896"/>
                  <a:pt x="9117" y="13841"/>
                </a:cubicBezTo>
                <a:close/>
                <a:moveTo>
                  <a:pt x="8957" y="13786"/>
                </a:moveTo>
                <a:lnTo>
                  <a:pt x="8957" y="13786"/>
                </a:lnTo>
                <a:cubicBezTo>
                  <a:pt x="8999" y="13799"/>
                  <a:pt x="9041" y="13816"/>
                  <a:pt x="9083" y="13828"/>
                </a:cubicBezTo>
                <a:cubicBezTo>
                  <a:pt x="9151" y="13892"/>
                  <a:pt x="9210" y="13963"/>
                  <a:pt x="9256" y="14044"/>
                </a:cubicBezTo>
                <a:cubicBezTo>
                  <a:pt x="9256" y="14056"/>
                  <a:pt x="9252" y="14073"/>
                  <a:pt x="9252" y="14090"/>
                </a:cubicBezTo>
                <a:cubicBezTo>
                  <a:pt x="9184" y="14006"/>
                  <a:pt x="9109" y="13934"/>
                  <a:pt x="9037" y="13875"/>
                </a:cubicBezTo>
                <a:cubicBezTo>
                  <a:pt x="9011" y="13841"/>
                  <a:pt x="8986" y="13812"/>
                  <a:pt x="8957" y="13786"/>
                </a:cubicBezTo>
                <a:close/>
                <a:moveTo>
                  <a:pt x="10092" y="13851"/>
                </a:moveTo>
                <a:cubicBezTo>
                  <a:pt x="10120" y="13851"/>
                  <a:pt x="10148" y="13852"/>
                  <a:pt x="10176" y="13854"/>
                </a:cubicBezTo>
                <a:cubicBezTo>
                  <a:pt x="10100" y="13909"/>
                  <a:pt x="10020" y="13968"/>
                  <a:pt x="9940" y="14018"/>
                </a:cubicBezTo>
                <a:cubicBezTo>
                  <a:pt x="9742" y="14153"/>
                  <a:pt x="9594" y="14288"/>
                  <a:pt x="9412" y="14449"/>
                </a:cubicBezTo>
                <a:cubicBezTo>
                  <a:pt x="9412" y="14445"/>
                  <a:pt x="9412" y="14440"/>
                  <a:pt x="9412" y="14436"/>
                </a:cubicBezTo>
                <a:cubicBezTo>
                  <a:pt x="9421" y="14348"/>
                  <a:pt x="9442" y="14263"/>
                  <a:pt x="9446" y="14175"/>
                </a:cubicBezTo>
                <a:cubicBezTo>
                  <a:pt x="9446" y="14141"/>
                  <a:pt x="9446" y="14107"/>
                  <a:pt x="9442" y="14073"/>
                </a:cubicBezTo>
                <a:cubicBezTo>
                  <a:pt x="9467" y="14044"/>
                  <a:pt x="9497" y="14014"/>
                  <a:pt x="9522" y="13989"/>
                </a:cubicBezTo>
                <a:cubicBezTo>
                  <a:pt x="9703" y="13900"/>
                  <a:pt x="9899" y="13851"/>
                  <a:pt x="10092" y="13851"/>
                </a:cubicBezTo>
                <a:close/>
                <a:moveTo>
                  <a:pt x="26903" y="0"/>
                </a:moveTo>
                <a:cubicBezTo>
                  <a:pt x="26857" y="0"/>
                  <a:pt x="26814" y="9"/>
                  <a:pt x="26776" y="39"/>
                </a:cubicBezTo>
                <a:cubicBezTo>
                  <a:pt x="26747" y="61"/>
                  <a:pt x="26722" y="90"/>
                  <a:pt x="26688" y="103"/>
                </a:cubicBezTo>
                <a:cubicBezTo>
                  <a:pt x="26675" y="107"/>
                  <a:pt x="26662" y="107"/>
                  <a:pt x="26650" y="115"/>
                </a:cubicBezTo>
                <a:cubicBezTo>
                  <a:pt x="26629" y="124"/>
                  <a:pt x="26620" y="149"/>
                  <a:pt x="26599" y="162"/>
                </a:cubicBezTo>
                <a:cubicBezTo>
                  <a:pt x="26578" y="174"/>
                  <a:pt x="26557" y="170"/>
                  <a:pt x="26532" y="179"/>
                </a:cubicBezTo>
                <a:cubicBezTo>
                  <a:pt x="26510" y="183"/>
                  <a:pt x="26502" y="196"/>
                  <a:pt x="26481" y="196"/>
                </a:cubicBezTo>
                <a:cubicBezTo>
                  <a:pt x="26472" y="196"/>
                  <a:pt x="26447" y="192"/>
                  <a:pt x="26429" y="192"/>
                </a:cubicBezTo>
                <a:cubicBezTo>
                  <a:pt x="26419" y="192"/>
                  <a:pt x="26412" y="193"/>
                  <a:pt x="26409" y="196"/>
                </a:cubicBezTo>
                <a:cubicBezTo>
                  <a:pt x="26397" y="212"/>
                  <a:pt x="26413" y="255"/>
                  <a:pt x="26422" y="267"/>
                </a:cubicBezTo>
                <a:cubicBezTo>
                  <a:pt x="26447" y="305"/>
                  <a:pt x="26510" y="301"/>
                  <a:pt x="26460" y="356"/>
                </a:cubicBezTo>
                <a:cubicBezTo>
                  <a:pt x="26432" y="396"/>
                  <a:pt x="26401" y="424"/>
                  <a:pt x="26355" y="424"/>
                </a:cubicBezTo>
                <a:cubicBezTo>
                  <a:pt x="26352" y="424"/>
                  <a:pt x="26349" y="424"/>
                  <a:pt x="26346" y="424"/>
                </a:cubicBezTo>
                <a:cubicBezTo>
                  <a:pt x="26321" y="424"/>
                  <a:pt x="26312" y="411"/>
                  <a:pt x="26287" y="402"/>
                </a:cubicBezTo>
                <a:cubicBezTo>
                  <a:pt x="26278" y="399"/>
                  <a:pt x="26267" y="398"/>
                  <a:pt x="26255" y="398"/>
                </a:cubicBezTo>
                <a:cubicBezTo>
                  <a:pt x="26239" y="398"/>
                  <a:pt x="26223" y="400"/>
                  <a:pt x="26211" y="402"/>
                </a:cubicBezTo>
                <a:cubicBezTo>
                  <a:pt x="26194" y="407"/>
                  <a:pt x="26177" y="419"/>
                  <a:pt x="26160" y="424"/>
                </a:cubicBezTo>
                <a:cubicBezTo>
                  <a:pt x="26143" y="428"/>
                  <a:pt x="26126" y="436"/>
                  <a:pt x="26105" y="436"/>
                </a:cubicBezTo>
                <a:cubicBezTo>
                  <a:pt x="26094" y="436"/>
                  <a:pt x="26075" y="438"/>
                  <a:pt x="26058" y="438"/>
                </a:cubicBezTo>
                <a:cubicBezTo>
                  <a:pt x="26049" y="438"/>
                  <a:pt x="26041" y="438"/>
                  <a:pt x="26034" y="436"/>
                </a:cubicBezTo>
                <a:cubicBezTo>
                  <a:pt x="26000" y="424"/>
                  <a:pt x="25974" y="390"/>
                  <a:pt x="25941" y="377"/>
                </a:cubicBezTo>
                <a:cubicBezTo>
                  <a:pt x="25933" y="375"/>
                  <a:pt x="25927" y="375"/>
                  <a:pt x="25922" y="375"/>
                </a:cubicBezTo>
                <a:cubicBezTo>
                  <a:pt x="25903" y="375"/>
                  <a:pt x="25903" y="387"/>
                  <a:pt x="25903" y="411"/>
                </a:cubicBezTo>
                <a:cubicBezTo>
                  <a:pt x="25903" y="432"/>
                  <a:pt x="25903" y="449"/>
                  <a:pt x="25915" y="466"/>
                </a:cubicBezTo>
                <a:cubicBezTo>
                  <a:pt x="25949" y="521"/>
                  <a:pt x="26017" y="542"/>
                  <a:pt x="26076" y="554"/>
                </a:cubicBezTo>
                <a:cubicBezTo>
                  <a:pt x="26105" y="559"/>
                  <a:pt x="26126" y="559"/>
                  <a:pt x="26147" y="584"/>
                </a:cubicBezTo>
                <a:cubicBezTo>
                  <a:pt x="26160" y="597"/>
                  <a:pt x="26169" y="609"/>
                  <a:pt x="26177" y="622"/>
                </a:cubicBezTo>
                <a:cubicBezTo>
                  <a:pt x="26202" y="656"/>
                  <a:pt x="26223" y="681"/>
                  <a:pt x="26261" y="689"/>
                </a:cubicBezTo>
                <a:cubicBezTo>
                  <a:pt x="26270" y="689"/>
                  <a:pt x="26278" y="688"/>
                  <a:pt x="26287" y="688"/>
                </a:cubicBezTo>
                <a:cubicBezTo>
                  <a:pt x="26291" y="688"/>
                  <a:pt x="26295" y="688"/>
                  <a:pt x="26299" y="689"/>
                </a:cubicBezTo>
                <a:cubicBezTo>
                  <a:pt x="26329" y="698"/>
                  <a:pt x="26363" y="711"/>
                  <a:pt x="26388" y="723"/>
                </a:cubicBezTo>
                <a:cubicBezTo>
                  <a:pt x="26447" y="744"/>
                  <a:pt x="26489" y="782"/>
                  <a:pt x="26536" y="816"/>
                </a:cubicBezTo>
                <a:cubicBezTo>
                  <a:pt x="26561" y="833"/>
                  <a:pt x="26595" y="846"/>
                  <a:pt x="26612" y="871"/>
                </a:cubicBezTo>
                <a:cubicBezTo>
                  <a:pt x="26620" y="884"/>
                  <a:pt x="26629" y="900"/>
                  <a:pt x="26637" y="913"/>
                </a:cubicBezTo>
                <a:cubicBezTo>
                  <a:pt x="26671" y="968"/>
                  <a:pt x="26726" y="985"/>
                  <a:pt x="26764" y="1036"/>
                </a:cubicBezTo>
                <a:cubicBezTo>
                  <a:pt x="26793" y="1074"/>
                  <a:pt x="26835" y="1116"/>
                  <a:pt x="26852" y="1158"/>
                </a:cubicBezTo>
                <a:cubicBezTo>
                  <a:pt x="26865" y="1187"/>
                  <a:pt x="26861" y="1204"/>
                  <a:pt x="26865" y="1234"/>
                </a:cubicBezTo>
                <a:cubicBezTo>
                  <a:pt x="26843" y="1209"/>
                  <a:pt x="26816" y="1202"/>
                  <a:pt x="26788" y="1202"/>
                </a:cubicBezTo>
                <a:cubicBezTo>
                  <a:pt x="26769" y="1202"/>
                  <a:pt x="26749" y="1205"/>
                  <a:pt x="26730" y="1209"/>
                </a:cubicBezTo>
                <a:cubicBezTo>
                  <a:pt x="26715" y="1211"/>
                  <a:pt x="26701" y="1216"/>
                  <a:pt x="26686" y="1216"/>
                </a:cubicBezTo>
                <a:cubicBezTo>
                  <a:pt x="26680" y="1216"/>
                  <a:pt x="26673" y="1215"/>
                  <a:pt x="26667" y="1213"/>
                </a:cubicBezTo>
                <a:cubicBezTo>
                  <a:pt x="26641" y="1204"/>
                  <a:pt x="26629" y="1175"/>
                  <a:pt x="26603" y="1162"/>
                </a:cubicBezTo>
                <a:cubicBezTo>
                  <a:pt x="26586" y="1154"/>
                  <a:pt x="26557" y="1154"/>
                  <a:pt x="26536" y="1145"/>
                </a:cubicBezTo>
                <a:cubicBezTo>
                  <a:pt x="26506" y="1137"/>
                  <a:pt x="26481" y="1128"/>
                  <a:pt x="26456" y="1111"/>
                </a:cubicBezTo>
                <a:cubicBezTo>
                  <a:pt x="26409" y="1086"/>
                  <a:pt x="26354" y="1057"/>
                  <a:pt x="26304" y="1036"/>
                </a:cubicBezTo>
                <a:cubicBezTo>
                  <a:pt x="26275" y="1022"/>
                  <a:pt x="26245" y="1018"/>
                  <a:pt x="26213" y="1018"/>
                </a:cubicBezTo>
                <a:cubicBezTo>
                  <a:pt x="26168" y="1018"/>
                  <a:pt x="26121" y="1026"/>
                  <a:pt x="26076" y="1026"/>
                </a:cubicBezTo>
                <a:cubicBezTo>
                  <a:pt x="26054" y="1026"/>
                  <a:pt x="26033" y="1024"/>
                  <a:pt x="26012" y="1019"/>
                </a:cubicBezTo>
                <a:cubicBezTo>
                  <a:pt x="25979" y="1010"/>
                  <a:pt x="25953" y="1010"/>
                  <a:pt x="25915" y="1010"/>
                </a:cubicBezTo>
                <a:cubicBezTo>
                  <a:pt x="25901" y="1010"/>
                  <a:pt x="25889" y="1008"/>
                  <a:pt x="25880" y="1008"/>
                </a:cubicBezTo>
                <a:cubicBezTo>
                  <a:pt x="25865" y="1008"/>
                  <a:pt x="25856" y="1013"/>
                  <a:pt x="25856" y="1040"/>
                </a:cubicBezTo>
                <a:cubicBezTo>
                  <a:pt x="25852" y="1078"/>
                  <a:pt x="25860" y="1124"/>
                  <a:pt x="25890" y="1149"/>
                </a:cubicBezTo>
                <a:cubicBezTo>
                  <a:pt x="25932" y="1187"/>
                  <a:pt x="26004" y="1187"/>
                  <a:pt x="26046" y="1221"/>
                </a:cubicBezTo>
                <a:cubicBezTo>
                  <a:pt x="26055" y="1230"/>
                  <a:pt x="26072" y="1247"/>
                  <a:pt x="26059" y="1259"/>
                </a:cubicBezTo>
                <a:cubicBezTo>
                  <a:pt x="26055" y="1263"/>
                  <a:pt x="26045" y="1264"/>
                  <a:pt x="26036" y="1264"/>
                </a:cubicBezTo>
                <a:cubicBezTo>
                  <a:pt x="26026" y="1264"/>
                  <a:pt x="26017" y="1263"/>
                  <a:pt x="26012" y="1263"/>
                </a:cubicBezTo>
                <a:cubicBezTo>
                  <a:pt x="26001" y="1263"/>
                  <a:pt x="25979" y="1260"/>
                  <a:pt x="25960" y="1260"/>
                </a:cubicBezTo>
                <a:cubicBezTo>
                  <a:pt x="25951" y="1260"/>
                  <a:pt x="25942" y="1261"/>
                  <a:pt x="25936" y="1263"/>
                </a:cubicBezTo>
                <a:cubicBezTo>
                  <a:pt x="25924" y="1272"/>
                  <a:pt x="25907" y="1310"/>
                  <a:pt x="25907" y="1323"/>
                </a:cubicBezTo>
                <a:cubicBezTo>
                  <a:pt x="25898" y="1356"/>
                  <a:pt x="25911" y="1377"/>
                  <a:pt x="25941" y="1382"/>
                </a:cubicBezTo>
                <a:cubicBezTo>
                  <a:pt x="25962" y="1386"/>
                  <a:pt x="25974" y="1386"/>
                  <a:pt x="25996" y="1394"/>
                </a:cubicBezTo>
                <a:cubicBezTo>
                  <a:pt x="26004" y="1398"/>
                  <a:pt x="26012" y="1407"/>
                  <a:pt x="26025" y="1411"/>
                </a:cubicBezTo>
                <a:cubicBezTo>
                  <a:pt x="26034" y="1420"/>
                  <a:pt x="26050" y="1420"/>
                  <a:pt x="26059" y="1428"/>
                </a:cubicBezTo>
                <a:cubicBezTo>
                  <a:pt x="26067" y="1436"/>
                  <a:pt x="26072" y="1449"/>
                  <a:pt x="26080" y="1458"/>
                </a:cubicBezTo>
                <a:cubicBezTo>
                  <a:pt x="26093" y="1470"/>
                  <a:pt x="26114" y="1470"/>
                  <a:pt x="26118" y="1491"/>
                </a:cubicBezTo>
                <a:cubicBezTo>
                  <a:pt x="26122" y="1500"/>
                  <a:pt x="26122" y="1517"/>
                  <a:pt x="26126" y="1525"/>
                </a:cubicBezTo>
                <a:cubicBezTo>
                  <a:pt x="26126" y="1538"/>
                  <a:pt x="26131" y="1542"/>
                  <a:pt x="26131" y="1555"/>
                </a:cubicBezTo>
                <a:cubicBezTo>
                  <a:pt x="26134" y="1589"/>
                  <a:pt x="26140" y="1598"/>
                  <a:pt x="26165" y="1598"/>
                </a:cubicBezTo>
                <a:cubicBezTo>
                  <a:pt x="26171" y="1598"/>
                  <a:pt x="26178" y="1598"/>
                  <a:pt x="26185" y="1597"/>
                </a:cubicBezTo>
                <a:cubicBezTo>
                  <a:pt x="26253" y="1597"/>
                  <a:pt x="26316" y="1597"/>
                  <a:pt x="26380" y="1614"/>
                </a:cubicBezTo>
                <a:cubicBezTo>
                  <a:pt x="26388" y="1635"/>
                  <a:pt x="26371" y="1677"/>
                  <a:pt x="26384" y="1698"/>
                </a:cubicBezTo>
                <a:cubicBezTo>
                  <a:pt x="26392" y="1715"/>
                  <a:pt x="26434" y="1719"/>
                  <a:pt x="26451" y="1723"/>
                </a:cubicBezTo>
                <a:cubicBezTo>
                  <a:pt x="26481" y="1732"/>
                  <a:pt x="26515" y="1736"/>
                  <a:pt x="26544" y="1749"/>
                </a:cubicBezTo>
                <a:cubicBezTo>
                  <a:pt x="26574" y="1761"/>
                  <a:pt x="26591" y="1795"/>
                  <a:pt x="26565" y="1825"/>
                </a:cubicBezTo>
                <a:cubicBezTo>
                  <a:pt x="26548" y="1850"/>
                  <a:pt x="26506" y="1875"/>
                  <a:pt x="26481" y="1875"/>
                </a:cubicBezTo>
                <a:cubicBezTo>
                  <a:pt x="26477" y="1871"/>
                  <a:pt x="26477" y="1867"/>
                  <a:pt x="26477" y="1863"/>
                </a:cubicBezTo>
                <a:cubicBezTo>
                  <a:pt x="26471" y="1860"/>
                  <a:pt x="26465" y="1859"/>
                  <a:pt x="26458" y="1859"/>
                </a:cubicBezTo>
                <a:cubicBezTo>
                  <a:pt x="26444" y="1859"/>
                  <a:pt x="26429" y="1863"/>
                  <a:pt x="26418" y="1863"/>
                </a:cubicBezTo>
                <a:cubicBezTo>
                  <a:pt x="26375" y="1863"/>
                  <a:pt x="26346" y="1837"/>
                  <a:pt x="26308" y="1829"/>
                </a:cubicBezTo>
                <a:cubicBezTo>
                  <a:pt x="26291" y="1825"/>
                  <a:pt x="26271" y="1824"/>
                  <a:pt x="26250" y="1824"/>
                </a:cubicBezTo>
                <a:cubicBezTo>
                  <a:pt x="26230" y="1824"/>
                  <a:pt x="26209" y="1825"/>
                  <a:pt x="26190" y="1825"/>
                </a:cubicBezTo>
                <a:cubicBezTo>
                  <a:pt x="26155" y="1828"/>
                  <a:pt x="26123" y="1849"/>
                  <a:pt x="26087" y="1849"/>
                </a:cubicBezTo>
                <a:cubicBezTo>
                  <a:pt x="26079" y="1849"/>
                  <a:pt x="26071" y="1848"/>
                  <a:pt x="26063" y="1846"/>
                </a:cubicBezTo>
                <a:cubicBezTo>
                  <a:pt x="26021" y="1837"/>
                  <a:pt x="25983" y="1808"/>
                  <a:pt x="25945" y="1791"/>
                </a:cubicBezTo>
                <a:cubicBezTo>
                  <a:pt x="25924" y="1783"/>
                  <a:pt x="25898" y="1778"/>
                  <a:pt x="25877" y="1770"/>
                </a:cubicBezTo>
                <a:cubicBezTo>
                  <a:pt x="25865" y="1766"/>
                  <a:pt x="25852" y="1757"/>
                  <a:pt x="25839" y="1749"/>
                </a:cubicBezTo>
                <a:cubicBezTo>
                  <a:pt x="25822" y="1736"/>
                  <a:pt x="25814" y="1715"/>
                  <a:pt x="25797" y="1698"/>
                </a:cubicBezTo>
                <a:cubicBezTo>
                  <a:pt x="25734" y="1648"/>
                  <a:pt x="25658" y="1669"/>
                  <a:pt x="25586" y="1656"/>
                </a:cubicBezTo>
                <a:cubicBezTo>
                  <a:pt x="25544" y="1652"/>
                  <a:pt x="25514" y="1648"/>
                  <a:pt x="25472" y="1648"/>
                </a:cubicBezTo>
                <a:cubicBezTo>
                  <a:pt x="25458" y="1648"/>
                  <a:pt x="25431" y="1644"/>
                  <a:pt x="25406" y="1644"/>
                </a:cubicBezTo>
                <a:cubicBezTo>
                  <a:pt x="25385" y="1644"/>
                  <a:pt x="25366" y="1646"/>
                  <a:pt x="25358" y="1656"/>
                </a:cubicBezTo>
                <a:cubicBezTo>
                  <a:pt x="25362" y="1673"/>
                  <a:pt x="25384" y="1673"/>
                  <a:pt x="25392" y="1690"/>
                </a:cubicBezTo>
                <a:cubicBezTo>
                  <a:pt x="25405" y="1702"/>
                  <a:pt x="25409" y="1736"/>
                  <a:pt x="25392" y="1749"/>
                </a:cubicBezTo>
                <a:cubicBezTo>
                  <a:pt x="25379" y="1761"/>
                  <a:pt x="25361" y="1764"/>
                  <a:pt x="25342" y="1764"/>
                </a:cubicBezTo>
                <a:cubicBezTo>
                  <a:pt x="25327" y="1764"/>
                  <a:pt x="25310" y="1762"/>
                  <a:pt x="25294" y="1762"/>
                </a:cubicBezTo>
                <a:cubicBezTo>
                  <a:pt x="25271" y="1762"/>
                  <a:pt x="25249" y="1767"/>
                  <a:pt x="25236" y="1787"/>
                </a:cubicBezTo>
                <a:cubicBezTo>
                  <a:pt x="25219" y="1808"/>
                  <a:pt x="25223" y="1837"/>
                  <a:pt x="25227" y="1859"/>
                </a:cubicBezTo>
                <a:cubicBezTo>
                  <a:pt x="25232" y="1875"/>
                  <a:pt x="25236" y="1892"/>
                  <a:pt x="25244" y="1905"/>
                </a:cubicBezTo>
                <a:cubicBezTo>
                  <a:pt x="25271" y="1955"/>
                  <a:pt x="25301" y="1973"/>
                  <a:pt x="25350" y="1973"/>
                </a:cubicBezTo>
                <a:cubicBezTo>
                  <a:pt x="25356" y="1973"/>
                  <a:pt x="25361" y="1973"/>
                  <a:pt x="25367" y="1973"/>
                </a:cubicBezTo>
                <a:cubicBezTo>
                  <a:pt x="25400" y="1968"/>
                  <a:pt x="25434" y="1960"/>
                  <a:pt x="25468" y="1960"/>
                </a:cubicBezTo>
                <a:cubicBezTo>
                  <a:pt x="25505" y="1956"/>
                  <a:pt x="25537" y="1945"/>
                  <a:pt x="25572" y="1945"/>
                </a:cubicBezTo>
                <a:cubicBezTo>
                  <a:pt x="25581" y="1945"/>
                  <a:pt x="25590" y="1946"/>
                  <a:pt x="25599" y="1947"/>
                </a:cubicBezTo>
                <a:cubicBezTo>
                  <a:pt x="25619" y="1951"/>
                  <a:pt x="25637" y="1957"/>
                  <a:pt x="25659" y="1957"/>
                </a:cubicBezTo>
                <a:cubicBezTo>
                  <a:pt x="25664" y="1957"/>
                  <a:pt x="25669" y="1956"/>
                  <a:pt x="25675" y="1956"/>
                </a:cubicBezTo>
                <a:lnTo>
                  <a:pt x="25675" y="1956"/>
                </a:lnTo>
                <a:cubicBezTo>
                  <a:pt x="25637" y="1968"/>
                  <a:pt x="25578" y="1956"/>
                  <a:pt x="25595" y="2006"/>
                </a:cubicBezTo>
                <a:cubicBezTo>
                  <a:pt x="25607" y="2040"/>
                  <a:pt x="25624" y="2061"/>
                  <a:pt x="25616" y="2099"/>
                </a:cubicBezTo>
                <a:cubicBezTo>
                  <a:pt x="25608" y="2103"/>
                  <a:pt x="25599" y="2104"/>
                  <a:pt x="25588" y="2104"/>
                </a:cubicBezTo>
                <a:cubicBezTo>
                  <a:pt x="25570" y="2104"/>
                  <a:pt x="25549" y="2100"/>
                  <a:pt x="25530" y="2100"/>
                </a:cubicBezTo>
                <a:cubicBezTo>
                  <a:pt x="25512" y="2100"/>
                  <a:pt x="25496" y="2104"/>
                  <a:pt x="25485" y="2116"/>
                </a:cubicBezTo>
                <a:cubicBezTo>
                  <a:pt x="25497" y="2133"/>
                  <a:pt x="25523" y="2137"/>
                  <a:pt x="25540" y="2150"/>
                </a:cubicBezTo>
                <a:cubicBezTo>
                  <a:pt x="25548" y="2158"/>
                  <a:pt x="25557" y="2167"/>
                  <a:pt x="25565" y="2171"/>
                </a:cubicBezTo>
                <a:cubicBezTo>
                  <a:pt x="25595" y="2194"/>
                  <a:pt x="25605" y="2210"/>
                  <a:pt x="25637" y="2210"/>
                </a:cubicBezTo>
                <a:cubicBezTo>
                  <a:pt x="25641" y="2210"/>
                  <a:pt x="25645" y="2209"/>
                  <a:pt x="25649" y="2209"/>
                </a:cubicBezTo>
                <a:cubicBezTo>
                  <a:pt x="25675" y="2209"/>
                  <a:pt x="25696" y="2200"/>
                  <a:pt x="25717" y="2188"/>
                </a:cubicBezTo>
                <a:cubicBezTo>
                  <a:pt x="25734" y="2171"/>
                  <a:pt x="25747" y="2150"/>
                  <a:pt x="25747" y="2124"/>
                </a:cubicBezTo>
                <a:cubicBezTo>
                  <a:pt x="25751" y="2112"/>
                  <a:pt x="25738" y="2091"/>
                  <a:pt x="25759" y="2086"/>
                </a:cubicBezTo>
                <a:cubicBezTo>
                  <a:pt x="25772" y="2086"/>
                  <a:pt x="25772" y="2103"/>
                  <a:pt x="25780" y="2108"/>
                </a:cubicBezTo>
                <a:cubicBezTo>
                  <a:pt x="25806" y="2120"/>
                  <a:pt x="25852" y="2116"/>
                  <a:pt x="25882" y="2120"/>
                </a:cubicBezTo>
                <a:cubicBezTo>
                  <a:pt x="25896" y="2123"/>
                  <a:pt x="25909" y="2124"/>
                  <a:pt x="25923" y="2124"/>
                </a:cubicBezTo>
                <a:cubicBezTo>
                  <a:pt x="26010" y="2124"/>
                  <a:pt x="26086" y="2072"/>
                  <a:pt x="26177" y="2061"/>
                </a:cubicBezTo>
                <a:cubicBezTo>
                  <a:pt x="26240" y="2053"/>
                  <a:pt x="26299" y="2053"/>
                  <a:pt x="26363" y="2053"/>
                </a:cubicBezTo>
                <a:cubicBezTo>
                  <a:pt x="26439" y="2053"/>
                  <a:pt x="26506" y="2053"/>
                  <a:pt x="26578" y="2061"/>
                </a:cubicBezTo>
                <a:cubicBezTo>
                  <a:pt x="26603" y="2065"/>
                  <a:pt x="26772" y="2070"/>
                  <a:pt x="26755" y="2124"/>
                </a:cubicBezTo>
                <a:cubicBezTo>
                  <a:pt x="26743" y="2158"/>
                  <a:pt x="26696" y="2162"/>
                  <a:pt x="26671" y="2179"/>
                </a:cubicBezTo>
                <a:cubicBezTo>
                  <a:pt x="26654" y="2192"/>
                  <a:pt x="26637" y="2217"/>
                  <a:pt x="26624" y="2238"/>
                </a:cubicBezTo>
                <a:cubicBezTo>
                  <a:pt x="26597" y="2285"/>
                  <a:pt x="26626" y="2294"/>
                  <a:pt x="26670" y="2294"/>
                </a:cubicBezTo>
                <a:cubicBezTo>
                  <a:pt x="26698" y="2294"/>
                  <a:pt x="26732" y="2291"/>
                  <a:pt x="26761" y="2291"/>
                </a:cubicBezTo>
                <a:cubicBezTo>
                  <a:pt x="26798" y="2291"/>
                  <a:pt x="26827" y="2296"/>
                  <a:pt x="26827" y="2323"/>
                </a:cubicBezTo>
                <a:cubicBezTo>
                  <a:pt x="26827" y="2340"/>
                  <a:pt x="26814" y="2373"/>
                  <a:pt x="26802" y="2382"/>
                </a:cubicBezTo>
                <a:cubicBezTo>
                  <a:pt x="26793" y="2390"/>
                  <a:pt x="26781" y="2390"/>
                  <a:pt x="26768" y="2399"/>
                </a:cubicBezTo>
                <a:cubicBezTo>
                  <a:pt x="26737" y="2423"/>
                  <a:pt x="26740" y="2461"/>
                  <a:pt x="26710" y="2461"/>
                </a:cubicBezTo>
                <a:cubicBezTo>
                  <a:pt x="26703" y="2461"/>
                  <a:pt x="26695" y="2458"/>
                  <a:pt x="26684" y="2454"/>
                </a:cubicBezTo>
                <a:cubicBezTo>
                  <a:pt x="26650" y="2441"/>
                  <a:pt x="26620" y="2420"/>
                  <a:pt x="26586" y="2407"/>
                </a:cubicBezTo>
                <a:cubicBezTo>
                  <a:pt x="26574" y="2403"/>
                  <a:pt x="26560" y="2402"/>
                  <a:pt x="26546" y="2402"/>
                </a:cubicBezTo>
                <a:cubicBezTo>
                  <a:pt x="26533" y="2402"/>
                  <a:pt x="26519" y="2403"/>
                  <a:pt x="26506" y="2403"/>
                </a:cubicBezTo>
                <a:cubicBezTo>
                  <a:pt x="26470" y="2403"/>
                  <a:pt x="26440" y="2412"/>
                  <a:pt x="26408" y="2412"/>
                </a:cubicBezTo>
                <a:cubicBezTo>
                  <a:pt x="26403" y="2412"/>
                  <a:pt x="26398" y="2412"/>
                  <a:pt x="26392" y="2411"/>
                </a:cubicBezTo>
                <a:cubicBezTo>
                  <a:pt x="26369" y="2411"/>
                  <a:pt x="26343" y="2410"/>
                  <a:pt x="26316" y="2410"/>
                </a:cubicBezTo>
                <a:cubicBezTo>
                  <a:pt x="26290" y="2410"/>
                  <a:pt x="26264" y="2411"/>
                  <a:pt x="26240" y="2416"/>
                </a:cubicBezTo>
                <a:cubicBezTo>
                  <a:pt x="26219" y="2416"/>
                  <a:pt x="26202" y="2424"/>
                  <a:pt x="26181" y="2424"/>
                </a:cubicBezTo>
                <a:cubicBezTo>
                  <a:pt x="26173" y="2426"/>
                  <a:pt x="26165" y="2426"/>
                  <a:pt x="26157" y="2426"/>
                </a:cubicBezTo>
                <a:cubicBezTo>
                  <a:pt x="26142" y="2426"/>
                  <a:pt x="26128" y="2424"/>
                  <a:pt x="26114" y="2424"/>
                </a:cubicBezTo>
                <a:cubicBezTo>
                  <a:pt x="26088" y="2428"/>
                  <a:pt x="26072" y="2441"/>
                  <a:pt x="26046" y="2445"/>
                </a:cubicBezTo>
                <a:cubicBezTo>
                  <a:pt x="26031" y="2449"/>
                  <a:pt x="26016" y="2451"/>
                  <a:pt x="26000" y="2451"/>
                </a:cubicBezTo>
                <a:cubicBezTo>
                  <a:pt x="25984" y="2451"/>
                  <a:pt x="25968" y="2449"/>
                  <a:pt x="25953" y="2449"/>
                </a:cubicBezTo>
                <a:cubicBezTo>
                  <a:pt x="25907" y="2449"/>
                  <a:pt x="25882" y="2479"/>
                  <a:pt x="25839" y="2496"/>
                </a:cubicBezTo>
                <a:cubicBezTo>
                  <a:pt x="25806" y="2504"/>
                  <a:pt x="25772" y="2504"/>
                  <a:pt x="25738" y="2513"/>
                </a:cubicBezTo>
                <a:cubicBezTo>
                  <a:pt x="25700" y="2517"/>
                  <a:pt x="25692" y="2547"/>
                  <a:pt x="25662" y="2563"/>
                </a:cubicBezTo>
                <a:cubicBezTo>
                  <a:pt x="25637" y="2578"/>
                  <a:pt x="25609" y="2582"/>
                  <a:pt x="25582" y="2582"/>
                </a:cubicBezTo>
                <a:cubicBezTo>
                  <a:pt x="25556" y="2582"/>
                  <a:pt x="25529" y="2578"/>
                  <a:pt x="25503" y="2578"/>
                </a:cubicBezTo>
                <a:cubicBezTo>
                  <a:pt x="25493" y="2578"/>
                  <a:pt x="25482" y="2579"/>
                  <a:pt x="25472" y="2580"/>
                </a:cubicBezTo>
                <a:cubicBezTo>
                  <a:pt x="25447" y="2585"/>
                  <a:pt x="25430" y="2601"/>
                  <a:pt x="25400" y="2606"/>
                </a:cubicBezTo>
                <a:cubicBezTo>
                  <a:pt x="25395" y="2607"/>
                  <a:pt x="25390" y="2607"/>
                  <a:pt x="25384" y="2607"/>
                </a:cubicBezTo>
                <a:cubicBezTo>
                  <a:pt x="25368" y="2607"/>
                  <a:pt x="25352" y="2604"/>
                  <a:pt x="25335" y="2604"/>
                </a:cubicBezTo>
                <a:cubicBezTo>
                  <a:pt x="25328" y="2604"/>
                  <a:pt x="25322" y="2605"/>
                  <a:pt x="25316" y="2606"/>
                </a:cubicBezTo>
                <a:cubicBezTo>
                  <a:pt x="25248" y="2618"/>
                  <a:pt x="25189" y="2652"/>
                  <a:pt x="25122" y="2665"/>
                </a:cubicBezTo>
                <a:lnTo>
                  <a:pt x="25050" y="2665"/>
                </a:lnTo>
                <a:cubicBezTo>
                  <a:pt x="25039" y="2661"/>
                  <a:pt x="25022" y="2651"/>
                  <a:pt x="25007" y="2651"/>
                </a:cubicBezTo>
                <a:cubicBezTo>
                  <a:pt x="25004" y="2651"/>
                  <a:pt x="25002" y="2651"/>
                  <a:pt x="24999" y="2652"/>
                </a:cubicBezTo>
                <a:cubicBezTo>
                  <a:pt x="24987" y="2652"/>
                  <a:pt x="24983" y="2660"/>
                  <a:pt x="24970" y="2669"/>
                </a:cubicBezTo>
                <a:cubicBezTo>
                  <a:pt x="24945" y="2694"/>
                  <a:pt x="24970" y="2728"/>
                  <a:pt x="24983" y="2762"/>
                </a:cubicBezTo>
                <a:cubicBezTo>
                  <a:pt x="25004" y="2817"/>
                  <a:pt x="25004" y="2821"/>
                  <a:pt x="25063" y="2821"/>
                </a:cubicBezTo>
                <a:cubicBezTo>
                  <a:pt x="25113" y="2821"/>
                  <a:pt x="25160" y="2834"/>
                  <a:pt x="25210" y="2834"/>
                </a:cubicBezTo>
                <a:cubicBezTo>
                  <a:pt x="25236" y="2834"/>
                  <a:pt x="25257" y="2821"/>
                  <a:pt x="25282" y="2821"/>
                </a:cubicBezTo>
                <a:cubicBezTo>
                  <a:pt x="25292" y="2820"/>
                  <a:pt x="25302" y="2819"/>
                  <a:pt x="25313" y="2819"/>
                </a:cubicBezTo>
                <a:cubicBezTo>
                  <a:pt x="25338" y="2819"/>
                  <a:pt x="25365" y="2822"/>
                  <a:pt x="25392" y="2825"/>
                </a:cubicBezTo>
                <a:cubicBezTo>
                  <a:pt x="25425" y="2829"/>
                  <a:pt x="25456" y="2831"/>
                  <a:pt x="25487" y="2831"/>
                </a:cubicBezTo>
                <a:cubicBezTo>
                  <a:pt x="25530" y="2831"/>
                  <a:pt x="25573" y="2827"/>
                  <a:pt x="25620" y="2817"/>
                </a:cubicBezTo>
                <a:cubicBezTo>
                  <a:pt x="25704" y="2800"/>
                  <a:pt x="25780" y="2783"/>
                  <a:pt x="25865" y="2783"/>
                </a:cubicBezTo>
                <a:cubicBezTo>
                  <a:pt x="25886" y="2785"/>
                  <a:pt x="25906" y="2786"/>
                  <a:pt x="25926" y="2786"/>
                </a:cubicBezTo>
                <a:cubicBezTo>
                  <a:pt x="25946" y="2786"/>
                  <a:pt x="25966" y="2785"/>
                  <a:pt x="25987" y="2783"/>
                </a:cubicBezTo>
                <a:cubicBezTo>
                  <a:pt x="26013" y="2780"/>
                  <a:pt x="26041" y="2772"/>
                  <a:pt x="26068" y="2772"/>
                </a:cubicBezTo>
                <a:cubicBezTo>
                  <a:pt x="26076" y="2772"/>
                  <a:pt x="26084" y="2772"/>
                  <a:pt x="26093" y="2774"/>
                </a:cubicBezTo>
                <a:cubicBezTo>
                  <a:pt x="26160" y="2783"/>
                  <a:pt x="26219" y="2783"/>
                  <a:pt x="26287" y="2783"/>
                </a:cubicBezTo>
                <a:lnTo>
                  <a:pt x="26430" y="2783"/>
                </a:lnTo>
                <a:cubicBezTo>
                  <a:pt x="26445" y="2783"/>
                  <a:pt x="26469" y="2780"/>
                  <a:pt x="26492" y="2780"/>
                </a:cubicBezTo>
                <a:cubicBezTo>
                  <a:pt x="26509" y="2780"/>
                  <a:pt x="26525" y="2782"/>
                  <a:pt x="26536" y="2787"/>
                </a:cubicBezTo>
                <a:cubicBezTo>
                  <a:pt x="26565" y="2800"/>
                  <a:pt x="26544" y="2842"/>
                  <a:pt x="26532" y="2863"/>
                </a:cubicBezTo>
                <a:cubicBezTo>
                  <a:pt x="26519" y="2888"/>
                  <a:pt x="26489" y="2876"/>
                  <a:pt x="26468" y="2897"/>
                </a:cubicBezTo>
                <a:cubicBezTo>
                  <a:pt x="26447" y="2910"/>
                  <a:pt x="26439" y="2935"/>
                  <a:pt x="26418" y="2943"/>
                </a:cubicBezTo>
                <a:cubicBezTo>
                  <a:pt x="26413" y="2944"/>
                  <a:pt x="26409" y="2944"/>
                  <a:pt x="26404" y="2944"/>
                </a:cubicBezTo>
                <a:cubicBezTo>
                  <a:pt x="26385" y="2944"/>
                  <a:pt x="26363" y="2939"/>
                  <a:pt x="26346" y="2939"/>
                </a:cubicBezTo>
                <a:cubicBezTo>
                  <a:pt x="26304" y="2939"/>
                  <a:pt x="26261" y="2947"/>
                  <a:pt x="26223" y="2956"/>
                </a:cubicBezTo>
                <a:cubicBezTo>
                  <a:pt x="26194" y="2960"/>
                  <a:pt x="26143" y="2994"/>
                  <a:pt x="26126" y="3019"/>
                </a:cubicBezTo>
                <a:cubicBezTo>
                  <a:pt x="26118" y="3028"/>
                  <a:pt x="26118" y="3040"/>
                  <a:pt x="26101" y="3049"/>
                </a:cubicBezTo>
                <a:cubicBezTo>
                  <a:pt x="26097" y="3050"/>
                  <a:pt x="26091" y="3051"/>
                  <a:pt x="26085" y="3051"/>
                </a:cubicBezTo>
                <a:cubicBezTo>
                  <a:pt x="26073" y="3051"/>
                  <a:pt x="26059" y="3049"/>
                  <a:pt x="26050" y="3049"/>
                </a:cubicBezTo>
                <a:cubicBezTo>
                  <a:pt x="26020" y="3049"/>
                  <a:pt x="25995" y="3060"/>
                  <a:pt x="25967" y="3060"/>
                </a:cubicBezTo>
                <a:cubicBezTo>
                  <a:pt x="25960" y="3060"/>
                  <a:pt x="25952" y="3059"/>
                  <a:pt x="25945" y="3057"/>
                </a:cubicBezTo>
                <a:cubicBezTo>
                  <a:pt x="25928" y="3053"/>
                  <a:pt x="25911" y="3049"/>
                  <a:pt x="25890" y="3049"/>
                </a:cubicBezTo>
                <a:cubicBezTo>
                  <a:pt x="25882" y="3049"/>
                  <a:pt x="25871" y="3047"/>
                  <a:pt x="25863" y="3047"/>
                </a:cubicBezTo>
                <a:cubicBezTo>
                  <a:pt x="25859" y="3047"/>
                  <a:pt x="25855" y="3047"/>
                  <a:pt x="25852" y="3049"/>
                </a:cubicBezTo>
                <a:cubicBezTo>
                  <a:pt x="25844" y="3053"/>
                  <a:pt x="25839" y="3057"/>
                  <a:pt x="25835" y="3061"/>
                </a:cubicBezTo>
                <a:cubicBezTo>
                  <a:pt x="25839" y="3061"/>
                  <a:pt x="25839" y="3066"/>
                  <a:pt x="25848" y="3074"/>
                </a:cubicBezTo>
                <a:cubicBezTo>
                  <a:pt x="25865" y="3095"/>
                  <a:pt x="25877" y="3121"/>
                  <a:pt x="25894" y="3146"/>
                </a:cubicBezTo>
                <a:cubicBezTo>
                  <a:pt x="25907" y="3159"/>
                  <a:pt x="25915" y="3180"/>
                  <a:pt x="25928" y="3188"/>
                </a:cubicBezTo>
                <a:cubicBezTo>
                  <a:pt x="25941" y="3201"/>
                  <a:pt x="25949" y="3197"/>
                  <a:pt x="25949" y="3213"/>
                </a:cubicBezTo>
                <a:cubicBezTo>
                  <a:pt x="25943" y="3216"/>
                  <a:pt x="25936" y="3216"/>
                  <a:pt x="25930" y="3216"/>
                </a:cubicBezTo>
                <a:cubicBezTo>
                  <a:pt x="25923" y="3216"/>
                  <a:pt x="25915" y="3216"/>
                  <a:pt x="25907" y="3218"/>
                </a:cubicBezTo>
                <a:cubicBezTo>
                  <a:pt x="25890" y="3226"/>
                  <a:pt x="25882" y="3243"/>
                  <a:pt x="25869" y="3256"/>
                </a:cubicBezTo>
                <a:cubicBezTo>
                  <a:pt x="25850" y="3275"/>
                  <a:pt x="25838" y="3277"/>
                  <a:pt x="25819" y="3277"/>
                </a:cubicBezTo>
                <a:cubicBezTo>
                  <a:pt x="25813" y="3277"/>
                  <a:pt x="25806" y="3277"/>
                  <a:pt x="25797" y="3277"/>
                </a:cubicBezTo>
                <a:cubicBezTo>
                  <a:pt x="25734" y="3277"/>
                  <a:pt x="25679" y="3289"/>
                  <a:pt x="25616" y="3289"/>
                </a:cubicBezTo>
                <a:cubicBezTo>
                  <a:pt x="25561" y="3289"/>
                  <a:pt x="25523" y="3256"/>
                  <a:pt x="25468" y="3251"/>
                </a:cubicBezTo>
                <a:cubicBezTo>
                  <a:pt x="25455" y="3251"/>
                  <a:pt x="25443" y="3250"/>
                  <a:pt x="25430" y="3250"/>
                </a:cubicBezTo>
                <a:cubicBezTo>
                  <a:pt x="25417" y="3250"/>
                  <a:pt x="25405" y="3251"/>
                  <a:pt x="25392" y="3256"/>
                </a:cubicBezTo>
                <a:cubicBezTo>
                  <a:pt x="25375" y="3260"/>
                  <a:pt x="25358" y="3272"/>
                  <a:pt x="25341" y="3277"/>
                </a:cubicBezTo>
                <a:cubicBezTo>
                  <a:pt x="25324" y="3285"/>
                  <a:pt x="25265" y="3289"/>
                  <a:pt x="25282" y="3323"/>
                </a:cubicBezTo>
                <a:cubicBezTo>
                  <a:pt x="25295" y="3348"/>
                  <a:pt x="25358" y="3365"/>
                  <a:pt x="25384" y="3378"/>
                </a:cubicBezTo>
                <a:cubicBezTo>
                  <a:pt x="25409" y="3395"/>
                  <a:pt x="25460" y="3403"/>
                  <a:pt x="25451" y="3446"/>
                </a:cubicBezTo>
                <a:cubicBezTo>
                  <a:pt x="25443" y="3475"/>
                  <a:pt x="25413" y="3479"/>
                  <a:pt x="25392" y="3492"/>
                </a:cubicBezTo>
                <a:cubicBezTo>
                  <a:pt x="25375" y="3500"/>
                  <a:pt x="25367" y="3513"/>
                  <a:pt x="25346" y="3517"/>
                </a:cubicBezTo>
                <a:cubicBezTo>
                  <a:pt x="25334" y="3517"/>
                  <a:pt x="25321" y="3514"/>
                  <a:pt x="25309" y="3514"/>
                </a:cubicBezTo>
                <a:cubicBezTo>
                  <a:pt x="25302" y="3514"/>
                  <a:pt x="25296" y="3514"/>
                  <a:pt x="25291" y="3517"/>
                </a:cubicBezTo>
                <a:cubicBezTo>
                  <a:pt x="25274" y="3526"/>
                  <a:pt x="25244" y="3551"/>
                  <a:pt x="25232" y="3564"/>
                </a:cubicBezTo>
                <a:cubicBezTo>
                  <a:pt x="25215" y="3585"/>
                  <a:pt x="25210" y="3614"/>
                  <a:pt x="25177" y="3623"/>
                </a:cubicBezTo>
                <a:cubicBezTo>
                  <a:pt x="25173" y="3624"/>
                  <a:pt x="25168" y="3625"/>
                  <a:pt x="25163" y="3625"/>
                </a:cubicBezTo>
                <a:cubicBezTo>
                  <a:pt x="25153" y="3625"/>
                  <a:pt x="25143" y="3623"/>
                  <a:pt x="25135" y="3623"/>
                </a:cubicBezTo>
                <a:cubicBezTo>
                  <a:pt x="25122" y="3623"/>
                  <a:pt x="25109" y="3631"/>
                  <a:pt x="25097" y="3631"/>
                </a:cubicBezTo>
                <a:cubicBezTo>
                  <a:pt x="25090" y="3633"/>
                  <a:pt x="25081" y="3634"/>
                  <a:pt x="25071" y="3634"/>
                </a:cubicBezTo>
                <a:cubicBezTo>
                  <a:pt x="25061" y="3634"/>
                  <a:pt x="25050" y="3633"/>
                  <a:pt x="25039" y="3633"/>
                </a:cubicBezTo>
                <a:cubicBezTo>
                  <a:pt x="25008" y="3633"/>
                  <a:pt x="24978" y="3636"/>
                  <a:pt x="24978" y="3661"/>
                </a:cubicBezTo>
                <a:cubicBezTo>
                  <a:pt x="24983" y="3698"/>
                  <a:pt x="25010" y="3708"/>
                  <a:pt x="25041" y="3708"/>
                </a:cubicBezTo>
                <a:cubicBezTo>
                  <a:pt x="25071" y="3708"/>
                  <a:pt x="25103" y="3699"/>
                  <a:pt x="25122" y="3695"/>
                </a:cubicBezTo>
                <a:cubicBezTo>
                  <a:pt x="25160" y="3682"/>
                  <a:pt x="25189" y="3652"/>
                  <a:pt x="25227" y="3640"/>
                </a:cubicBezTo>
                <a:cubicBezTo>
                  <a:pt x="25238" y="3635"/>
                  <a:pt x="25248" y="3634"/>
                  <a:pt x="25260" y="3634"/>
                </a:cubicBezTo>
                <a:cubicBezTo>
                  <a:pt x="25271" y="3634"/>
                  <a:pt x="25282" y="3635"/>
                  <a:pt x="25295" y="3635"/>
                </a:cubicBezTo>
                <a:cubicBezTo>
                  <a:pt x="25358" y="3635"/>
                  <a:pt x="25422" y="3610"/>
                  <a:pt x="25472" y="3564"/>
                </a:cubicBezTo>
                <a:cubicBezTo>
                  <a:pt x="25493" y="3547"/>
                  <a:pt x="25514" y="3534"/>
                  <a:pt x="25531" y="3517"/>
                </a:cubicBezTo>
                <a:cubicBezTo>
                  <a:pt x="25552" y="3500"/>
                  <a:pt x="25565" y="3471"/>
                  <a:pt x="25590" y="3471"/>
                </a:cubicBezTo>
                <a:cubicBezTo>
                  <a:pt x="25620" y="3471"/>
                  <a:pt x="25654" y="3492"/>
                  <a:pt x="25683" y="3492"/>
                </a:cubicBezTo>
                <a:cubicBezTo>
                  <a:pt x="25698" y="3494"/>
                  <a:pt x="25714" y="3495"/>
                  <a:pt x="25730" y="3495"/>
                </a:cubicBezTo>
                <a:cubicBezTo>
                  <a:pt x="25745" y="3495"/>
                  <a:pt x="25761" y="3494"/>
                  <a:pt x="25776" y="3492"/>
                </a:cubicBezTo>
                <a:cubicBezTo>
                  <a:pt x="25839" y="3488"/>
                  <a:pt x="25877" y="3441"/>
                  <a:pt x="25941" y="3433"/>
                </a:cubicBezTo>
                <a:cubicBezTo>
                  <a:pt x="25952" y="3431"/>
                  <a:pt x="25964" y="3431"/>
                  <a:pt x="25976" y="3431"/>
                </a:cubicBezTo>
                <a:cubicBezTo>
                  <a:pt x="25999" y="3431"/>
                  <a:pt x="26024" y="3433"/>
                  <a:pt x="26046" y="3433"/>
                </a:cubicBezTo>
                <a:cubicBezTo>
                  <a:pt x="26093" y="3433"/>
                  <a:pt x="26135" y="3424"/>
                  <a:pt x="26177" y="3420"/>
                </a:cubicBezTo>
                <a:cubicBezTo>
                  <a:pt x="26211" y="3416"/>
                  <a:pt x="26215" y="3412"/>
                  <a:pt x="26228" y="3382"/>
                </a:cubicBezTo>
                <a:cubicBezTo>
                  <a:pt x="26245" y="3353"/>
                  <a:pt x="26261" y="3340"/>
                  <a:pt x="26291" y="3327"/>
                </a:cubicBezTo>
                <a:cubicBezTo>
                  <a:pt x="26312" y="3315"/>
                  <a:pt x="26329" y="3310"/>
                  <a:pt x="26354" y="3306"/>
                </a:cubicBezTo>
                <a:cubicBezTo>
                  <a:pt x="26361" y="3305"/>
                  <a:pt x="26367" y="3304"/>
                  <a:pt x="26372" y="3304"/>
                </a:cubicBezTo>
                <a:cubicBezTo>
                  <a:pt x="26392" y="3304"/>
                  <a:pt x="26402" y="3315"/>
                  <a:pt x="26426" y="3315"/>
                </a:cubicBezTo>
                <a:cubicBezTo>
                  <a:pt x="26447" y="3315"/>
                  <a:pt x="26485" y="3302"/>
                  <a:pt x="26502" y="3294"/>
                </a:cubicBezTo>
                <a:cubicBezTo>
                  <a:pt x="26536" y="3285"/>
                  <a:pt x="26561" y="3281"/>
                  <a:pt x="26595" y="3272"/>
                </a:cubicBezTo>
                <a:cubicBezTo>
                  <a:pt x="26654" y="3264"/>
                  <a:pt x="26713" y="3234"/>
                  <a:pt x="26768" y="3213"/>
                </a:cubicBezTo>
                <a:cubicBezTo>
                  <a:pt x="26791" y="3206"/>
                  <a:pt x="26832" y="3204"/>
                  <a:pt x="26869" y="3204"/>
                </a:cubicBezTo>
                <a:cubicBezTo>
                  <a:pt x="26894" y="3204"/>
                  <a:pt x="26917" y="3205"/>
                  <a:pt x="26933" y="3205"/>
                </a:cubicBezTo>
                <a:cubicBezTo>
                  <a:pt x="26944" y="3205"/>
                  <a:pt x="26953" y="3203"/>
                  <a:pt x="26962" y="3203"/>
                </a:cubicBezTo>
                <a:cubicBezTo>
                  <a:pt x="26966" y="3203"/>
                  <a:pt x="26971" y="3204"/>
                  <a:pt x="26975" y="3205"/>
                </a:cubicBezTo>
                <a:cubicBezTo>
                  <a:pt x="26983" y="3209"/>
                  <a:pt x="26983" y="3213"/>
                  <a:pt x="26992" y="3218"/>
                </a:cubicBezTo>
                <a:cubicBezTo>
                  <a:pt x="26996" y="3219"/>
                  <a:pt x="27001" y="3219"/>
                  <a:pt x="27006" y="3219"/>
                </a:cubicBezTo>
                <a:cubicBezTo>
                  <a:pt x="27020" y="3219"/>
                  <a:pt x="27035" y="3216"/>
                  <a:pt x="27049" y="3216"/>
                </a:cubicBezTo>
                <a:cubicBezTo>
                  <a:pt x="27054" y="3216"/>
                  <a:pt x="27059" y="3217"/>
                  <a:pt x="27063" y="3218"/>
                </a:cubicBezTo>
                <a:cubicBezTo>
                  <a:pt x="27072" y="3222"/>
                  <a:pt x="27080" y="3226"/>
                  <a:pt x="27089" y="3230"/>
                </a:cubicBezTo>
                <a:lnTo>
                  <a:pt x="27135" y="3230"/>
                </a:lnTo>
                <a:cubicBezTo>
                  <a:pt x="27140" y="3230"/>
                  <a:pt x="27145" y="3229"/>
                  <a:pt x="27149" y="3229"/>
                </a:cubicBezTo>
                <a:cubicBezTo>
                  <a:pt x="27178" y="3229"/>
                  <a:pt x="27204" y="3239"/>
                  <a:pt x="27236" y="3239"/>
                </a:cubicBezTo>
                <a:cubicBezTo>
                  <a:pt x="27242" y="3240"/>
                  <a:pt x="27248" y="3241"/>
                  <a:pt x="27255" y="3241"/>
                </a:cubicBezTo>
                <a:cubicBezTo>
                  <a:pt x="27267" y="3241"/>
                  <a:pt x="27281" y="3239"/>
                  <a:pt x="27296" y="3239"/>
                </a:cubicBezTo>
                <a:cubicBezTo>
                  <a:pt x="27317" y="3243"/>
                  <a:pt x="27308" y="3243"/>
                  <a:pt x="27321" y="3256"/>
                </a:cubicBezTo>
                <a:cubicBezTo>
                  <a:pt x="27334" y="3264"/>
                  <a:pt x="27334" y="3285"/>
                  <a:pt x="27346" y="3294"/>
                </a:cubicBezTo>
                <a:cubicBezTo>
                  <a:pt x="27355" y="3299"/>
                  <a:pt x="27364" y="3302"/>
                  <a:pt x="27373" y="3302"/>
                </a:cubicBezTo>
                <a:cubicBezTo>
                  <a:pt x="27410" y="3302"/>
                  <a:pt x="27451" y="3266"/>
                  <a:pt x="27489" y="3266"/>
                </a:cubicBezTo>
                <a:cubicBezTo>
                  <a:pt x="27498" y="3266"/>
                  <a:pt x="27507" y="3268"/>
                  <a:pt x="27515" y="3272"/>
                </a:cubicBezTo>
                <a:cubicBezTo>
                  <a:pt x="27536" y="3285"/>
                  <a:pt x="27578" y="3315"/>
                  <a:pt x="27583" y="3340"/>
                </a:cubicBezTo>
                <a:cubicBezTo>
                  <a:pt x="27587" y="3370"/>
                  <a:pt x="27561" y="3378"/>
                  <a:pt x="27545" y="3395"/>
                </a:cubicBezTo>
                <a:cubicBezTo>
                  <a:pt x="27494" y="3433"/>
                  <a:pt x="27431" y="3429"/>
                  <a:pt x="27376" y="3454"/>
                </a:cubicBezTo>
                <a:cubicBezTo>
                  <a:pt x="27342" y="3471"/>
                  <a:pt x="27329" y="3505"/>
                  <a:pt x="27291" y="3505"/>
                </a:cubicBezTo>
                <a:cubicBezTo>
                  <a:pt x="27262" y="3505"/>
                  <a:pt x="27236" y="3488"/>
                  <a:pt x="27207" y="3484"/>
                </a:cubicBezTo>
                <a:cubicBezTo>
                  <a:pt x="27186" y="3479"/>
                  <a:pt x="27160" y="3479"/>
                  <a:pt x="27139" y="3479"/>
                </a:cubicBezTo>
                <a:cubicBezTo>
                  <a:pt x="27133" y="3479"/>
                  <a:pt x="27124" y="3478"/>
                  <a:pt x="27114" y="3478"/>
                </a:cubicBezTo>
                <a:cubicBezTo>
                  <a:pt x="27105" y="3478"/>
                  <a:pt x="27095" y="3479"/>
                  <a:pt x="27089" y="3484"/>
                </a:cubicBezTo>
                <a:cubicBezTo>
                  <a:pt x="27076" y="3488"/>
                  <a:pt x="27072" y="3500"/>
                  <a:pt x="27063" y="3500"/>
                </a:cubicBezTo>
                <a:cubicBezTo>
                  <a:pt x="27053" y="3505"/>
                  <a:pt x="27040" y="3506"/>
                  <a:pt x="27027" y="3506"/>
                </a:cubicBezTo>
                <a:cubicBezTo>
                  <a:pt x="27008" y="3506"/>
                  <a:pt x="26988" y="3504"/>
                  <a:pt x="26970" y="3504"/>
                </a:cubicBezTo>
                <a:cubicBezTo>
                  <a:pt x="26964" y="3504"/>
                  <a:pt x="26959" y="3504"/>
                  <a:pt x="26954" y="3505"/>
                </a:cubicBezTo>
                <a:cubicBezTo>
                  <a:pt x="26928" y="3505"/>
                  <a:pt x="26899" y="3517"/>
                  <a:pt x="26873" y="3534"/>
                </a:cubicBezTo>
                <a:cubicBezTo>
                  <a:pt x="26852" y="3551"/>
                  <a:pt x="26835" y="3576"/>
                  <a:pt x="26810" y="3589"/>
                </a:cubicBezTo>
                <a:cubicBezTo>
                  <a:pt x="26805" y="3590"/>
                  <a:pt x="26798" y="3590"/>
                  <a:pt x="26792" y="3590"/>
                </a:cubicBezTo>
                <a:cubicBezTo>
                  <a:pt x="26780" y="3590"/>
                  <a:pt x="26767" y="3590"/>
                  <a:pt x="26755" y="3602"/>
                </a:cubicBezTo>
                <a:cubicBezTo>
                  <a:pt x="26743" y="3619"/>
                  <a:pt x="26747" y="3635"/>
                  <a:pt x="26730" y="3652"/>
                </a:cubicBezTo>
                <a:cubicBezTo>
                  <a:pt x="26703" y="3676"/>
                  <a:pt x="26689" y="3691"/>
                  <a:pt x="26666" y="3691"/>
                </a:cubicBezTo>
                <a:cubicBezTo>
                  <a:pt x="26656" y="3691"/>
                  <a:pt x="26644" y="3688"/>
                  <a:pt x="26629" y="3682"/>
                </a:cubicBezTo>
                <a:cubicBezTo>
                  <a:pt x="26611" y="3676"/>
                  <a:pt x="26587" y="3670"/>
                  <a:pt x="26565" y="3670"/>
                </a:cubicBezTo>
                <a:cubicBezTo>
                  <a:pt x="26556" y="3670"/>
                  <a:pt x="26547" y="3671"/>
                  <a:pt x="26540" y="3673"/>
                </a:cubicBezTo>
                <a:cubicBezTo>
                  <a:pt x="26519" y="3673"/>
                  <a:pt x="26502" y="3690"/>
                  <a:pt x="26489" y="3695"/>
                </a:cubicBezTo>
                <a:cubicBezTo>
                  <a:pt x="26477" y="3697"/>
                  <a:pt x="26464" y="3699"/>
                  <a:pt x="26451" y="3699"/>
                </a:cubicBezTo>
                <a:cubicBezTo>
                  <a:pt x="26425" y="3699"/>
                  <a:pt x="26399" y="3693"/>
                  <a:pt x="26380" y="3682"/>
                </a:cubicBezTo>
                <a:cubicBezTo>
                  <a:pt x="26365" y="3676"/>
                  <a:pt x="26332" y="3668"/>
                  <a:pt x="26305" y="3668"/>
                </a:cubicBezTo>
                <a:cubicBezTo>
                  <a:pt x="26293" y="3668"/>
                  <a:pt x="26282" y="3670"/>
                  <a:pt x="26274" y="3673"/>
                </a:cubicBezTo>
                <a:cubicBezTo>
                  <a:pt x="26257" y="3686"/>
                  <a:pt x="26245" y="3716"/>
                  <a:pt x="26228" y="3733"/>
                </a:cubicBezTo>
                <a:cubicBezTo>
                  <a:pt x="26207" y="3749"/>
                  <a:pt x="26185" y="3749"/>
                  <a:pt x="26160" y="3758"/>
                </a:cubicBezTo>
                <a:cubicBezTo>
                  <a:pt x="26126" y="3766"/>
                  <a:pt x="26097" y="3766"/>
                  <a:pt x="26059" y="3766"/>
                </a:cubicBezTo>
                <a:cubicBezTo>
                  <a:pt x="26052" y="3766"/>
                  <a:pt x="26046" y="3766"/>
                  <a:pt x="26039" y="3766"/>
                </a:cubicBezTo>
                <a:cubicBezTo>
                  <a:pt x="26014" y="3766"/>
                  <a:pt x="25991" y="3769"/>
                  <a:pt x="25974" y="3796"/>
                </a:cubicBezTo>
                <a:cubicBezTo>
                  <a:pt x="25958" y="3817"/>
                  <a:pt x="25970" y="3846"/>
                  <a:pt x="25941" y="3851"/>
                </a:cubicBezTo>
                <a:cubicBezTo>
                  <a:pt x="25934" y="3853"/>
                  <a:pt x="25926" y="3854"/>
                  <a:pt x="25919" y="3854"/>
                </a:cubicBezTo>
                <a:cubicBezTo>
                  <a:pt x="25897" y="3854"/>
                  <a:pt x="25875" y="3845"/>
                  <a:pt x="25856" y="3842"/>
                </a:cubicBezTo>
                <a:cubicBezTo>
                  <a:pt x="25850" y="3841"/>
                  <a:pt x="25844" y="3840"/>
                  <a:pt x="25839" y="3840"/>
                </a:cubicBezTo>
                <a:cubicBezTo>
                  <a:pt x="25817" y="3840"/>
                  <a:pt x="25812" y="3856"/>
                  <a:pt x="25801" y="3880"/>
                </a:cubicBezTo>
                <a:cubicBezTo>
                  <a:pt x="25797" y="3897"/>
                  <a:pt x="25793" y="3906"/>
                  <a:pt x="25789" y="3918"/>
                </a:cubicBezTo>
                <a:cubicBezTo>
                  <a:pt x="25785" y="3931"/>
                  <a:pt x="25772" y="3935"/>
                  <a:pt x="25772" y="3948"/>
                </a:cubicBezTo>
                <a:cubicBezTo>
                  <a:pt x="25768" y="3973"/>
                  <a:pt x="25776" y="3982"/>
                  <a:pt x="25759" y="3998"/>
                </a:cubicBezTo>
                <a:cubicBezTo>
                  <a:pt x="25742" y="4015"/>
                  <a:pt x="25725" y="4024"/>
                  <a:pt x="25704" y="4032"/>
                </a:cubicBezTo>
                <a:cubicBezTo>
                  <a:pt x="25679" y="4045"/>
                  <a:pt x="25658" y="4058"/>
                  <a:pt x="25641" y="4079"/>
                </a:cubicBezTo>
                <a:cubicBezTo>
                  <a:pt x="25630" y="4098"/>
                  <a:pt x="25623" y="4105"/>
                  <a:pt x="25609" y="4105"/>
                </a:cubicBezTo>
                <a:cubicBezTo>
                  <a:pt x="25602" y="4105"/>
                  <a:pt x="25594" y="4103"/>
                  <a:pt x="25582" y="4100"/>
                </a:cubicBezTo>
                <a:cubicBezTo>
                  <a:pt x="25568" y="4098"/>
                  <a:pt x="25525" y="4090"/>
                  <a:pt x="25489" y="4090"/>
                </a:cubicBezTo>
                <a:cubicBezTo>
                  <a:pt x="25448" y="4090"/>
                  <a:pt x="25416" y="4100"/>
                  <a:pt x="25443" y="4138"/>
                </a:cubicBezTo>
                <a:cubicBezTo>
                  <a:pt x="25451" y="4150"/>
                  <a:pt x="25468" y="4159"/>
                  <a:pt x="25481" y="4163"/>
                </a:cubicBezTo>
                <a:cubicBezTo>
                  <a:pt x="25497" y="4167"/>
                  <a:pt x="25514" y="4167"/>
                  <a:pt x="25531" y="4176"/>
                </a:cubicBezTo>
                <a:cubicBezTo>
                  <a:pt x="25557" y="4184"/>
                  <a:pt x="25569" y="4193"/>
                  <a:pt x="25595" y="4209"/>
                </a:cubicBezTo>
                <a:cubicBezTo>
                  <a:pt x="25611" y="4221"/>
                  <a:pt x="25634" y="4224"/>
                  <a:pt x="25656" y="4224"/>
                </a:cubicBezTo>
                <a:cubicBezTo>
                  <a:pt x="25667" y="4224"/>
                  <a:pt x="25678" y="4224"/>
                  <a:pt x="25687" y="4222"/>
                </a:cubicBezTo>
                <a:cubicBezTo>
                  <a:pt x="25730" y="4218"/>
                  <a:pt x="25730" y="4201"/>
                  <a:pt x="25755" y="4171"/>
                </a:cubicBezTo>
                <a:cubicBezTo>
                  <a:pt x="25764" y="4158"/>
                  <a:pt x="25772" y="4151"/>
                  <a:pt x="25781" y="4151"/>
                </a:cubicBezTo>
                <a:cubicBezTo>
                  <a:pt x="25788" y="4151"/>
                  <a:pt x="25796" y="4155"/>
                  <a:pt x="25806" y="4163"/>
                </a:cubicBezTo>
                <a:cubicBezTo>
                  <a:pt x="25827" y="4178"/>
                  <a:pt x="25842" y="4189"/>
                  <a:pt x="25864" y="4189"/>
                </a:cubicBezTo>
                <a:cubicBezTo>
                  <a:pt x="25873" y="4189"/>
                  <a:pt x="25883" y="4188"/>
                  <a:pt x="25894" y="4184"/>
                </a:cubicBezTo>
                <a:cubicBezTo>
                  <a:pt x="25924" y="4176"/>
                  <a:pt x="25958" y="4159"/>
                  <a:pt x="25987" y="4138"/>
                </a:cubicBezTo>
                <a:cubicBezTo>
                  <a:pt x="26012" y="4124"/>
                  <a:pt x="26022" y="4116"/>
                  <a:pt x="26046" y="4116"/>
                </a:cubicBezTo>
                <a:cubicBezTo>
                  <a:pt x="26051" y="4116"/>
                  <a:pt x="26057" y="4116"/>
                  <a:pt x="26063" y="4117"/>
                </a:cubicBezTo>
                <a:cubicBezTo>
                  <a:pt x="26088" y="4117"/>
                  <a:pt x="26088" y="4121"/>
                  <a:pt x="26105" y="4129"/>
                </a:cubicBezTo>
                <a:cubicBezTo>
                  <a:pt x="26118" y="4137"/>
                  <a:pt x="26129" y="4138"/>
                  <a:pt x="26141" y="4138"/>
                </a:cubicBezTo>
                <a:cubicBezTo>
                  <a:pt x="26150" y="4138"/>
                  <a:pt x="26158" y="4138"/>
                  <a:pt x="26169" y="4138"/>
                </a:cubicBezTo>
                <a:lnTo>
                  <a:pt x="26249" y="4138"/>
                </a:lnTo>
                <a:cubicBezTo>
                  <a:pt x="26283" y="4142"/>
                  <a:pt x="26291" y="4155"/>
                  <a:pt x="26304" y="4188"/>
                </a:cubicBezTo>
                <a:cubicBezTo>
                  <a:pt x="26321" y="4222"/>
                  <a:pt x="26325" y="4264"/>
                  <a:pt x="26359" y="4285"/>
                </a:cubicBezTo>
                <a:cubicBezTo>
                  <a:pt x="26371" y="4293"/>
                  <a:pt x="26382" y="4295"/>
                  <a:pt x="26394" y="4295"/>
                </a:cubicBezTo>
                <a:cubicBezTo>
                  <a:pt x="26401" y="4295"/>
                  <a:pt x="26409" y="4294"/>
                  <a:pt x="26418" y="4294"/>
                </a:cubicBezTo>
                <a:cubicBezTo>
                  <a:pt x="26477" y="4294"/>
                  <a:pt x="26532" y="4307"/>
                  <a:pt x="26586" y="4307"/>
                </a:cubicBezTo>
                <a:cubicBezTo>
                  <a:pt x="26590" y="4307"/>
                  <a:pt x="26593" y="4307"/>
                  <a:pt x="26598" y="4307"/>
                </a:cubicBezTo>
                <a:cubicBezTo>
                  <a:pt x="26612" y="4307"/>
                  <a:pt x="26633" y="4305"/>
                  <a:pt x="26653" y="4305"/>
                </a:cubicBezTo>
                <a:cubicBezTo>
                  <a:pt x="26674" y="4305"/>
                  <a:pt x="26693" y="4308"/>
                  <a:pt x="26700" y="4319"/>
                </a:cubicBezTo>
                <a:cubicBezTo>
                  <a:pt x="26700" y="4319"/>
                  <a:pt x="26700" y="4319"/>
                  <a:pt x="26700" y="4323"/>
                </a:cubicBezTo>
                <a:cubicBezTo>
                  <a:pt x="26738" y="4332"/>
                  <a:pt x="26768" y="4345"/>
                  <a:pt x="26802" y="4366"/>
                </a:cubicBezTo>
                <a:cubicBezTo>
                  <a:pt x="26806" y="4370"/>
                  <a:pt x="26810" y="4374"/>
                  <a:pt x="26810" y="4374"/>
                </a:cubicBezTo>
                <a:cubicBezTo>
                  <a:pt x="26810" y="4323"/>
                  <a:pt x="26819" y="4273"/>
                  <a:pt x="26861" y="4260"/>
                </a:cubicBezTo>
                <a:cubicBezTo>
                  <a:pt x="26882" y="4252"/>
                  <a:pt x="26895" y="4256"/>
                  <a:pt x="26916" y="4243"/>
                </a:cubicBezTo>
                <a:cubicBezTo>
                  <a:pt x="26937" y="4231"/>
                  <a:pt x="26954" y="4209"/>
                  <a:pt x="26966" y="4188"/>
                </a:cubicBezTo>
                <a:cubicBezTo>
                  <a:pt x="26987" y="4159"/>
                  <a:pt x="26996" y="4129"/>
                  <a:pt x="27009" y="4096"/>
                </a:cubicBezTo>
                <a:cubicBezTo>
                  <a:pt x="27013" y="4074"/>
                  <a:pt x="27013" y="4049"/>
                  <a:pt x="27021" y="4032"/>
                </a:cubicBezTo>
                <a:cubicBezTo>
                  <a:pt x="27031" y="4007"/>
                  <a:pt x="27052" y="3994"/>
                  <a:pt x="27076" y="3994"/>
                </a:cubicBezTo>
                <a:cubicBezTo>
                  <a:pt x="27084" y="3994"/>
                  <a:pt x="27093" y="3995"/>
                  <a:pt x="27101" y="3998"/>
                </a:cubicBezTo>
                <a:cubicBezTo>
                  <a:pt x="27131" y="4007"/>
                  <a:pt x="27139" y="4036"/>
                  <a:pt x="27169" y="4049"/>
                </a:cubicBezTo>
                <a:cubicBezTo>
                  <a:pt x="27182" y="4058"/>
                  <a:pt x="27194" y="4053"/>
                  <a:pt x="27211" y="4058"/>
                </a:cubicBezTo>
                <a:cubicBezTo>
                  <a:pt x="27304" y="4058"/>
                  <a:pt x="27287" y="3910"/>
                  <a:pt x="27380" y="3897"/>
                </a:cubicBezTo>
                <a:cubicBezTo>
                  <a:pt x="27385" y="3897"/>
                  <a:pt x="27390" y="3897"/>
                  <a:pt x="27394" y="3897"/>
                </a:cubicBezTo>
                <a:cubicBezTo>
                  <a:pt x="27442" y="3897"/>
                  <a:pt x="27482" y="3915"/>
                  <a:pt x="27528" y="3922"/>
                </a:cubicBezTo>
                <a:cubicBezTo>
                  <a:pt x="27531" y="3924"/>
                  <a:pt x="27534" y="3924"/>
                  <a:pt x="27536" y="3924"/>
                </a:cubicBezTo>
                <a:cubicBezTo>
                  <a:pt x="27539" y="3924"/>
                  <a:pt x="27542" y="3924"/>
                  <a:pt x="27544" y="3924"/>
                </a:cubicBezTo>
                <a:cubicBezTo>
                  <a:pt x="27549" y="3924"/>
                  <a:pt x="27553" y="3925"/>
                  <a:pt x="27557" y="3931"/>
                </a:cubicBezTo>
                <a:cubicBezTo>
                  <a:pt x="27561" y="3935"/>
                  <a:pt x="27557" y="3965"/>
                  <a:pt x="27557" y="3973"/>
                </a:cubicBezTo>
                <a:cubicBezTo>
                  <a:pt x="27557" y="4003"/>
                  <a:pt x="27566" y="4041"/>
                  <a:pt x="27545" y="4062"/>
                </a:cubicBezTo>
                <a:cubicBezTo>
                  <a:pt x="27528" y="4083"/>
                  <a:pt x="27490" y="4087"/>
                  <a:pt x="27460" y="4096"/>
                </a:cubicBezTo>
                <a:cubicBezTo>
                  <a:pt x="27414" y="4108"/>
                  <a:pt x="27393" y="4134"/>
                  <a:pt x="27359" y="4176"/>
                </a:cubicBezTo>
                <a:cubicBezTo>
                  <a:pt x="27338" y="4205"/>
                  <a:pt x="27312" y="4239"/>
                  <a:pt x="27279" y="4260"/>
                </a:cubicBezTo>
                <a:cubicBezTo>
                  <a:pt x="27249" y="4281"/>
                  <a:pt x="27215" y="4285"/>
                  <a:pt x="27186" y="4298"/>
                </a:cubicBezTo>
                <a:cubicBezTo>
                  <a:pt x="27156" y="4311"/>
                  <a:pt x="27135" y="4328"/>
                  <a:pt x="27110" y="4345"/>
                </a:cubicBezTo>
                <a:cubicBezTo>
                  <a:pt x="27093" y="4357"/>
                  <a:pt x="27076" y="4349"/>
                  <a:pt x="27059" y="4357"/>
                </a:cubicBezTo>
                <a:cubicBezTo>
                  <a:pt x="27042" y="4366"/>
                  <a:pt x="27030" y="4404"/>
                  <a:pt x="27051" y="4416"/>
                </a:cubicBezTo>
                <a:cubicBezTo>
                  <a:pt x="27054" y="4418"/>
                  <a:pt x="27060" y="4418"/>
                  <a:pt x="27068" y="4418"/>
                </a:cubicBezTo>
                <a:cubicBezTo>
                  <a:pt x="27084" y="4418"/>
                  <a:pt x="27106" y="4416"/>
                  <a:pt x="27114" y="4416"/>
                </a:cubicBezTo>
                <a:cubicBezTo>
                  <a:pt x="27135" y="4416"/>
                  <a:pt x="27148" y="4408"/>
                  <a:pt x="27169" y="4404"/>
                </a:cubicBezTo>
                <a:cubicBezTo>
                  <a:pt x="27188" y="4401"/>
                  <a:pt x="27222" y="4399"/>
                  <a:pt x="27253" y="4399"/>
                </a:cubicBezTo>
                <a:cubicBezTo>
                  <a:pt x="27276" y="4399"/>
                  <a:pt x="27298" y="4400"/>
                  <a:pt x="27312" y="4404"/>
                </a:cubicBezTo>
                <a:cubicBezTo>
                  <a:pt x="27338" y="4412"/>
                  <a:pt x="27346" y="4442"/>
                  <a:pt x="27376" y="4450"/>
                </a:cubicBezTo>
                <a:cubicBezTo>
                  <a:pt x="27380" y="4451"/>
                  <a:pt x="27384" y="4451"/>
                  <a:pt x="27388" y="4451"/>
                </a:cubicBezTo>
                <a:cubicBezTo>
                  <a:pt x="27406" y="4451"/>
                  <a:pt x="27425" y="4444"/>
                  <a:pt x="27439" y="4437"/>
                </a:cubicBezTo>
                <a:cubicBezTo>
                  <a:pt x="27456" y="4429"/>
                  <a:pt x="27464" y="4412"/>
                  <a:pt x="27485" y="4404"/>
                </a:cubicBezTo>
                <a:cubicBezTo>
                  <a:pt x="27515" y="4387"/>
                  <a:pt x="27553" y="4383"/>
                  <a:pt x="27583" y="4361"/>
                </a:cubicBezTo>
                <a:lnTo>
                  <a:pt x="27583" y="4361"/>
                </a:lnTo>
                <a:cubicBezTo>
                  <a:pt x="27578" y="4682"/>
                  <a:pt x="27570" y="4999"/>
                  <a:pt x="27561" y="5315"/>
                </a:cubicBezTo>
                <a:cubicBezTo>
                  <a:pt x="27515" y="5332"/>
                  <a:pt x="27469" y="5341"/>
                  <a:pt x="27426" y="5349"/>
                </a:cubicBezTo>
                <a:cubicBezTo>
                  <a:pt x="27360" y="5359"/>
                  <a:pt x="27291" y="5362"/>
                  <a:pt x="27221" y="5362"/>
                </a:cubicBezTo>
                <a:cubicBezTo>
                  <a:pt x="27061" y="5362"/>
                  <a:pt x="26894" y="5345"/>
                  <a:pt x="26739" y="5345"/>
                </a:cubicBezTo>
                <a:cubicBezTo>
                  <a:pt x="26727" y="5345"/>
                  <a:pt x="26716" y="5345"/>
                  <a:pt x="26705" y="5345"/>
                </a:cubicBezTo>
                <a:cubicBezTo>
                  <a:pt x="26702" y="5345"/>
                  <a:pt x="26699" y="5345"/>
                  <a:pt x="26696" y="5345"/>
                </a:cubicBezTo>
                <a:cubicBezTo>
                  <a:pt x="26494" y="5345"/>
                  <a:pt x="26319" y="5225"/>
                  <a:pt x="26124" y="5225"/>
                </a:cubicBezTo>
                <a:cubicBezTo>
                  <a:pt x="26082" y="5225"/>
                  <a:pt x="26039" y="5230"/>
                  <a:pt x="25996" y="5244"/>
                </a:cubicBezTo>
                <a:cubicBezTo>
                  <a:pt x="25827" y="5294"/>
                  <a:pt x="25620" y="5459"/>
                  <a:pt x="25493" y="5564"/>
                </a:cubicBezTo>
                <a:cubicBezTo>
                  <a:pt x="25248" y="5767"/>
                  <a:pt x="25008" y="5957"/>
                  <a:pt x="24810" y="6206"/>
                </a:cubicBezTo>
                <a:cubicBezTo>
                  <a:pt x="24636" y="6425"/>
                  <a:pt x="24459" y="6674"/>
                  <a:pt x="24244" y="6852"/>
                </a:cubicBezTo>
                <a:cubicBezTo>
                  <a:pt x="24071" y="6999"/>
                  <a:pt x="23843" y="7075"/>
                  <a:pt x="23640" y="7181"/>
                </a:cubicBezTo>
                <a:cubicBezTo>
                  <a:pt x="23480" y="7265"/>
                  <a:pt x="23328" y="7400"/>
                  <a:pt x="23151" y="7455"/>
                </a:cubicBezTo>
                <a:cubicBezTo>
                  <a:pt x="23033" y="7489"/>
                  <a:pt x="22902" y="7481"/>
                  <a:pt x="22779" y="7518"/>
                </a:cubicBezTo>
                <a:cubicBezTo>
                  <a:pt x="22775" y="7518"/>
                  <a:pt x="22767" y="7523"/>
                  <a:pt x="22758" y="7523"/>
                </a:cubicBezTo>
                <a:lnTo>
                  <a:pt x="22826" y="6328"/>
                </a:lnTo>
                <a:cubicBezTo>
                  <a:pt x="22834" y="6332"/>
                  <a:pt x="22851" y="6337"/>
                  <a:pt x="22864" y="6341"/>
                </a:cubicBezTo>
                <a:cubicBezTo>
                  <a:pt x="22914" y="6345"/>
                  <a:pt x="22961" y="6341"/>
                  <a:pt x="23012" y="6354"/>
                </a:cubicBezTo>
                <a:cubicBezTo>
                  <a:pt x="23035" y="6360"/>
                  <a:pt x="23080" y="6370"/>
                  <a:pt x="23121" y="6370"/>
                </a:cubicBezTo>
                <a:cubicBezTo>
                  <a:pt x="23168" y="6370"/>
                  <a:pt x="23210" y="6356"/>
                  <a:pt x="23210" y="6307"/>
                </a:cubicBezTo>
                <a:cubicBezTo>
                  <a:pt x="23210" y="6299"/>
                  <a:pt x="23201" y="6248"/>
                  <a:pt x="23197" y="6240"/>
                </a:cubicBezTo>
                <a:cubicBezTo>
                  <a:pt x="23188" y="6228"/>
                  <a:pt x="23178" y="6225"/>
                  <a:pt x="23168" y="6225"/>
                </a:cubicBezTo>
                <a:cubicBezTo>
                  <a:pt x="23159" y="6225"/>
                  <a:pt x="23149" y="6227"/>
                  <a:pt x="23138" y="6227"/>
                </a:cubicBezTo>
                <a:cubicBezTo>
                  <a:pt x="23100" y="6227"/>
                  <a:pt x="23092" y="6214"/>
                  <a:pt x="23062" y="6197"/>
                </a:cubicBezTo>
                <a:cubicBezTo>
                  <a:pt x="23033" y="6181"/>
                  <a:pt x="23016" y="6189"/>
                  <a:pt x="22986" y="6185"/>
                </a:cubicBezTo>
                <a:cubicBezTo>
                  <a:pt x="22952" y="6176"/>
                  <a:pt x="22948" y="6159"/>
                  <a:pt x="22923" y="6134"/>
                </a:cubicBezTo>
                <a:cubicBezTo>
                  <a:pt x="22893" y="6109"/>
                  <a:pt x="22868" y="6096"/>
                  <a:pt x="22838" y="6096"/>
                </a:cubicBezTo>
                <a:lnTo>
                  <a:pt x="22847" y="5898"/>
                </a:lnTo>
                <a:cubicBezTo>
                  <a:pt x="22866" y="5890"/>
                  <a:pt x="22892" y="5872"/>
                  <a:pt x="22910" y="5872"/>
                </a:cubicBezTo>
                <a:cubicBezTo>
                  <a:pt x="22911" y="5872"/>
                  <a:pt x="22913" y="5872"/>
                  <a:pt x="22914" y="5872"/>
                </a:cubicBezTo>
                <a:cubicBezTo>
                  <a:pt x="22957" y="5881"/>
                  <a:pt x="22944" y="5965"/>
                  <a:pt x="22944" y="5995"/>
                </a:cubicBezTo>
                <a:cubicBezTo>
                  <a:pt x="22982" y="5978"/>
                  <a:pt x="23012" y="5919"/>
                  <a:pt x="23041" y="5889"/>
                </a:cubicBezTo>
                <a:cubicBezTo>
                  <a:pt x="23066" y="5910"/>
                  <a:pt x="23049" y="5940"/>
                  <a:pt x="23062" y="5970"/>
                </a:cubicBezTo>
                <a:cubicBezTo>
                  <a:pt x="23079" y="5965"/>
                  <a:pt x="23100" y="5965"/>
                  <a:pt x="23121" y="5957"/>
                </a:cubicBezTo>
                <a:cubicBezTo>
                  <a:pt x="23142" y="5965"/>
                  <a:pt x="23155" y="5974"/>
                  <a:pt x="23168" y="5995"/>
                </a:cubicBezTo>
                <a:cubicBezTo>
                  <a:pt x="23197" y="6016"/>
                  <a:pt x="23210" y="6003"/>
                  <a:pt x="23244" y="6012"/>
                </a:cubicBezTo>
                <a:cubicBezTo>
                  <a:pt x="23261" y="6020"/>
                  <a:pt x="23277" y="6045"/>
                  <a:pt x="23299" y="6054"/>
                </a:cubicBezTo>
                <a:cubicBezTo>
                  <a:pt x="23312" y="6061"/>
                  <a:pt x="23321" y="6064"/>
                  <a:pt x="23330" y="6064"/>
                </a:cubicBezTo>
                <a:cubicBezTo>
                  <a:pt x="23346" y="6064"/>
                  <a:pt x="23359" y="6054"/>
                  <a:pt x="23387" y="6045"/>
                </a:cubicBezTo>
                <a:cubicBezTo>
                  <a:pt x="23396" y="6088"/>
                  <a:pt x="23396" y="6126"/>
                  <a:pt x="23425" y="6159"/>
                </a:cubicBezTo>
                <a:cubicBezTo>
                  <a:pt x="23446" y="6138"/>
                  <a:pt x="23467" y="6113"/>
                  <a:pt x="23484" y="6088"/>
                </a:cubicBezTo>
                <a:cubicBezTo>
                  <a:pt x="23522" y="6109"/>
                  <a:pt x="23531" y="6143"/>
                  <a:pt x="23569" y="6159"/>
                </a:cubicBezTo>
                <a:cubicBezTo>
                  <a:pt x="23586" y="6138"/>
                  <a:pt x="23607" y="6121"/>
                  <a:pt x="23624" y="6105"/>
                </a:cubicBezTo>
                <a:cubicBezTo>
                  <a:pt x="23640" y="6130"/>
                  <a:pt x="23640" y="6164"/>
                  <a:pt x="23657" y="6185"/>
                </a:cubicBezTo>
                <a:cubicBezTo>
                  <a:pt x="23667" y="6199"/>
                  <a:pt x="23674" y="6202"/>
                  <a:pt x="23682" y="6202"/>
                </a:cubicBezTo>
                <a:cubicBezTo>
                  <a:pt x="23690" y="6202"/>
                  <a:pt x="23699" y="6197"/>
                  <a:pt x="23712" y="6197"/>
                </a:cubicBezTo>
                <a:cubicBezTo>
                  <a:pt x="23767" y="6197"/>
                  <a:pt x="23754" y="6278"/>
                  <a:pt x="23801" y="6282"/>
                </a:cubicBezTo>
                <a:cubicBezTo>
                  <a:pt x="23812" y="6282"/>
                  <a:pt x="23827" y="6268"/>
                  <a:pt x="23842" y="6268"/>
                </a:cubicBezTo>
                <a:cubicBezTo>
                  <a:pt x="23843" y="6268"/>
                  <a:pt x="23845" y="6269"/>
                  <a:pt x="23847" y="6269"/>
                </a:cubicBezTo>
                <a:cubicBezTo>
                  <a:pt x="23873" y="6273"/>
                  <a:pt x="23894" y="6303"/>
                  <a:pt x="23915" y="6316"/>
                </a:cubicBezTo>
                <a:cubicBezTo>
                  <a:pt x="23940" y="6328"/>
                  <a:pt x="23970" y="6332"/>
                  <a:pt x="23999" y="6341"/>
                </a:cubicBezTo>
                <a:cubicBezTo>
                  <a:pt x="24023" y="6345"/>
                  <a:pt x="24050" y="6367"/>
                  <a:pt x="24073" y="6367"/>
                </a:cubicBezTo>
                <a:cubicBezTo>
                  <a:pt x="24075" y="6367"/>
                  <a:pt x="24077" y="6367"/>
                  <a:pt x="24079" y="6366"/>
                </a:cubicBezTo>
                <a:cubicBezTo>
                  <a:pt x="24122" y="6354"/>
                  <a:pt x="24223" y="6248"/>
                  <a:pt x="24176" y="6197"/>
                </a:cubicBezTo>
                <a:cubicBezTo>
                  <a:pt x="24172" y="6193"/>
                  <a:pt x="24151" y="6193"/>
                  <a:pt x="24143" y="6189"/>
                </a:cubicBezTo>
                <a:cubicBezTo>
                  <a:pt x="24122" y="6181"/>
                  <a:pt x="24105" y="6168"/>
                  <a:pt x="24084" y="6159"/>
                </a:cubicBezTo>
                <a:cubicBezTo>
                  <a:pt x="24070" y="6156"/>
                  <a:pt x="24058" y="6155"/>
                  <a:pt x="24047" y="6155"/>
                </a:cubicBezTo>
                <a:cubicBezTo>
                  <a:pt x="24016" y="6155"/>
                  <a:pt x="23991" y="6165"/>
                  <a:pt x="23957" y="6168"/>
                </a:cubicBezTo>
                <a:cubicBezTo>
                  <a:pt x="23940" y="6109"/>
                  <a:pt x="23999" y="6045"/>
                  <a:pt x="23982" y="5986"/>
                </a:cubicBezTo>
                <a:cubicBezTo>
                  <a:pt x="23974" y="5948"/>
                  <a:pt x="23949" y="5970"/>
                  <a:pt x="23923" y="5948"/>
                </a:cubicBezTo>
                <a:cubicBezTo>
                  <a:pt x="23906" y="5932"/>
                  <a:pt x="23911" y="5898"/>
                  <a:pt x="23911" y="5877"/>
                </a:cubicBezTo>
                <a:cubicBezTo>
                  <a:pt x="23911" y="5851"/>
                  <a:pt x="23902" y="5805"/>
                  <a:pt x="23927" y="5788"/>
                </a:cubicBezTo>
                <a:cubicBezTo>
                  <a:pt x="23932" y="5783"/>
                  <a:pt x="23937" y="5781"/>
                  <a:pt x="23942" y="5781"/>
                </a:cubicBezTo>
                <a:cubicBezTo>
                  <a:pt x="23946" y="5781"/>
                  <a:pt x="23949" y="5782"/>
                  <a:pt x="23953" y="5784"/>
                </a:cubicBezTo>
                <a:cubicBezTo>
                  <a:pt x="23970" y="5784"/>
                  <a:pt x="23982" y="5780"/>
                  <a:pt x="23991" y="5767"/>
                </a:cubicBezTo>
                <a:cubicBezTo>
                  <a:pt x="24008" y="5763"/>
                  <a:pt x="24012" y="5758"/>
                  <a:pt x="24033" y="5754"/>
                </a:cubicBezTo>
                <a:cubicBezTo>
                  <a:pt x="24071" y="5742"/>
                  <a:pt x="24092" y="5708"/>
                  <a:pt x="24117" y="5682"/>
                </a:cubicBezTo>
                <a:cubicBezTo>
                  <a:pt x="24138" y="5666"/>
                  <a:pt x="24160" y="5649"/>
                  <a:pt x="24181" y="5632"/>
                </a:cubicBezTo>
                <a:cubicBezTo>
                  <a:pt x="24214" y="5607"/>
                  <a:pt x="24227" y="5577"/>
                  <a:pt x="24257" y="5543"/>
                </a:cubicBezTo>
                <a:cubicBezTo>
                  <a:pt x="24274" y="5517"/>
                  <a:pt x="24280" y="5513"/>
                  <a:pt x="24292" y="5513"/>
                </a:cubicBezTo>
                <a:cubicBezTo>
                  <a:pt x="24298" y="5513"/>
                  <a:pt x="24305" y="5514"/>
                  <a:pt x="24316" y="5514"/>
                </a:cubicBezTo>
                <a:cubicBezTo>
                  <a:pt x="24362" y="5509"/>
                  <a:pt x="24400" y="5497"/>
                  <a:pt x="24442" y="5497"/>
                </a:cubicBezTo>
                <a:cubicBezTo>
                  <a:pt x="24489" y="5497"/>
                  <a:pt x="24501" y="5471"/>
                  <a:pt x="24539" y="5459"/>
                </a:cubicBezTo>
                <a:cubicBezTo>
                  <a:pt x="24547" y="5457"/>
                  <a:pt x="24554" y="5456"/>
                  <a:pt x="24561" y="5456"/>
                </a:cubicBezTo>
                <a:cubicBezTo>
                  <a:pt x="24573" y="5456"/>
                  <a:pt x="24584" y="5459"/>
                  <a:pt x="24594" y="5467"/>
                </a:cubicBezTo>
                <a:cubicBezTo>
                  <a:pt x="24600" y="5468"/>
                  <a:pt x="24606" y="5469"/>
                  <a:pt x="24612" y="5469"/>
                </a:cubicBezTo>
                <a:cubicBezTo>
                  <a:pt x="24631" y="5469"/>
                  <a:pt x="24650" y="5463"/>
                  <a:pt x="24666" y="5450"/>
                </a:cubicBezTo>
                <a:cubicBezTo>
                  <a:pt x="24721" y="5421"/>
                  <a:pt x="24776" y="5417"/>
                  <a:pt x="24839" y="5412"/>
                </a:cubicBezTo>
                <a:cubicBezTo>
                  <a:pt x="24885" y="5412"/>
                  <a:pt x="24915" y="5379"/>
                  <a:pt x="24961" y="5366"/>
                </a:cubicBezTo>
                <a:cubicBezTo>
                  <a:pt x="24999" y="5353"/>
                  <a:pt x="25033" y="5358"/>
                  <a:pt x="25071" y="5341"/>
                </a:cubicBezTo>
                <a:cubicBezTo>
                  <a:pt x="25139" y="5303"/>
                  <a:pt x="25198" y="5231"/>
                  <a:pt x="25181" y="5151"/>
                </a:cubicBezTo>
                <a:cubicBezTo>
                  <a:pt x="25173" y="5104"/>
                  <a:pt x="25126" y="5003"/>
                  <a:pt x="25075" y="4982"/>
                </a:cubicBezTo>
                <a:cubicBezTo>
                  <a:pt x="25072" y="4981"/>
                  <a:pt x="25068" y="4981"/>
                  <a:pt x="25064" y="4981"/>
                </a:cubicBezTo>
                <a:cubicBezTo>
                  <a:pt x="25049" y="4981"/>
                  <a:pt x="25029" y="4986"/>
                  <a:pt x="25012" y="4986"/>
                </a:cubicBezTo>
                <a:cubicBezTo>
                  <a:pt x="25006" y="4986"/>
                  <a:pt x="25001" y="4986"/>
                  <a:pt x="24996" y="4986"/>
                </a:cubicBezTo>
                <a:cubicBezTo>
                  <a:pt x="24975" y="4986"/>
                  <a:pt x="24969" y="4983"/>
                  <a:pt x="24966" y="4952"/>
                </a:cubicBezTo>
                <a:cubicBezTo>
                  <a:pt x="24966" y="4935"/>
                  <a:pt x="24970" y="4914"/>
                  <a:pt x="24970" y="4897"/>
                </a:cubicBezTo>
                <a:cubicBezTo>
                  <a:pt x="24966" y="4838"/>
                  <a:pt x="24961" y="4775"/>
                  <a:pt x="24978" y="4720"/>
                </a:cubicBezTo>
                <a:cubicBezTo>
                  <a:pt x="24983" y="4699"/>
                  <a:pt x="24991" y="4686"/>
                  <a:pt x="24995" y="4665"/>
                </a:cubicBezTo>
                <a:cubicBezTo>
                  <a:pt x="25016" y="4577"/>
                  <a:pt x="24915" y="4543"/>
                  <a:pt x="24843" y="4513"/>
                </a:cubicBezTo>
                <a:cubicBezTo>
                  <a:pt x="24793" y="4492"/>
                  <a:pt x="24738" y="4471"/>
                  <a:pt x="24683" y="4471"/>
                </a:cubicBezTo>
                <a:cubicBezTo>
                  <a:pt x="24653" y="4471"/>
                  <a:pt x="24624" y="4458"/>
                  <a:pt x="24598" y="4458"/>
                </a:cubicBezTo>
                <a:cubicBezTo>
                  <a:pt x="24577" y="4458"/>
                  <a:pt x="24539" y="4463"/>
                  <a:pt x="24514" y="4471"/>
                </a:cubicBezTo>
                <a:cubicBezTo>
                  <a:pt x="24485" y="4475"/>
                  <a:pt x="24468" y="4509"/>
                  <a:pt x="24438" y="4513"/>
                </a:cubicBezTo>
                <a:cubicBezTo>
                  <a:pt x="24430" y="4501"/>
                  <a:pt x="24417" y="4471"/>
                  <a:pt x="24396" y="4467"/>
                </a:cubicBezTo>
                <a:cubicBezTo>
                  <a:pt x="24387" y="4467"/>
                  <a:pt x="24375" y="4480"/>
                  <a:pt x="24362" y="4484"/>
                </a:cubicBezTo>
                <a:cubicBezTo>
                  <a:pt x="24341" y="4484"/>
                  <a:pt x="24311" y="4471"/>
                  <a:pt x="24290" y="4467"/>
                </a:cubicBezTo>
                <a:cubicBezTo>
                  <a:pt x="24236" y="4467"/>
                  <a:pt x="24181" y="4484"/>
                  <a:pt x="24126" y="4484"/>
                </a:cubicBezTo>
                <a:cubicBezTo>
                  <a:pt x="24103" y="4486"/>
                  <a:pt x="24079" y="4487"/>
                  <a:pt x="24056" y="4487"/>
                </a:cubicBezTo>
                <a:cubicBezTo>
                  <a:pt x="24033" y="4487"/>
                  <a:pt x="24010" y="4486"/>
                  <a:pt x="23986" y="4484"/>
                </a:cubicBezTo>
                <a:cubicBezTo>
                  <a:pt x="23979" y="4484"/>
                  <a:pt x="23973" y="4484"/>
                  <a:pt x="23967" y="4484"/>
                </a:cubicBezTo>
                <a:cubicBezTo>
                  <a:pt x="23949" y="4484"/>
                  <a:pt x="23941" y="4481"/>
                  <a:pt x="23927" y="4458"/>
                </a:cubicBezTo>
                <a:cubicBezTo>
                  <a:pt x="23919" y="4450"/>
                  <a:pt x="23911" y="4412"/>
                  <a:pt x="23906" y="4399"/>
                </a:cubicBezTo>
                <a:cubicBezTo>
                  <a:pt x="23902" y="4374"/>
                  <a:pt x="23911" y="4336"/>
                  <a:pt x="23889" y="4319"/>
                </a:cubicBezTo>
                <a:cubicBezTo>
                  <a:pt x="23868" y="4332"/>
                  <a:pt x="23847" y="4345"/>
                  <a:pt x="23826" y="4357"/>
                </a:cubicBezTo>
                <a:cubicBezTo>
                  <a:pt x="23809" y="4353"/>
                  <a:pt x="23792" y="4345"/>
                  <a:pt x="23775" y="4332"/>
                </a:cubicBezTo>
                <a:cubicBezTo>
                  <a:pt x="23764" y="4321"/>
                  <a:pt x="23751" y="4315"/>
                  <a:pt x="23735" y="4315"/>
                </a:cubicBezTo>
                <a:cubicBezTo>
                  <a:pt x="23727" y="4315"/>
                  <a:pt x="23718" y="4316"/>
                  <a:pt x="23708" y="4319"/>
                </a:cubicBezTo>
                <a:cubicBezTo>
                  <a:pt x="23683" y="4336"/>
                  <a:pt x="23657" y="4349"/>
                  <a:pt x="23628" y="4361"/>
                </a:cubicBezTo>
                <a:cubicBezTo>
                  <a:pt x="23618" y="4368"/>
                  <a:pt x="23608" y="4372"/>
                  <a:pt x="23597" y="4372"/>
                </a:cubicBezTo>
                <a:cubicBezTo>
                  <a:pt x="23588" y="4372"/>
                  <a:pt x="23578" y="4369"/>
                  <a:pt x="23569" y="4366"/>
                </a:cubicBezTo>
                <a:cubicBezTo>
                  <a:pt x="23552" y="4349"/>
                  <a:pt x="23526" y="4340"/>
                  <a:pt x="23505" y="4340"/>
                </a:cubicBezTo>
                <a:cubicBezTo>
                  <a:pt x="23455" y="4345"/>
                  <a:pt x="23417" y="4395"/>
                  <a:pt x="23362" y="4395"/>
                </a:cubicBezTo>
                <a:cubicBezTo>
                  <a:pt x="23332" y="4395"/>
                  <a:pt x="23311" y="4387"/>
                  <a:pt x="23290" y="4387"/>
                </a:cubicBezTo>
                <a:cubicBezTo>
                  <a:pt x="23303" y="4285"/>
                  <a:pt x="23315" y="4184"/>
                  <a:pt x="23328" y="4083"/>
                </a:cubicBezTo>
                <a:cubicBezTo>
                  <a:pt x="23332" y="4045"/>
                  <a:pt x="23336" y="4011"/>
                  <a:pt x="23341" y="3973"/>
                </a:cubicBezTo>
                <a:cubicBezTo>
                  <a:pt x="23349" y="3990"/>
                  <a:pt x="23358" y="4007"/>
                  <a:pt x="23370" y="4024"/>
                </a:cubicBezTo>
                <a:cubicBezTo>
                  <a:pt x="23396" y="4066"/>
                  <a:pt x="23442" y="4091"/>
                  <a:pt x="23488" y="4104"/>
                </a:cubicBezTo>
                <a:cubicBezTo>
                  <a:pt x="23506" y="4110"/>
                  <a:pt x="23522" y="4112"/>
                  <a:pt x="23537" y="4112"/>
                </a:cubicBezTo>
                <a:cubicBezTo>
                  <a:pt x="23563" y="4112"/>
                  <a:pt x="23588" y="4107"/>
                  <a:pt x="23619" y="4104"/>
                </a:cubicBezTo>
                <a:cubicBezTo>
                  <a:pt x="23644" y="4100"/>
                  <a:pt x="23668" y="4098"/>
                  <a:pt x="23691" y="4098"/>
                </a:cubicBezTo>
                <a:cubicBezTo>
                  <a:pt x="23720" y="4098"/>
                  <a:pt x="23748" y="4101"/>
                  <a:pt x="23775" y="4108"/>
                </a:cubicBezTo>
                <a:cubicBezTo>
                  <a:pt x="23864" y="4129"/>
                  <a:pt x="23927" y="4209"/>
                  <a:pt x="24016" y="4214"/>
                </a:cubicBezTo>
                <a:cubicBezTo>
                  <a:pt x="24021" y="4214"/>
                  <a:pt x="24026" y="4214"/>
                  <a:pt x="24030" y="4214"/>
                </a:cubicBezTo>
                <a:cubicBezTo>
                  <a:pt x="24109" y="4214"/>
                  <a:pt x="24110" y="4147"/>
                  <a:pt x="24138" y="4079"/>
                </a:cubicBezTo>
                <a:cubicBezTo>
                  <a:pt x="24155" y="4032"/>
                  <a:pt x="24155" y="3977"/>
                  <a:pt x="24198" y="3948"/>
                </a:cubicBezTo>
                <a:cubicBezTo>
                  <a:pt x="24226" y="3929"/>
                  <a:pt x="24262" y="3926"/>
                  <a:pt x="24297" y="3926"/>
                </a:cubicBezTo>
                <a:cubicBezTo>
                  <a:pt x="24309" y="3926"/>
                  <a:pt x="24321" y="3927"/>
                  <a:pt x="24333" y="3927"/>
                </a:cubicBezTo>
                <a:cubicBezTo>
                  <a:pt x="24349" y="3927"/>
                  <a:pt x="24372" y="3930"/>
                  <a:pt x="24393" y="3930"/>
                </a:cubicBezTo>
                <a:cubicBezTo>
                  <a:pt x="24415" y="3930"/>
                  <a:pt x="24436" y="3927"/>
                  <a:pt x="24451" y="3914"/>
                </a:cubicBezTo>
                <a:cubicBezTo>
                  <a:pt x="24463" y="3893"/>
                  <a:pt x="24476" y="3876"/>
                  <a:pt x="24485" y="3855"/>
                </a:cubicBezTo>
                <a:cubicBezTo>
                  <a:pt x="24497" y="3834"/>
                  <a:pt x="24514" y="3813"/>
                  <a:pt x="24527" y="3796"/>
                </a:cubicBezTo>
                <a:cubicBezTo>
                  <a:pt x="24539" y="3775"/>
                  <a:pt x="24552" y="3737"/>
                  <a:pt x="24552" y="3716"/>
                </a:cubicBezTo>
                <a:cubicBezTo>
                  <a:pt x="24409" y="3682"/>
                  <a:pt x="24244" y="3728"/>
                  <a:pt x="24113" y="3635"/>
                </a:cubicBezTo>
                <a:cubicBezTo>
                  <a:pt x="24079" y="3614"/>
                  <a:pt x="24079" y="3576"/>
                  <a:pt x="24050" y="3555"/>
                </a:cubicBezTo>
                <a:cubicBezTo>
                  <a:pt x="24037" y="3547"/>
                  <a:pt x="24024" y="3545"/>
                  <a:pt x="24010" y="3545"/>
                </a:cubicBezTo>
                <a:cubicBezTo>
                  <a:pt x="23997" y="3545"/>
                  <a:pt x="23984" y="3547"/>
                  <a:pt x="23971" y="3547"/>
                </a:cubicBezTo>
                <a:cubicBezTo>
                  <a:pt x="23960" y="3547"/>
                  <a:pt x="23950" y="3546"/>
                  <a:pt x="23940" y="3543"/>
                </a:cubicBezTo>
                <a:cubicBezTo>
                  <a:pt x="23923" y="3467"/>
                  <a:pt x="23982" y="3412"/>
                  <a:pt x="23995" y="3340"/>
                </a:cubicBezTo>
                <a:cubicBezTo>
                  <a:pt x="23999" y="3319"/>
                  <a:pt x="24008" y="3268"/>
                  <a:pt x="23995" y="3247"/>
                </a:cubicBezTo>
                <a:cubicBezTo>
                  <a:pt x="23978" y="3205"/>
                  <a:pt x="23923" y="3218"/>
                  <a:pt x="23885" y="3209"/>
                </a:cubicBezTo>
                <a:cubicBezTo>
                  <a:pt x="23898" y="3188"/>
                  <a:pt x="23915" y="3167"/>
                  <a:pt x="23927" y="3142"/>
                </a:cubicBezTo>
                <a:cubicBezTo>
                  <a:pt x="23940" y="3116"/>
                  <a:pt x="23944" y="3104"/>
                  <a:pt x="23978" y="3099"/>
                </a:cubicBezTo>
                <a:cubicBezTo>
                  <a:pt x="23989" y="3098"/>
                  <a:pt x="24001" y="3098"/>
                  <a:pt x="24013" y="3098"/>
                </a:cubicBezTo>
                <a:cubicBezTo>
                  <a:pt x="24037" y="3098"/>
                  <a:pt x="24061" y="3099"/>
                  <a:pt x="24084" y="3099"/>
                </a:cubicBezTo>
                <a:cubicBezTo>
                  <a:pt x="24096" y="3099"/>
                  <a:pt x="24123" y="3107"/>
                  <a:pt x="24141" y="3107"/>
                </a:cubicBezTo>
                <a:cubicBezTo>
                  <a:pt x="24147" y="3107"/>
                  <a:pt x="24152" y="3106"/>
                  <a:pt x="24155" y="3104"/>
                </a:cubicBezTo>
                <a:cubicBezTo>
                  <a:pt x="24172" y="3091"/>
                  <a:pt x="24181" y="3061"/>
                  <a:pt x="24189" y="3045"/>
                </a:cubicBezTo>
                <a:cubicBezTo>
                  <a:pt x="24220" y="2967"/>
                  <a:pt x="24110" y="2944"/>
                  <a:pt x="24026" y="2944"/>
                </a:cubicBezTo>
                <a:cubicBezTo>
                  <a:pt x="23995" y="2944"/>
                  <a:pt x="23968" y="2947"/>
                  <a:pt x="23953" y="2952"/>
                </a:cubicBezTo>
                <a:cubicBezTo>
                  <a:pt x="23944" y="2954"/>
                  <a:pt x="23937" y="2955"/>
                  <a:pt x="23931" y="2955"/>
                </a:cubicBezTo>
                <a:cubicBezTo>
                  <a:pt x="23910" y="2955"/>
                  <a:pt x="23905" y="2942"/>
                  <a:pt x="23915" y="2905"/>
                </a:cubicBezTo>
                <a:cubicBezTo>
                  <a:pt x="23927" y="2855"/>
                  <a:pt x="23970" y="2850"/>
                  <a:pt x="23991" y="2808"/>
                </a:cubicBezTo>
                <a:cubicBezTo>
                  <a:pt x="24020" y="2753"/>
                  <a:pt x="23986" y="2741"/>
                  <a:pt x="23940" y="2732"/>
                </a:cubicBezTo>
                <a:cubicBezTo>
                  <a:pt x="23897" y="2725"/>
                  <a:pt x="23842" y="2711"/>
                  <a:pt x="23790" y="2711"/>
                </a:cubicBezTo>
                <a:cubicBezTo>
                  <a:pt x="23754" y="2711"/>
                  <a:pt x="23721" y="2718"/>
                  <a:pt x="23695" y="2736"/>
                </a:cubicBezTo>
                <a:cubicBezTo>
                  <a:pt x="23660" y="2760"/>
                  <a:pt x="23621" y="2813"/>
                  <a:pt x="23578" y="2813"/>
                </a:cubicBezTo>
                <a:cubicBezTo>
                  <a:pt x="23575" y="2813"/>
                  <a:pt x="23572" y="2813"/>
                  <a:pt x="23569" y="2812"/>
                </a:cubicBezTo>
                <a:cubicBezTo>
                  <a:pt x="23607" y="2804"/>
                  <a:pt x="23611" y="2770"/>
                  <a:pt x="23619" y="2715"/>
                </a:cubicBezTo>
                <a:cubicBezTo>
                  <a:pt x="23628" y="2686"/>
                  <a:pt x="23636" y="2669"/>
                  <a:pt x="23615" y="2648"/>
                </a:cubicBezTo>
                <a:cubicBezTo>
                  <a:pt x="23602" y="2635"/>
                  <a:pt x="23577" y="2618"/>
                  <a:pt x="23560" y="2610"/>
                </a:cubicBezTo>
                <a:cubicBezTo>
                  <a:pt x="23522" y="2585"/>
                  <a:pt x="23463" y="2589"/>
                  <a:pt x="23446" y="2542"/>
                </a:cubicBezTo>
                <a:cubicBezTo>
                  <a:pt x="23421" y="2471"/>
                  <a:pt x="23472" y="2437"/>
                  <a:pt x="23514" y="2390"/>
                </a:cubicBezTo>
                <a:cubicBezTo>
                  <a:pt x="23552" y="2344"/>
                  <a:pt x="23510" y="2306"/>
                  <a:pt x="23467" y="2285"/>
                </a:cubicBezTo>
                <a:cubicBezTo>
                  <a:pt x="23421" y="2268"/>
                  <a:pt x="23374" y="2268"/>
                  <a:pt x="23328" y="2255"/>
                </a:cubicBezTo>
                <a:cubicBezTo>
                  <a:pt x="23286" y="2248"/>
                  <a:pt x="23241" y="2216"/>
                  <a:pt x="23198" y="2216"/>
                </a:cubicBezTo>
                <a:cubicBezTo>
                  <a:pt x="23194" y="2216"/>
                  <a:pt x="23189" y="2216"/>
                  <a:pt x="23185" y="2217"/>
                </a:cubicBezTo>
                <a:cubicBezTo>
                  <a:pt x="23147" y="2222"/>
                  <a:pt x="23117" y="2255"/>
                  <a:pt x="23083" y="2260"/>
                </a:cubicBezTo>
                <a:cubicBezTo>
                  <a:pt x="23049" y="2260"/>
                  <a:pt x="23058" y="2247"/>
                  <a:pt x="23037" y="2234"/>
                </a:cubicBezTo>
                <a:cubicBezTo>
                  <a:pt x="23003" y="2209"/>
                  <a:pt x="22936" y="2213"/>
                  <a:pt x="22898" y="2205"/>
                </a:cubicBezTo>
                <a:cubicBezTo>
                  <a:pt x="22847" y="2196"/>
                  <a:pt x="22796" y="2179"/>
                  <a:pt x="22746" y="2175"/>
                </a:cubicBezTo>
                <a:cubicBezTo>
                  <a:pt x="22737" y="2174"/>
                  <a:pt x="22730" y="2173"/>
                  <a:pt x="22722" y="2173"/>
                </a:cubicBezTo>
                <a:cubicBezTo>
                  <a:pt x="22682" y="2173"/>
                  <a:pt x="22655" y="2192"/>
                  <a:pt x="22623" y="2217"/>
                </a:cubicBezTo>
                <a:cubicBezTo>
                  <a:pt x="22581" y="2251"/>
                  <a:pt x="22535" y="2289"/>
                  <a:pt x="22480" y="2298"/>
                </a:cubicBezTo>
                <a:cubicBezTo>
                  <a:pt x="22450" y="2306"/>
                  <a:pt x="22416" y="2302"/>
                  <a:pt x="22383" y="2310"/>
                </a:cubicBezTo>
                <a:cubicBezTo>
                  <a:pt x="22354" y="2318"/>
                  <a:pt x="22326" y="2330"/>
                  <a:pt x="22298" y="2330"/>
                </a:cubicBezTo>
                <a:cubicBezTo>
                  <a:pt x="22280" y="2330"/>
                  <a:pt x="22262" y="2325"/>
                  <a:pt x="22243" y="2310"/>
                </a:cubicBezTo>
                <a:cubicBezTo>
                  <a:pt x="22201" y="2276"/>
                  <a:pt x="22180" y="2213"/>
                  <a:pt x="22125" y="2192"/>
                </a:cubicBezTo>
                <a:cubicBezTo>
                  <a:pt x="22112" y="2187"/>
                  <a:pt x="22099" y="2185"/>
                  <a:pt x="22086" y="2185"/>
                </a:cubicBezTo>
                <a:cubicBezTo>
                  <a:pt x="22067" y="2185"/>
                  <a:pt x="22049" y="2188"/>
                  <a:pt x="22032" y="2188"/>
                </a:cubicBezTo>
                <a:cubicBezTo>
                  <a:pt x="22018" y="2188"/>
                  <a:pt x="21995" y="2192"/>
                  <a:pt x="21977" y="2192"/>
                </a:cubicBezTo>
                <a:cubicBezTo>
                  <a:pt x="21968" y="2192"/>
                  <a:pt x="21961" y="2191"/>
                  <a:pt x="21956" y="2188"/>
                </a:cubicBezTo>
                <a:cubicBezTo>
                  <a:pt x="21931" y="2171"/>
                  <a:pt x="21939" y="2099"/>
                  <a:pt x="21944" y="2074"/>
                </a:cubicBezTo>
                <a:cubicBezTo>
                  <a:pt x="21948" y="2032"/>
                  <a:pt x="21973" y="2019"/>
                  <a:pt x="22015" y="2010"/>
                </a:cubicBezTo>
                <a:cubicBezTo>
                  <a:pt x="22053" y="1998"/>
                  <a:pt x="22096" y="2006"/>
                  <a:pt x="22129" y="1981"/>
                </a:cubicBezTo>
                <a:cubicBezTo>
                  <a:pt x="22138" y="1977"/>
                  <a:pt x="22142" y="1960"/>
                  <a:pt x="22150" y="1951"/>
                </a:cubicBezTo>
                <a:cubicBezTo>
                  <a:pt x="22172" y="1935"/>
                  <a:pt x="22197" y="1939"/>
                  <a:pt x="22218" y="1930"/>
                </a:cubicBezTo>
                <a:cubicBezTo>
                  <a:pt x="22252" y="1913"/>
                  <a:pt x="22264" y="1880"/>
                  <a:pt x="22294" y="1859"/>
                </a:cubicBezTo>
                <a:cubicBezTo>
                  <a:pt x="22311" y="1846"/>
                  <a:pt x="22328" y="1846"/>
                  <a:pt x="22345" y="1829"/>
                </a:cubicBezTo>
                <a:cubicBezTo>
                  <a:pt x="22353" y="1821"/>
                  <a:pt x="22353" y="1804"/>
                  <a:pt x="22362" y="1795"/>
                </a:cubicBezTo>
                <a:cubicBezTo>
                  <a:pt x="22378" y="1778"/>
                  <a:pt x="22395" y="1783"/>
                  <a:pt x="22412" y="1770"/>
                </a:cubicBezTo>
                <a:cubicBezTo>
                  <a:pt x="22425" y="1761"/>
                  <a:pt x="22437" y="1745"/>
                  <a:pt x="22446" y="1732"/>
                </a:cubicBezTo>
                <a:cubicBezTo>
                  <a:pt x="22421" y="1690"/>
                  <a:pt x="22353" y="1669"/>
                  <a:pt x="22311" y="1660"/>
                </a:cubicBezTo>
                <a:cubicBezTo>
                  <a:pt x="22287" y="1653"/>
                  <a:pt x="22266" y="1649"/>
                  <a:pt x="22246" y="1649"/>
                </a:cubicBezTo>
                <a:cubicBezTo>
                  <a:pt x="22219" y="1649"/>
                  <a:pt x="22194" y="1656"/>
                  <a:pt x="22167" y="1673"/>
                </a:cubicBezTo>
                <a:cubicBezTo>
                  <a:pt x="22129" y="1698"/>
                  <a:pt x="22104" y="1736"/>
                  <a:pt x="22079" y="1770"/>
                </a:cubicBezTo>
                <a:cubicBezTo>
                  <a:pt x="22066" y="1791"/>
                  <a:pt x="22049" y="1821"/>
                  <a:pt x="22028" y="1829"/>
                </a:cubicBezTo>
                <a:cubicBezTo>
                  <a:pt x="22015" y="1835"/>
                  <a:pt x="21993" y="1837"/>
                  <a:pt x="21970" y="1837"/>
                </a:cubicBezTo>
                <a:cubicBezTo>
                  <a:pt x="21943" y="1837"/>
                  <a:pt x="21915" y="1834"/>
                  <a:pt x="21901" y="1829"/>
                </a:cubicBezTo>
                <a:cubicBezTo>
                  <a:pt x="21841" y="1814"/>
                  <a:pt x="21767" y="1728"/>
                  <a:pt x="21701" y="1728"/>
                </a:cubicBezTo>
                <a:cubicBezTo>
                  <a:pt x="21693" y="1728"/>
                  <a:pt x="21685" y="1729"/>
                  <a:pt x="21678" y="1732"/>
                </a:cubicBezTo>
                <a:cubicBezTo>
                  <a:pt x="21648" y="1740"/>
                  <a:pt x="21640" y="1778"/>
                  <a:pt x="21610" y="1791"/>
                </a:cubicBezTo>
                <a:cubicBezTo>
                  <a:pt x="21600" y="1797"/>
                  <a:pt x="21590" y="1800"/>
                  <a:pt x="21581" y="1800"/>
                </a:cubicBezTo>
                <a:cubicBezTo>
                  <a:pt x="21546" y="1800"/>
                  <a:pt x="21517" y="1761"/>
                  <a:pt x="21484" y="1740"/>
                </a:cubicBezTo>
                <a:cubicBezTo>
                  <a:pt x="21441" y="1713"/>
                  <a:pt x="21374" y="1673"/>
                  <a:pt x="21322" y="1673"/>
                </a:cubicBezTo>
                <a:cubicBezTo>
                  <a:pt x="21286" y="1673"/>
                  <a:pt x="21258" y="1692"/>
                  <a:pt x="21247" y="1745"/>
                </a:cubicBezTo>
                <a:cubicBezTo>
                  <a:pt x="21235" y="1808"/>
                  <a:pt x="21251" y="1850"/>
                  <a:pt x="21306" y="1884"/>
                </a:cubicBezTo>
                <a:cubicBezTo>
                  <a:pt x="21332" y="1901"/>
                  <a:pt x="21365" y="1905"/>
                  <a:pt x="21361" y="1943"/>
                </a:cubicBezTo>
                <a:cubicBezTo>
                  <a:pt x="21349" y="2065"/>
                  <a:pt x="21163" y="2023"/>
                  <a:pt x="21087" y="2040"/>
                </a:cubicBezTo>
                <a:cubicBezTo>
                  <a:pt x="21062" y="2044"/>
                  <a:pt x="20977" y="2057"/>
                  <a:pt x="20960" y="2078"/>
                </a:cubicBezTo>
                <a:cubicBezTo>
                  <a:pt x="20939" y="2103"/>
                  <a:pt x="20956" y="2188"/>
                  <a:pt x="20969" y="2213"/>
                </a:cubicBezTo>
                <a:cubicBezTo>
                  <a:pt x="20952" y="2213"/>
                  <a:pt x="20935" y="2226"/>
                  <a:pt x="20922" y="2234"/>
                </a:cubicBezTo>
                <a:cubicBezTo>
                  <a:pt x="20880" y="2213"/>
                  <a:pt x="20863" y="2184"/>
                  <a:pt x="20817" y="2175"/>
                </a:cubicBezTo>
                <a:cubicBezTo>
                  <a:pt x="20798" y="2173"/>
                  <a:pt x="20779" y="2173"/>
                  <a:pt x="20760" y="2173"/>
                </a:cubicBezTo>
                <a:cubicBezTo>
                  <a:pt x="20741" y="2173"/>
                  <a:pt x="20722" y="2173"/>
                  <a:pt x="20703" y="2171"/>
                </a:cubicBezTo>
                <a:cubicBezTo>
                  <a:pt x="20661" y="2171"/>
                  <a:pt x="20627" y="2175"/>
                  <a:pt x="20597" y="2209"/>
                </a:cubicBezTo>
                <a:cubicBezTo>
                  <a:pt x="20576" y="2230"/>
                  <a:pt x="20568" y="2285"/>
                  <a:pt x="20542" y="2302"/>
                </a:cubicBezTo>
                <a:cubicBezTo>
                  <a:pt x="20537" y="2305"/>
                  <a:pt x="20529" y="2305"/>
                  <a:pt x="20521" y="2305"/>
                </a:cubicBezTo>
                <a:cubicBezTo>
                  <a:pt x="20505" y="2305"/>
                  <a:pt x="20486" y="2302"/>
                  <a:pt x="20475" y="2302"/>
                </a:cubicBezTo>
                <a:cubicBezTo>
                  <a:pt x="20437" y="2302"/>
                  <a:pt x="20412" y="2302"/>
                  <a:pt x="20403" y="2373"/>
                </a:cubicBezTo>
                <a:cubicBezTo>
                  <a:pt x="20399" y="2350"/>
                  <a:pt x="20380" y="2343"/>
                  <a:pt x="20357" y="2343"/>
                </a:cubicBezTo>
                <a:cubicBezTo>
                  <a:pt x="20312" y="2343"/>
                  <a:pt x="20248" y="2371"/>
                  <a:pt x="20226" y="2373"/>
                </a:cubicBezTo>
                <a:cubicBezTo>
                  <a:pt x="20171" y="2373"/>
                  <a:pt x="20146" y="2399"/>
                  <a:pt x="20116" y="2445"/>
                </a:cubicBezTo>
                <a:cubicBezTo>
                  <a:pt x="20099" y="2471"/>
                  <a:pt x="20095" y="2509"/>
                  <a:pt x="20074" y="2530"/>
                </a:cubicBezTo>
                <a:cubicBezTo>
                  <a:pt x="20049" y="2559"/>
                  <a:pt x="20032" y="2551"/>
                  <a:pt x="20032" y="2601"/>
                </a:cubicBezTo>
                <a:cubicBezTo>
                  <a:pt x="20027" y="2631"/>
                  <a:pt x="20032" y="2660"/>
                  <a:pt x="20032" y="2686"/>
                </a:cubicBezTo>
                <a:cubicBezTo>
                  <a:pt x="20032" y="2707"/>
                  <a:pt x="20023" y="2732"/>
                  <a:pt x="20044" y="2745"/>
                </a:cubicBezTo>
                <a:cubicBezTo>
                  <a:pt x="20044" y="2745"/>
                  <a:pt x="20063" y="2747"/>
                  <a:pt x="20072" y="2747"/>
                </a:cubicBezTo>
                <a:cubicBezTo>
                  <a:pt x="20076" y="2747"/>
                  <a:pt x="20078" y="2746"/>
                  <a:pt x="20074" y="2745"/>
                </a:cubicBezTo>
                <a:lnTo>
                  <a:pt x="20074" y="2745"/>
                </a:lnTo>
                <a:cubicBezTo>
                  <a:pt x="20125" y="2753"/>
                  <a:pt x="20175" y="2770"/>
                  <a:pt x="20226" y="2770"/>
                </a:cubicBezTo>
                <a:cubicBezTo>
                  <a:pt x="20243" y="2772"/>
                  <a:pt x="20260" y="2773"/>
                  <a:pt x="20276" y="2773"/>
                </a:cubicBezTo>
                <a:cubicBezTo>
                  <a:pt x="20293" y="2773"/>
                  <a:pt x="20310" y="2772"/>
                  <a:pt x="20327" y="2770"/>
                </a:cubicBezTo>
                <a:cubicBezTo>
                  <a:pt x="20346" y="2770"/>
                  <a:pt x="20368" y="2757"/>
                  <a:pt x="20387" y="2757"/>
                </a:cubicBezTo>
                <a:cubicBezTo>
                  <a:pt x="20390" y="2757"/>
                  <a:pt x="20392" y="2757"/>
                  <a:pt x="20395" y="2758"/>
                </a:cubicBezTo>
                <a:cubicBezTo>
                  <a:pt x="20412" y="2762"/>
                  <a:pt x="20416" y="2774"/>
                  <a:pt x="20428" y="2787"/>
                </a:cubicBezTo>
                <a:cubicBezTo>
                  <a:pt x="20454" y="2804"/>
                  <a:pt x="20475" y="2817"/>
                  <a:pt x="20504" y="2829"/>
                </a:cubicBezTo>
                <a:cubicBezTo>
                  <a:pt x="20547" y="2850"/>
                  <a:pt x="20589" y="2863"/>
                  <a:pt x="20631" y="2880"/>
                </a:cubicBezTo>
                <a:cubicBezTo>
                  <a:pt x="20673" y="2897"/>
                  <a:pt x="20711" y="2931"/>
                  <a:pt x="20758" y="2931"/>
                </a:cubicBezTo>
                <a:cubicBezTo>
                  <a:pt x="20792" y="2931"/>
                  <a:pt x="20833" y="2882"/>
                  <a:pt x="20863" y="2882"/>
                </a:cubicBezTo>
                <a:cubicBezTo>
                  <a:pt x="20866" y="2882"/>
                  <a:pt x="20869" y="2883"/>
                  <a:pt x="20872" y="2884"/>
                </a:cubicBezTo>
                <a:cubicBezTo>
                  <a:pt x="20901" y="2893"/>
                  <a:pt x="20905" y="2943"/>
                  <a:pt x="20931" y="2960"/>
                </a:cubicBezTo>
                <a:cubicBezTo>
                  <a:pt x="20964" y="3095"/>
                  <a:pt x="20998" y="3213"/>
                  <a:pt x="21049" y="3323"/>
                </a:cubicBezTo>
                <a:cubicBezTo>
                  <a:pt x="21057" y="3340"/>
                  <a:pt x="21062" y="3357"/>
                  <a:pt x="21070" y="3374"/>
                </a:cubicBezTo>
                <a:cubicBezTo>
                  <a:pt x="21066" y="3374"/>
                  <a:pt x="21062" y="3370"/>
                  <a:pt x="21057" y="3370"/>
                </a:cubicBezTo>
                <a:cubicBezTo>
                  <a:pt x="21027" y="3370"/>
                  <a:pt x="20994" y="3375"/>
                  <a:pt x="20965" y="3375"/>
                </a:cubicBezTo>
                <a:cubicBezTo>
                  <a:pt x="20957" y="3375"/>
                  <a:pt x="20950" y="3375"/>
                  <a:pt x="20943" y="3374"/>
                </a:cubicBezTo>
                <a:cubicBezTo>
                  <a:pt x="20911" y="3366"/>
                  <a:pt x="20887" y="3356"/>
                  <a:pt x="20857" y="3356"/>
                </a:cubicBezTo>
                <a:cubicBezTo>
                  <a:pt x="20852" y="3356"/>
                  <a:pt x="20847" y="3356"/>
                  <a:pt x="20842" y="3357"/>
                </a:cubicBezTo>
                <a:cubicBezTo>
                  <a:pt x="20800" y="3357"/>
                  <a:pt x="20775" y="3386"/>
                  <a:pt x="20737" y="3386"/>
                </a:cubicBezTo>
                <a:cubicBezTo>
                  <a:pt x="20734" y="3387"/>
                  <a:pt x="20731" y="3387"/>
                  <a:pt x="20729" y="3387"/>
                </a:cubicBezTo>
                <a:cubicBezTo>
                  <a:pt x="20698" y="3387"/>
                  <a:pt x="20697" y="3364"/>
                  <a:pt x="20673" y="3344"/>
                </a:cubicBezTo>
                <a:cubicBezTo>
                  <a:pt x="20657" y="3330"/>
                  <a:pt x="20637" y="3325"/>
                  <a:pt x="20616" y="3325"/>
                </a:cubicBezTo>
                <a:cubicBezTo>
                  <a:pt x="20573" y="3325"/>
                  <a:pt x="20523" y="3345"/>
                  <a:pt x="20475" y="3345"/>
                </a:cubicBezTo>
                <a:cubicBezTo>
                  <a:pt x="20469" y="3345"/>
                  <a:pt x="20464" y="3345"/>
                  <a:pt x="20458" y="3344"/>
                </a:cubicBezTo>
                <a:cubicBezTo>
                  <a:pt x="20428" y="3329"/>
                  <a:pt x="20390" y="3315"/>
                  <a:pt x="20359" y="3315"/>
                </a:cubicBezTo>
                <a:cubicBezTo>
                  <a:pt x="20328" y="3315"/>
                  <a:pt x="20304" y="3329"/>
                  <a:pt x="20302" y="3374"/>
                </a:cubicBezTo>
                <a:cubicBezTo>
                  <a:pt x="20298" y="3403"/>
                  <a:pt x="20298" y="3424"/>
                  <a:pt x="20314" y="3446"/>
                </a:cubicBezTo>
                <a:cubicBezTo>
                  <a:pt x="20315" y="3446"/>
                  <a:pt x="20317" y="3447"/>
                  <a:pt x="20318" y="3447"/>
                </a:cubicBezTo>
                <a:cubicBezTo>
                  <a:pt x="20320" y="3447"/>
                  <a:pt x="20323" y="3446"/>
                  <a:pt x="20325" y="3446"/>
                </a:cubicBezTo>
                <a:cubicBezTo>
                  <a:pt x="20328" y="3446"/>
                  <a:pt x="20330" y="3447"/>
                  <a:pt x="20331" y="3450"/>
                </a:cubicBezTo>
                <a:cubicBezTo>
                  <a:pt x="20344" y="3462"/>
                  <a:pt x="20348" y="3488"/>
                  <a:pt x="20361" y="3505"/>
                </a:cubicBezTo>
                <a:cubicBezTo>
                  <a:pt x="20382" y="3547"/>
                  <a:pt x="20424" y="3576"/>
                  <a:pt x="20471" y="3585"/>
                </a:cubicBezTo>
                <a:cubicBezTo>
                  <a:pt x="20473" y="3585"/>
                  <a:pt x="20476" y="3585"/>
                  <a:pt x="20478" y="3585"/>
                </a:cubicBezTo>
                <a:cubicBezTo>
                  <a:pt x="20512" y="3585"/>
                  <a:pt x="20557" y="3567"/>
                  <a:pt x="20588" y="3567"/>
                </a:cubicBezTo>
                <a:cubicBezTo>
                  <a:pt x="20596" y="3567"/>
                  <a:pt x="20604" y="3569"/>
                  <a:pt x="20610" y="3572"/>
                </a:cubicBezTo>
                <a:cubicBezTo>
                  <a:pt x="20631" y="3581"/>
                  <a:pt x="20635" y="3610"/>
                  <a:pt x="20652" y="3623"/>
                </a:cubicBezTo>
                <a:cubicBezTo>
                  <a:pt x="20673" y="3635"/>
                  <a:pt x="20703" y="3631"/>
                  <a:pt x="20728" y="3652"/>
                </a:cubicBezTo>
                <a:cubicBezTo>
                  <a:pt x="20753" y="3669"/>
                  <a:pt x="20762" y="3695"/>
                  <a:pt x="20783" y="3716"/>
                </a:cubicBezTo>
                <a:cubicBezTo>
                  <a:pt x="20796" y="3724"/>
                  <a:pt x="20800" y="3724"/>
                  <a:pt x="20813" y="3733"/>
                </a:cubicBezTo>
                <a:cubicBezTo>
                  <a:pt x="20825" y="3741"/>
                  <a:pt x="20838" y="3754"/>
                  <a:pt x="20851" y="3762"/>
                </a:cubicBezTo>
                <a:cubicBezTo>
                  <a:pt x="20867" y="3771"/>
                  <a:pt x="20884" y="3766"/>
                  <a:pt x="20897" y="3775"/>
                </a:cubicBezTo>
                <a:cubicBezTo>
                  <a:pt x="20926" y="3792"/>
                  <a:pt x="20931" y="3846"/>
                  <a:pt x="20931" y="3876"/>
                </a:cubicBezTo>
                <a:cubicBezTo>
                  <a:pt x="20931" y="3927"/>
                  <a:pt x="20939" y="3960"/>
                  <a:pt x="20986" y="3990"/>
                </a:cubicBezTo>
                <a:cubicBezTo>
                  <a:pt x="21015" y="4005"/>
                  <a:pt x="21051" y="4016"/>
                  <a:pt x="21087" y="4016"/>
                </a:cubicBezTo>
                <a:cubicBezTo>
                  <a:pt x="21093" y="4016"/>
                  <a:pt x="21098" y="4016"/>
                  <a:pt x="21104" y="4015"/>
                </a:cubicBezTo>
                <a:cubicBezTo>
                  <a:pt x="21130" y="4010"/>
                  <a:pt x="21146" y="4003"/>
                  <a:pt x="21163" y="4003"/>
                </a:cubicBezTo>
                <a:cubicBezTo>
                  <a:pt x="21176" y="4003"/>
                  <a:pt x="21190" y="4007"/>
                  <a:pt x="21209" y="4020"/>
                </a:cubicBezTo>
                <a:cubicBezTo>
                  <a:pt x="21253" y="4049"/>
                  <a:pt x="21314" y="4072"/>
                  <a:pt x="21371" y="4072"/>
                </a:cubicBezTo>
                <a:cubicBezTo>
                  <a:pt x="21396" y="4072"/>
                  <a:pt x="21420" y="4068"/>
                  <a:pt x="21441" y="4058"/>
                </a:cubicBezTo>
                <a:cubicBezTo>
                  <a:pt x="21500" y="4032"/>
                  <a:pt x="21538" y="4015"/>
                  <a:pt x="21602" y="4011"/>
                </a:cubicBezTo>
                <a:lnTo>
                  <a:pt x="21652" y="4011"/>
                </a:lnTo>
                <a:lnTo>
                  <a:pt x="21648" y="4235"/>
                </a:lnTo>
                <a:cubicBezTo>
                  <a:pt x="21640" y="4235"/>
                  <a:pt x="21636" y="4239"/>
                  <a:pt x="21631" y="4243"/>
                </a:cubicBezTo>
                <a:cubicBezTo>
                  <a:pt x="21619" y="4256"/>
                  <a:pt x="21627" y="4311"/>
                  <a:pt x="21631" y="4328"/>
                </a:cubicBezTo>
                <a:lnTo>
                  <a:pt x="21644" y="4328"/>
                </a:lnTo>
                <a:lnTo>
                  <a:pt x="21640" y="4467"/>
                </a:lnTo>
                <a:cubicBezTo>
                  <a:pt x="21614" y="4463"/>
                  <a:pt x="21585" y="4458"/>
                  <a:pt x="21560" y="4454"/>
                </a:cubicBezTo>
                <a:cubicBezTo>
                  <a:pt x="21548" y="4454"/>
                  <a:pt x="21538" y="4456"/>
                  <a:pt x="21528" y="4456"/>
                </a:cubicBezTo>
                <a:cubicBezTo>
                  <a:pt x="21515" y="4456"/>
                  <a:pt x="21502" y="4453"/>
                  <a:pt x="21488" y="4442"/>
                </a:cubicBezTo>
                <a:cubicBezTo>
                  <a:pt x="21463" y="4421"/>
                  <a:pt x="21454" y="4395"/>
                  <a:pt x="21420" y="4383"/>
                </a:cubicBezTo>
                <a:cubicBezTo>
                  <a:pt x="21403" y="4375"/>
                  <a:pt x="21382" y="4373"/>
                  <a:pt x="21359" y="4373"/>
                </a:cubicBezTo>
                <a:cubicBezTo>
                  <a:pt x="21327" y="4373"/>
                  <a:pt x="21291" y="4377"/>
                  <a:pt x="21260" y="4377"/>
                </a:cubicBezTo>
                <a:cubicBezTo>
                  <a:pt x="21213" y="4377"/>
                  <a:pt x="21174" y="4368"/>
                  <a:pt x="21163" y="4323"/>
                </a:cubicBezTo>
                <a:cubicBezTo>
                  <a:pt x="21146" y="4273"/>
                  <a:pt x="21176" y="4205"/>
                  <a:pt x="21154" y="4159"/>
                </a:cubicBezTo>
                <a:cubicBezTo>
                  <a:pt x="21142" y="4155"/>
                  <a:pt x="21126" y="4154"/>
                  <a:pt x="21110" y="4154"/>
                </a:cubicBezTo>
                <a:cubicBezTo>
                  <a:pt x="21093" y="4154"/>
                  <a:pt x="21076" y="4155"/>
                  <a:pt x="21062" y="4155"/>
                </a:cubicBezTo>
                <a:cubicBezTo>
                  <a:pt x="21002" y="4159"/>
                  <a:pt x="20956" y="4205"/>
                  <a:pt x="20901" y="4235"/>
                </a:cubicBezTo>
                <a:cubicBezTo>
                  <a:pt x="20880" y="4247"/>
                  <a:pt x="20859" y="4247"/>
                  <a:pt x="20838" y="4260"/>
                </a:cubicBezTo>
                <a:cubicBezTo>
                  <a:pt x="20813" y="4269"/>
                  <a:pt x="20808" y="4285"/>
                  <a:pt x="20796" y="4307"/>
                </a:cubicBezTo>
                <a:cubicBezTo>
                  <a:pt x="20775" y="4340"/>
                  <a:pt x="20762" y="4357"/>
                  <a:pt x="20787" y="4399"/>
                </a:cubicBezTo>
                <a:cubicBezTo>
                  <a:pt x="20803" y="4424"/>
                  <a:pt x="20825" y="4430"/>
                  <a:pt x="20850" y="4430"/>
                </a:cubicBezTo>
                <a:cubicBezTo>
                  <a:pt x="20873" y="4430"/>
                  <a:pt x="20898" y="4424"/>
                  <a:pt x="20923" y="4424"/>
                </a:cubicBezTo>
                <a:cubicBezTo>
                  <a:pt x="20927" y="4424"/>
                  <a:pt x="20931" y="4424"/>
                  <a:pt x="20935" y="4425"/>
                </a:cubicBezTo>
                <a:cubicBezTo>
                  <a:pt x="20981" y="4433"/>
                  <a:pt x="21036" y="4450"/>
                  <a:pt x="21032" y="4501"/>
                </a:cubicBezTo>
                <a:cubicBezTo>
                  <a:pt x="21028" y="4547"/>
                  <a:pt x="21007" y="4572"/>
                  <a:pt x="20969" y="4589"/>
                </a:cubicBezTo>
                <a:cubicBezTo>
                  <a:pt x="20914" y="4610"/>
                  <a:pt x="20863" y="4627"/>
                  <a:pt x="20817" y="4653"/>
                </a:cubicBezTo>
                <a:cubicBezTo>
                  <a:pt x="20796" y="4665"/>
                  <a:pt x="20766" y="4678"/>
                  <a:pt x="20745" y="4686"/>
                </a:cubicBezTo>
                <a:cubicBezTo>
                  <a:pt x="20741" y="4688"/>
                  <a:pt x="20736" y="4688"/>
                  <a:pt x="20731" y="4688"/>
                </a:cubicBezTo>
                <a:cubicBezTo>
                  <a:pt x="20708" y="4688"/>
                  <a:pt x="20680" y="4679"/>
                  <a:pt x="20657" y="4679"/>
                </a:cubicBezTo>
                <a:cubicBezTo>
                  <a:pt x="20647" y="4679"/>
                  <a:pt x="20638" y="4681"/>
                  <a:pt x="20631" y="4686"/>
                </a:cubicBezTo>
                <a:cubicBezTo>
                  <a:pt x="20589" y="4712"/>
                  <a:pt x="20631" y="4762"/>
                  <a:pt x="20656" y="4779"/>
                </a:cubicBezTo>
                <a:cubicBezTo>
                  <a:pt x="20694" y="4796"/>
                  <a:pt x="20745" y="4796"/>
                  <a:pt x="20783" y="4800"/>
                </a:cubicBezTo>
                <a:cubicBezTo>
                  <a:pt x="20809" y="4807"/>
                  <a:pt x="20837" y="4816"/>
                  <a:pt x="20864" y="4816"/>
                </a:cubicBezTo>
                <a:cubicBezTo>
                  <a:pt x="20873" y="4816"/>
                  <a:pt x="20881" y="4815"/>
                  <a:pt x="20888" y="4813"/>
                </a:cubicBezTo>
                <a:cubicBezTo>
                  <a:pt x="20948" y="4796"/>
                  <a:pt x="20952" y="4729"/>
                  <a:pt x="21015" y="4716"/>
                </a:cubicBezTo>
                <a:cubicBezTo>
                  <a:pt x="21025" y="4714"/>
                  <a:pt x="21035" y="4713"/>
                  <a:pt x="21045" y="4713"/>
                </a:cubicBezTo>
                <a:cubicBezTo>
                  <a:pt x="21077" y="4713"/>
                  <a:pt x="21109" y="4722"/>
                  <a:pt x="21142" y="4729"/>
                </a:cubicBezTo>
                <a:cubicBezTo>
                  <a:pt x="21213" y="4733"/>
                  <a:pt x="21273" y="4750"/>
                  <a:pt x="21336" y="4779"/>
                </a:cubicBezTo>
                <a:cubicBezTo>
                  <a:pt x="21353" y="4788"/>
                  <a:pt x="21475" y="4838"/>
                  <a:pt x="21471" y="4851"/>
                </a:cubicBezTo>
                <a:cubicBezTo>
                  <a:pt x="21433" y="4859"/>
                  <a:pt x="21243" y="4876"/>
                  <a:pt x="21239" y="4914"/>
                </a:cubicBezTo>
                <a:cubicBezTo>
                  <a:pt x="21239" y="4940"/>
                  <a:pt x="21306" y="4952"/>
                  <a:pt x="21323" y="4952"/>
                </a:cubicBezTo>
                <a:cubicBezTo>
                  <a:pt x="21334" y="4955"/>
                  <a:pt x="21346" y="4955"/>
                  <a:pt x="21357" y="4955"/>
                </a:cubicBezTo>
                <a:cubicBezTo>
                  <a:pt x="21383" y="4955"/>
                  <a:pt x="21410" y="4951"/>
                  <a:pt x="21437" y="4951"/>
                </a:cubicBezTo>
                <a:cubicBezTo>
                  <a:pt x="21444" y="4951"/>
                  <a:pt x="21451" y="4952"/>
                  <a:pt x="21458" y="4952"/>
                </a:cubicBezTo>
                <a:cubicBezTo>
                  <a:pt x="21484" y="4961"/>
                  <a:pt x="21496" y="4982"/>
                  <a:pt x="21517" y="5003"/>
                </a:cubicBezTo>
                <a:cubicBezTo>
                  <a:pt x="21547" y="5028"/>
                  <a:pt x="21581" y="5058"/>
                  <a:pt x="21619" y="5070"/>
                </a:cubicBezTo>
                <a:lnTo>
                  <a:pt x="21623" y="5070"/>
                </a:lnTo>
                <a:lnTo>
                  <a:pt x="21619" y="5260"/>
                </a:lnTo>
                <a:cubicBezTo>
                  <a:pt x="21598" y="5256"/>
                  <a:pt x="21576" y="5256"/>
                  <a:pt x="21551" y="5252"/>
                </a:cubicBezTo>
                <a:cubicBezTo>
                  <a:pt x="21530" y="5252"/>
                  <a:pt x="21509" y="5244"/>
                  <a:pt x="21488" y="5239"/>
                </a:cubicBezTo>
                <a:cubicBezTo>
                  <a:pt x="21429" y="5286"/>
                  <a:pt x="21167" y="5206"/>
                  <a:pt x="21218" y="5370"/>
                </a:cubicBezTo>
                <a:cubicBezTo>
                  <a:pt x="21227" y="5372"/>
                  <a:pt x="21236" y="5373"/>
                  <a:pt x="21245" y="5373"/>
                </a:cubicBezTo>
                <a:cubicBezTo>
                  <a:pt x="21277" y="5373"/>
                  <a:pt x="21311" y="5364"/>
                  <a:pt x="21340" y="5358"/>
                </a:cubicBezTo>
                <a:cubicBezTo>
                  <a:pt x="21355" y="5355"/>
                  <a:pt x="21368" y="5354"/>
                  <a:pt x="21379" y="5354"/>
                </a:cubicBezTo>
                <a:cubicBezTo>
                  <a:pt x="21427" y="5354"/>
                  <a:pt x="21453" y="5374"/>
                  <a:pt x="21500" y="5408"/>
                </a:cubicBezTo>
                <a:cubicBezTo>
                  <a:pt x="21534" y="5433"/>
                  <a:pt x="21572" y="5442"/>
                  <a:pt x="21614" y="5459"/>
                </a:cubicBezTo>
                <a:lnTo>
                  <a:pt x="21593" y="6168"/>
                </a:lnTo>
                <a:cubicBezTo>
                  <a:pt x="21581" y="6172"/>
                  <a:pt x="21568" y="6176"/>
                  <a:pt x="21555" y="6181"/>
                </a:cubicBezTo>
                <a:cubicBezTo>
                  <a:pt x="21505" y="6202"/>
                  <a:pt x="21403" y="6273"/>
                  <a:pt x="21387" y="6324"/>
                </a:cubicBezTo>
                <a:cubicBezTo>
                  <a:pt x="21463" y="6364"/>
                  <a:pt x="21467" y="6409"/>
                  <a:pt x="21515" y="6409"/>
                </a:cubicBezTo>
                <a:cubicBezTo>
                  <a:pt x="21517" y="6409"/>
                  <a:pt x="21519" y="6409"/>
                  <a:pt x="21522" y="6408"/>
                </a:cubicBezTo>
                <a:cubicBezTo>
                  <a:pt x="21543" y="6408"/>
                  <a:pt x="21564" y="6400"/>
                  <a:pt x="21589" y="6392"/>
                </a:cubicBezTo>
                <a:lnTo>
                  <a:pt x="21589" y="6392"/>
                </a:lnTo>
                <a:lnTo>
                  <a:pt x="21534" y="8291"/>
                </a:lnTo>
                <a:cubicBezTo>
                  <a:pt x="21530" y="8295"/>
                  <a:pt x="21526" y="8295"/>
                  <a:pt x="21526" y="8299"/>
                </a:cubicBezTo>
                <a:cubicBezTo>
                  <a:pt x="21395" y="8409"/>
                  <a:pt x="21294" y="8565"/>
                  <a:pt x="21167" y="8683"/>
                </a:cubicBezTo>
                <a:cubicBezTo>
                  <a:pt x="21159" y="8683"/>
                  <a:pt x="21150" y="8683"/>
                  <a:pt x="21146" y="8679"/>
                </a:cubicBezTo>
                <a:lnTo>
                  <a:pt x="21129" y="8679"/>
                </a:lnTo>
                <a:cubicBezTo>
                  <a:pt x="21125" y="8675"/>
                  <a:pt x="21116" y="8675"/>
                  <a:pt x="21112" y="8675"/>
                </a:cubicBezTo>
                <a:lnTo>
                  <a:pt x="21108" y="8675"/>
                </a:lnTo>
                <a:cubicBezTo>
                  <a:pt x="21100" y="8671"/>
                  <a:pt x="21091" y="8671"/>
                  <a:pt x="21078" y="8667"/>
                </a:cubicBezTo>
                <a:cubicBezTo>
                  <a:pt x="21066" y="8662"/>
                  <a:pt x="21057" y="8662"/>
                  <a:pt x="21049" y="8658"/>
                </a:cubicBezTo>
                <a:cubicBezTo>
                  <a:pt x="21045" y="8658"/>
                  <a:pt x="21036" y="8654"/>
                  <a:pt x="21032" y="8654"/>
                </a:cubicBezTo>
                <a:cubicBezTo>
                  <a:pt x="21007" y="8641"/>
                  <a:pt x="20981" y="8624"/>
                  <a:pt x="20956" y="8612"/>
                </a:cubicBezTo>
                <a:cubicBezTo>
                  <a:pt x="20952" y="8607"/>
                  <a:pt x="20948" y="8607"/>
                  <a:pt x="20948" y="8607"/>
                </a:cubicBezTo>
                <a:cubicBezTo>
                  <a:pt x="20943" y="8603"/>
                  <a:pt x="20935" y="8599"/>
                  <a:pt x="20931" y="8595"/>
                </a:cubicBezTo>
                <a:cubicBezTo>
                  <a:pt x="20931" y="8595"/>
                  <a:pt x="20926" y="8595"/>
                  <a:pt x="20922" y="8591"/>
                </a:cubicBezTo>
                <a:cubicBezTo>
                  <a:pt x="20918" y="8591"/>
                  <a:pt x="20914" y="8586"/>
                  <a:pt x="20910" y="8586"/>
                </a:cubicBezTo>
                <a:cubicBezTo>
                  <a:pt x="20905" y="8582"/>
                  <a:pt x="20901" y="8582"/>
                  <a:pt x="20901" y="8582"/>
                </a:cubicBezTo>
                <a:cubicBezTo>
                  <a:pt x="20893" y="8578"/>
                  <a:pt x="20884" y="8574"/>
                  <a:pt x="20876" y="8574"/>
                </a:cubicBezTo>
                <a:cubicBezTo>
                  <a:pt x="20876" y="8569"/>
                  <a:pt x="20876" y="8569"/>
                  <a:pt x="20872" y="8569"/>
                </a:cubicBezTo>
                <a:cubicBezTo>
                  <a:pt x="20867" y="8569"/>
                  <a:pt x="20863" y="8569"/>
                  <a:pt x="20859" y="8565"/>
                </a:cubicBezTo>
                <a:lnTo>
                  <a:pt x="20834" y="8565"/>
                </a:lnTo>
                <a:cubicBezTo>
                  <a:pt x="20829" y="8565"/>
                  <a:pt x="20825" y="8561"/>
                  <a:pt x="20825" y="8561"/>
                </a:cubicBezTo>
                <a:lnTo>
                  <a:pt x="20796" y="8561"/>
                </a:lnTo>
                <a:cubicBezTo>
                  <a:pt x="20796" y="8565"/>
                  <a:pt x="20791" y="8565"/>
                  <a:pt x="20791" y="8565"/>
                </a:cubicBezTo>
                <a:lnTo>
                  <a:pt x="20787" y="8565"/>
                </a:lnTo>
                <a:cubicBezTo>
                  <a:pt x="20779" y="8565"/>
                  <a:pt x="20766" y="8565"/>
                  <a:pt x="20758" y="8569"/>
                </a:cubicBezTo>
                <a:lnTo>
                  <a:pt x="20749" y="8569"/>
                </a:lnTo>
                <a:cubicBezTo>
                  <a:pt x="20745" y="8569"/>
                  <a:pt x="20741" y="8569"/>
                  <a:pt x="20737" y="8574"/>
                </a:cubicBezTo>
                <a:cubicBezTo>
                  <a:pt x="20732" y="8574"/>
                  <a:pt x="20728" y="8574"/>
                  <a:pt x="20724" y="8578"/>
                </a:cubicBezTo>
                <a:lnTo>
                  <a:pt x="20711" y="8578"/>
                </a:lnTo>
                <a:cubicBezTo>
                  <a:pt x="20707" y="8582"/>
                  <a:pt x="20703" y="8582"/>
                  <a:pt x="20694" y="8586"/>
                </a:cubicBezTo>
                <a:lnTo>
                  <a:pt x="20686" y="8586"/>
                </a:lnTo>
                <a:cubicBezTo>
                  <a:pt x="20677" y="8591"/>
                  <a:pt x="20673" y="8595"/>
                  <a:pt x="20665" y="8595"/>
                </a:cubicBezTo>
                <a:cubicBezTo>
                  <a:pt x="20652" y="8603"/>
                  <a:pt x="20639" y="8607"/>
                  <a:pt x="20627" y="8612"/>
                </a:cubicBezTo>
                <a:cubicBezTo>
                  <a:pt x="20623" y="8612"/>
                  <a:pt x="20623" y="8616"/>
                  <a:pt x="20618" y="8616"/>
                </a:cubicBezTo>
                <a:cubicBezTo>
                  <a:pt x="20610" y="8620"/>
                  <a:pt x="20606" y="8624"/>
                  <a:pt x="20597" y="8624"/>
                </a:cubicBezTo>
                <a:cubicBezTo>
                  <a:pt x="20585" y="8633"/>
                  <a:pt x="20572" y="8637"/>
                  <a:pt x="20555" y="8645"/>
                </a:cubicBezTo>
                <a:cubicBezTo>
                  <a:pt x="20551" y="8645"/>
                  <a:pt x="20547" y="8650"/>
                  <a:pt x="20538" y="8650"/>
                </a:cubicBezTo>
                <a:cubicBezTo>
                  <a:pt x="20530" y="8654"/>
                  <a:pt x="20521" y="8658"/>
                  <a:pt x="20513" y="8662"/>
                </a:cubicBezTo>
                <a:cubicBezTo>
                  <a:pt x="20504" y="8667"/>
                  <a:pt x="20496" y="8667"/>
                  <a:pt x="20488" y="8671"/>
                </a:cubicBezTo>
                <a:cubicBezTo>
                  <a:pt x="20479" y="8675"/>
                  <a:pt x="20471" y="8675"/>
                  <a:pt x="20462" y="8679"/>
                </a:cubicBezTo>
                <a:lnTo>
                  <a:pt x="20445" y="8679"/>
                </a:lnTo>
                <a:cubicBezTo>
                  <a:pt x="20445" y="8683"/>
                  <a:pt x="20441" y="8683"/>
                  <a:pt x="20441" y="8683"/>
                </a:cubicBezTo>
                <a:lnTo>
                  <a:pt x="20437" y="8683"/>
                </a:lnTo>
                <a:cubicBezTo>
                  <a:pt x="20428" y="8683"/>
                  <a:pt x="20424" y="8683"/>
                  <a:pt x="20416" y="8688"/>
                </a:cubicBezTo>
                <a:cubicBezTo>
                  <a:pt x="20412" y="8692"/>
                  <a:pt x="20412" y="8700"/>
                  <a:pt x="20412" y="8705"/>
                </a:cubicBezTo>
                <a:lnTo>
                  <a:pt x="20407" y="8705"/>
                </a:lnTo>
                <a:cubicBezTo>
                  <a:pt x="20407" y="8696"/>
                  <a:pt x="20403" y="8688"/>
                  <a:pt x="20403" y="8679"/>
                </a:cubicBezTo>
                <a:cubicBezTo>
                  <a:pt x="20403" y="8679"/>
                  <a:pt x="20403" y="8675"/>
                  <a:pt x="20403" y="8675"/>
                </a:cubicBezTo>
                <a:cubicBezTo>
                  <a:pt x="20399" y="8667"/>
                  <a:pt x="20399" y="8662"/>
                  <a:pt x="20399" y="8654"/>
                </a:cubicBezTo>
                <a:cubicBezTo>
                  <a:pt x="20399" y="8650"/>
                  <a:pt x="20399" y="8650"/>
                  <a:pt x="20399" y="8650"/>
                </a:cubicBezTo>
                <a:cubicBezTo>
                  <a:pt x="20395" y="8641"/>
                  <a:pt x="20395" y="8633"/>
                  <a:pt x="20395" y="8629"/>
                </a:cubicBezTo>
                <a:cubicBezTo>
                  <a:pt x="20395" y="8624"/>
                  <a:pt x="20395" y="8624"/>
                  <a:pt x="20390" y="8624"/>
                </a:cubicBezTo>
                <a:cubicBezTo>
                  <a:pt x="20390" y="8616"/>
                  <a:pt x="20390" y="8607"/>
                  <a:pt x="20390" y="8599"/>
                </a:cubicBezTo>
                <a:cubicBezTo>
                  <a:pt x="20386" y="8586"/>
                  <a:pt x="20386" y="8569"/>
                  <a:pt x="20386" y="8557"/>
                </a:cubicBezTo>
                <a:cubicBezTo>
                  <a:pt x="20386" y="8553"/>
                  <a:pt x="20386" y="8548"/>
                  <a:pt x="20386" y="8544"/>
                </a:cubicBezTo>
                <a:cubicBezTo>
                  <a:pt x="20390" y="8536"/>
                  <a:pt x="20395" y="8527"/>
                  <a:pt x="20399" y="8523"/>
                </a:cubicBezTo>
                <a:cubicBezTo>
                  <a:pt x="20424" y="8493"/>
                  <a:pt x="20454" y="8468"/>
                  <a:pt x="20462" y="8430"/>
                </a:cubicBezTo>
                <a:cubicBezTo>
                  <a:pt x="20475" y="8396"/>
                  <a:pt x="20462" y="8358"/>
                  <a:pt x="20458" y="8320"/>
                </a:cubicBezTo>
                <a:cubicBezTo>
                  <a:pt x="20458" y="8316"/>
                  <a:pt x="20458" y="8308"/>
                  <a:pt x="20458" y="8299"/>
                </a:cubicBezTo>
                <a:cubicBezTo>
                  <a:pt x="20462" y="8295"/>
                  <a:pt x="20466" y="8291"/>
                  <a:pt x="20471" y="8291"/>
                </a:cubicBezTo>
                <a:cubicBezTo>
                  <a:pt x="20475" y="8287"/>
                  <a:pt x="20475" y="8287"/>
                  <a:pt x="20479" y="8282"/>
                </a:cubicBezTo>
                <a:cubicBezTo>
                  <a:pt x="20488" y="8278"/>
                  <a:pt x="20492" y="8270"/>
                  <a:pt x="20500" y="8266"/>
                </a:cubicBezTo>
                <a:cubicBezTo>
                  <a:pt x="20542" y="8236"/>
                  <a:pt x="20572" y="8198"/>
                  <a:pt x="20593" y="8164"/>
                </a:cubicBezTo>
                <a:cubicBezTo>
                  <a:pt x="20597" y="8156"/>
                  <a:pt x="20601" y="8147"/>
                  <a:pt x="20606" y="8143"/>
                </a:cubicBezTo>
                <a:cubicBezTo>
                  <a:pt x="20606" y="8139"/>
                  <a:pt x="20606" y="8135"/>
                  <a:pt x="20610" y="8130"/>
                </a:cubicBezTo>
                <a:lnTo>
                  <a:pt x="20610" y="8126"/>
                </a:lnTo>
                <a:cubicBezTo>
                  <a:pt x="20610" y="8118"/>
                  <a:pt x="20614" y="8109"/>
                  <a:pt x="20618" y="8101"/>
                </a:cubicBezTo>
                <a:cubicBezTo>
                  <a:pt x="20618" y="8101"/>
                  <a:pt x="20618" y="8097"/>
                  <a:pt x="20618" y="8097"/>
                </a:cubicBezTo>
                <a:cubicBezTo>
                  <a:pt x="20618" y="8097"/>
                  <a:pt x="20618" y="8093"/>
                  <a:pt x="20618" y="8093"/>
                </a:cubicBezTo>
                <a:cubicBezTo>
                  <a:pt x="20618" y="8088"/>
                  <a:pt x="20618" y="8084"/>
                  <a:pt x="20618" y="8080"/>
                </a:cubicBezTo>
                <a:cubicBezTo>
                  <a:pt x="20618" y="8076"/>
                  <a:pt x="20618" y="8071"/>
                  <a:pt x="20618" y="8071"/>
                </a:cubicBezTo>
                <a:cubicBezTo>
                  <a:pt x="20618" y="8067"/>
                  <a:pt x="20623" y="8067"/>
                  <a:pt x="20623" y="8067"/>
                </a:cubicBezTo>
                <a:lnTo>
                  <a:pt x="20618" y="8067"/>
                </a:lnTo>
                <a:cubicBezTo>
                  <a:pt x="20623" y="8063"/>
                  <a:pt x="20623" y="8063"/>
                  <a:pt x="20623" y="8063"/>
                </a:cubicBezTo>
                <a:cubicBezTo>
                  <a:pt x="20623" y="8059"/>
                  <a:pt x="20623" y="8059"/>
                  <a:pt x="20623" y="8059"/>
                </a:cubicBezTo>
                <a:cubicBezTo>
                  <a:pt x="20623" y="8055"/>
                  <a:pt x="20623" y="8050"/>
                  <a:pt x="20623" y="8050"/>
                </a:cubicBezTo>
                <a:lnTo>
                  <a:pt x="20623" y="8046"/>
                </a:lnTo>
                <a:cubicBezTo>
                  <a:pt x="20618" y="8046"/>
                  <a:pt x="20618" y="8042"/>
                  <a:pt x="20618" y="8042"/>
                </a:cubicBezTo>
                <a:lnTo>
                  <a:pt x="20623" y="8042"/>
                </a:lnTo>
                <a:cubicBezTo>
                  <a:pt x="20618" y="8042"/>
                  <a:pt x="20618" y="8038"/>
                  <a:pt x="20618" y="8038"/>
                </a:cubicBezTo>
                <a:cubicBezTo>
                  <a:pt x="20618" y="8033"/>
                  <a:pt x="20618" y="8025"/>
                  <a:pt x="20618" y="8021"/>
                </a:cubicBezTo>
                <a:cubicBezTo>
                  <a:pt x="20618" y="8021"/>
                  <a:pt x="20618" y="8017"/>
                  <a:pt x="20618" y="8017"/>
                </a:cubicBezTo>
                <a:cubicBezTo>
                  <a:pt x="20614" y="8004"/>
                  <a:pt x="20610" y="7991"/>
                  <a:pt x="20606" y="7979"/>
                </a:cubicBezTo>
                <a:cubicBezTo>
                  <a:pt x="20606" y="7979"/>
                  <a:pt x="20606" y="7974"/>
                  <a:pt x="20606" y="7974"/>
                </a:cubicBezTo>
                <a:cubicBezTo>
                  <a:pt x="20601" y="7970"/>
                  <a:pt x="20601" y="7970"/>
                  <a:pt x="20601" y="7966"/>
                </a:cubicBezTo>
                <a:cubicBezTo>
                  <a:pt x="20601" y="7962"/>
                  <a:pt x="20597" y="7962"/>
                  <a:pt x="20597" y="7962"/>
                </a:cubicBezTo>
                <a:cubicBezTo>
                  <a:pt x="20597" y="7957"/>
                  <a:pt x="20597" y="7957"/>
                  <a:pt x="20593" y="7953"/>
                </a:cubicBezTo>
                <a:cubicBezTo>
                  <a:pt x="20593" y="7953"/>
                  <a:pt x="20593" y="7949"/>
                  <a:pt x="20593" y="7949"/>
                </a:cubicBezTo>
                <a:cubicBezTo>
                  <a:pt x="20589" y="7949"/>
                  <a:pt x="20589" y="7945"/>
                  <a:pt x="20589" y="7945"/>
                </a:cubicBezTo>
                <a:cubicBezTo>
                  <a:pt x="20585" y="7941"/>
                  <a:pt x="20585" y="7936"/>
                  <a:pt x="20580" y="7932"/>
                </a:cubicBezTo>
                <a:cubicBezTo>
                  <a:pt x="20568" y="7911"/>
                  <a:pt x="20555" y="7894"/>
                  <a:pt x="20547" y="7873"/>
                </a:cubicBezTo>
                <a:cubicBezTo>
                  <a:pt x="20542" y="7865"/>
                  <a:pt x="20538" y="7852"/>
                  <a:pt x="20534" y="7843"/>
                </a:cubicBezTo>
                <a:cubicBezTo>
                  <a:pt x="20530" y="7835"/>
                  <a:pt x="20530" y="7822"/>
                  <a:pt x="20526" y="7814"/>
                </a:cubicBezTo>
                <a:cubicBezTo>
                  <a:pt x="20513" y="7751"/>
                  <a:pt x="20517" y="7675"/>
                  <a:pt x="20538" y="7565"/>
                </a:cubicBezTo>
                <a:lnTo>
                  <a:pt x="20538" y="7565"/>
                </a:lnTo>
                <a:cubicBezTo>
                  <a:pt x="20441" y="7768"/>
                  <a:pt x="20323" y="8080"/>
                  <a:pt x="20205" y="8396"/>
                </a:cubicBezTo>
                <a:lnTo>
                  <a:pt x="20205" y="8392"/>
                </a:lnTo>
                <a:cubicBezTo>
                  <a:pt x="20188" y="8426"/>
                  <a:pt x="20171" y="8460"/>
                  <a:pt x="20163" y="8477"/>
                </a:cubicBezTo>
                <a:cubicBezTo>
                  <a:pt x="20129" y="8544"/>
                  <a:pt x="20095" y="8612"/>
                  <a:pt x="20061" y="8683"/>
                </a:cubicBezTo>
                <a:cubicBezTo>
                  <a:pt x="20023" y="8764"/>
                  <a:pt x="19985" y="8844"/>
                  <a:pt x="19951" y="8928"/>
                </a:cubicBezTo>
                <a:cubicBezTo>
                  <a:pt x="19951" y="8924"/>
                  <a:pt x="19951" y="8920"/>
                  <a:pt x="19951" y="8916"/>
                </a:cubicBezTo>
                <a:lnTo>
                  <a:pt x="19947" y="8916"/>
                </a:lnTo>
                <a:cubicBezTo>
                  <a:pt x="19943" y="8894"/>
                  <a:pt x="19939" y="8878"/>
                  <a:pt x="19930" y="8856"/>
                </a:cubicBezTo>
                <a:cubicBezTo>
                  <a:pt x="19926" y="8852"/>
                  <a:pt x="19926" y="8848"/>
                  <a:pt x="19922" y="8844"/>
                </a:cubicBezTo>
                <a:cubicBezTo>
                  <a:pt x="19897" y="8789"/>
                  <a:pt x="19863" y="8742"/>
                  <a:pt x="19842" y="8679"/>
                </a:cubicBezTo>
                <a:cubicBezTo>
                  <a:pt x="19842" y="8679"/>
                  <a:pt x="19842" y="8675"/>
                  <a:pt x="19842" y="8675"/>
                </a:cubicBezTo>
                <a:cubicBezTo>
                  <a:pt x="19816" y="8603"/>
                  <a:pt x="19821" y="8527"/>
                  <a:pt x="19812" y="8451"/>
                </a:cubicBezTo>
                <a:cubicBezTo>
                  <a:pt x="19812" y="8451"/>
                  <a:pt x="19812" y="8447"/>
                  <a:pt x="19812" y="8443"/>
                </a:cubicBezTo>
                <a:cubicBezTo>
                  <a:pt x="19812" y="8439"/>
                  <a:pt x="19812" y="8439"/>
                  <a:pt x="19812" y="8434"/>
                </a:cubicBezTo>
                <a:cubicBezTo>
                  <a:pt x="19812" y="8430"/>
                  <a:pt x="19812" y="8430"/>
                  <a:pt x="19808" y="8426"/>
                </a:cubicBezTo>
                <a:lnTo>
                  <a:pt x="19808" y="8422"/>
                </a:lnTo>
                <a:cubicBezTo>
                  <a:pt x="19808" y="8422"/>
                  <a:pt x="19808" y="8422"/>
                  <a:pt x="19808" y="8418"/>
                </a:cubicBezTo>
                <a:cubicBezTo>
                  <a:pt x="19808" y="8418"/>
                  <a:pt x="19808" y="8413"/>
                  <a:pt x="19808" y="8413"/>
                </a:cubicBezTo>
                <a:cubicBezTo>
                  <a:pt x="19808" y="8405"/>
                  <a:pt x="19808" y="8401"/>
                  <a:pt x="19804" y="8392"/>
                </a:cubicBezTo>
                <a:cubicBezTo>
                  <a:pt x="19804" y="8388"/>
                  <a:pt x="19804" y="8388"/>
                  <a:pt x="19804" y="8384"/>
                </a:cubicBezTo>
                <a:cubicBezTo>
                  <a:pt x="19804" y="8380"/>
                  <a:pt x="19804" y="8375"/>
                  <a:pt x="19800" y="8371"/>
                </a:cubicBezTo>
                <a:cubicBezTo>
                  <a:pt x="19800" y="8367"/>
                  <a:pt x="19800" y="8367"/>
                  <a:pt x="19800" y="8363"/>
                </a:cubicBezTo>
                <a:cubicBezTo>
                  <a:pt x="19800" y="8358"/>
                  <a:pt x="19795" y="8354"/>
                  <a:pt x="19795" y="8354"/>
                </a:cubicBezTo>
                <a:cubicBezTo>
                  <a:pt x="19795" y="8350"/>
                  <a:pt x="19795" y="8350"/>
                  <a:pt x="19795" y="8350"/>
                </a:cubicBezTo>
                <a:cubicBezTo>
                  <a:pt x="19795" y="8350"/>
                  <a:pt x="19795" y="8346"/>
                  <a:pt x="19791" y="8342"/>
                </a:cubicBezTo>
                <a:cubicBezTo>
                  <a:pt x="19791" y="8337"/>
                  <a:pt x="19791" y="8333"/>
                  <a:pt x="19787" y="8329"/>
                </a:cubicBezTo>
                <a:cubicBezTo>
                  <a:pt x="19787" y="8329"/>
                  <a:pt x="19787" y="8325"/>
                  <a:pt x="19787" y="8325"/>
                </a:cubicBezTo>
                <a:cubicBezTo>
                  <a:pt x="19783" y="8320"/>
                  <a:pt x="19783" y="8316"/>
                  <a:pt x="19778" y="8312"/>
                </a:cubicBezTo>
                <a:lnTo>
                  <a:pt x="19778" y="8308"/>
                </a:lnTo>
                <a:cubicBezTo>
                  <a:pt x="19778" y="8308"/>
                  <a:pt x="19778" y="8308"/>
                  <a:pt x="19778" y="8304"/>
                </a:cubicBezTo>
                <a:cubicBezTo>
                  <a:pt x="19774" y="8299"/>
                  <a:pt x="19770" y="8291"/>
                  <a:pt x="19766" y="8287"/>
                </a:cubicBezTo>
                <a:cubicBezTo>
                  <a:pt x="19766" y="8287"/>
                  <a:pt x="19766" y="8287"/>
                  <a:pt x="19766" y="8282"/>
                </a:cubicBezTo>
                <a:cubicBezTo>
                  <a:pt x="19762" y="8282"/>
                  <a:pt x="19762" y="8282"/>
                  <a:pt x="19762" y="8278"/>
                </a:cubicBezTo>
                <a:cubicBezTo>
                  <a:pt x="19757" y="8274"/>
                  <a:pt x="19753" y="8270"/>
                  <a:pt x="19753" y="8270"/>
                </a:cubicBezTo>
                <a:lnTo>
                  <a:pt x="19749" y="8266"/>
                </a:lnTo>
                <a:cubicBezTo>
                  <a:pt x="19749" y="8261"/>
                  <a:pt x="19749" y="8261"/>
                  <a:pt x="19749" y="8261"/>
                </a:cubicBezTo>
                <a:cubicBezTo>
                  <a:pt x="19745" y="8257"/>
                  <a:pt x="19745" y="8257"/>
                  <a:pt x="19740" y="8253"/>
                </a:cubicBezTo>
                <a:cubicBezTo>
                  <a:pt x="19732" y="8244"/>
                  <a:pt x="19724" y="8236"/>
                  <a:pt x="19715" y="8228"/>
                </a:cubicBezTo>
                <a:cubicBezTo>
                  <a:pt x="19702" y="8219"/>
                  <a:pt x="19690" y="8206"/>
                  <a:pt x="19677" y="8198"/>
                </a:cubicBezTo>
                <a:cubicBezTo>
                  <a:pt x="19652" y="8304"/>
                  <a:pt x="19614" y="8405"/>
                  <a:pt x="19563" y="8477"/>
                </a:cubicBezTo>
                <a:cubicBezTo>
                  <a:pt x="19559" y="8468"/>
                  <a:pt x="19555" y="8460"/>
                  <a:pt x="19551" y="8451"/>
                </a:cubicBezTo>
                <a:cubicBezTo>
                  <a:pt x="19584" y="8358"/>
                  <a:pt x="19610" y="8257"/>
                  <a:pt x="19622" y="8156"/>
                </a:cubicBezTo>
                <a:lnTo>
                  <a:pt x="19618" y="8156"/>
                </a:lnTo>
                <a:cubicBezTo>
                  <a:pt x="19614" y="8152"/>
                  <a:pt x="19605" y="8147"/>
                  <a:pt x="19601" y="8143"/>
                </a:cubicBezTo>
                <a:cubicBezTo>
                  <a:pt x="19601" y="8143"/>
                  <a:pt x="19597" y="8139"/>
                  <a:pt x="19597" y="8139"/>
                </a:cubicBezTo>
                <a:cubicBezTo>
                  <a:pt x="19593" y="8135"/>
                  <a:pt x="19584" y="8130"/>
                  <a:pt x="19580" y="8126"/>
                </a:cubicBezTo>
                <a:cubicBezTo>
                  <a:pt x="19572" y="8118"/>
                  <a:pt x="19563" y="8109"/>
                  <a:pt x="19559" y="8105"/>
                </a:cubicBezTo>
                <a:cubicBezTo>
                  <a:pt x="19551" y="8097"/>
                  <a:pt x="19546" y="8093"/>
                  <a:pt x="19538" y="8084"/>
                </a:cubicBezTo>
                <a:cubicBezTo>
                  <a:pt x="19534" y="8076"/>
                  <a:pt x="19525" y="8067"/>
                  <a:pt x="19517" y="8059"/>
                </a:cubicBezTo>
                <a:cubicBezTo>
                  <a:pt x="19513" y="8050"/>
                  <a:pt x="19508" y="8046"/>
                  <a:pt x="19504" y="8042"/>
                </a:cubicBezTo>
                <a:cubicBezTo>
                  <a:pt x="19491" y="8029"/>
                  <a:pt x="19483" y="8012"/>
                  <a:pt x="19470" y="8000"/>
                </a:cubicBezTo>
                <a:lnTo>
                  <a:pt x="19466" y="7991"/>
                </a:lnTo>
                <a:cubicBezTo>
                  <a:pt x="19462" y="7987"/>
                  <a:pt x="19462" y="7987"/>
                  <a:pt x="19458" y="7983"/>
                </a:cubicBezTo>
                <a:cubicBezTo>
                  <a:pt x="19453" y="7979"/>
                  <a:pt x="19453" y="7974"/>
                  <a:pt x="19449" y="7970"/>
                </a:cubicBezTo>
                <a:cubicBezTo>
                  <a:pt x="19441" y="7962"/>
                  <a:pt x="19432" y="7949"/>
                  <a:pt x="19424" y="7936"/>
                </a:cubicBezTo>
                <a:cubicBezTo>
                  <a:pt x="19415" y="7932"/>
                  <a:pt x="19411" y="7924"/>
                  <a:pt x="19407" y="7919"/>
                </a:cubicBezTo>
                <a:cubicBezTo>
                  <a:pt x="19407" y="7919"/>
                  <a:pt x="19403" y="7919"/>
                  <a:pt x="19403" y="7915"/>
                </a:cubicBezTo>
                <a:cubicBezTo>
                  <a:pt x="19399" y="7911"/>
                  <a:pt x="19394" y="7907"/>
                  <a:pt x="19386" y="7898"/>
                </a:cubicBezTo>
                <a:cubicBezTo>
                  <a:pt x="19377" y="7890"/>
                  <a:pt x="19373" y="7886"/>
                  <a:pt x="19369" y="7881"/>
                </a:cubicBezTo>
                <a:cubicBezTo>
                  <a:pt x="19365" y="7877"/>
                  <a:pt x="19365" y="7877"/>
                  <a:pt x="19365" y="7877"/>
                </a:cubicBezTo>
                <a:cubicBezTo>
                  <a:pt x="19361" y="7873"/>
                  <a:pt x="19352" y="7869"/>
                  <a:pt x="19348" y="7860"/>
                </a:cubicBezTo>
                <a:cubicBezTo>
                  <a:pt x="19339" y="7856"/>
                  <a:pt x="19327" y="7848"/>
                  <a:pt x="19318" y="7843"/>
                </a:cubicBezTo>
                <a:cubicBezTo>
                  <a:pt x="19318" y="7839"/>
                  <a:pt x="19314" y="7839"/>
                  <a:pt x="19314" y="7839"/>
                </a:cubicBezTo>
                <a:cubicBezTo>
                  <a:pt x="19302" y="7831"/>
                  <a:pt x="19289" y="7827"/>
                  <a:pt x="19280" y="7822"/>
                </a:cubicBezTo>
                <a:lnTo>
                  <a:pt x="19276" y="7822"/>
                </a:lnTo>
                <a:cubicBezTo>
                  <a:pt x="19276" y="7822"/>
                  <a:pt x="19276" y="7822"/>
                  <a:pt x="19276" y="7818"/>
                </a:cubicBezTo>
                <a:lnTo>
                  <a:pt x="19264" y="7818"/>
                </a:lnTo>
                <a:cubicBezTo>
                  <a:pt x="19264" y="7814"/>
                  <a:pt x="19259" y="7814"/>
                  <a:pt x="19259" y="7814"/>
                </a:cubicBezTo>
                <a:lnTo>
                  <a:pt x="19255" y="7814"/>
                </a:lnTo>
                <a:cubicBezTo>
                  <a:pt x="19251" y="7814"/>
                  <a:pt x="19242" y="7810"/>
                  <a:pt x="19238" y="7810"/>
                </a:cubicBezTo>
                <a:lnTo>
                  <a:pt x="19188" y="7810"/>
                </a:lnTo>
                <a:cubicBezTo>
                  <a:pt x="19183" y="7810"/>
                  <a:pt x="19175" y="7810"/>
                  <a:pt x="19171" y="7814"/>
                </a:cubicBezTo>
                <a:lnTo>
                  <a:pt x="19166" y="7814"/>
                </a:lnTo>
                <a:cubicBezTo>
                  <a:pt x="19162" y="7814"/>
                  <a:pt x="19154" y="7814"/>
                  <a:pt x="19150" y="7818"/>
                </a:cubicBezTo>
                <a:cubicBezTo>
                  <a:pt x="19120" y="7822"/>
                  <a:pt x="19090" y="7827"/>
                  <a:pt x="19057" y="7827"/>
                </a:cubicBezTo>
                <a:lnTo>
                  <a:pt x="19031" y="7827"/>
                </a:lnTo>
                <a:lnTo>
                  <a:pt x="19023" y="7822"/>
                </a:lnTo>
                <a:lnTo>
                  <a:pt x="19015" y="7822"/>
                </a:lnTo>
                <a:cubicBezTo>
                  <a:pt x="19010" y="7822"/>
                  <a:pt x="19006" y="7822"/>
                  <a:pt x="19002" y="7818"/>
                </a:cubicBezTo>
                <a:lnTo>
                  <a:pt x="18989" y="7818"/>
                </a:lnTo>
                <a:cubicBezTo>
                  <a:pt x="18985" y="7814"/>
                  <a:pt x="18981" y="7814"/>
                  <a:pt x="18977" y="7814"/>
                </a:cubicBezTo>
                <a:cubicBezTo>
                  <a:pt x="18972" y="7814"/>
                  <a:pt x="18968" y="7810"/>
                  <a:pt x="18964" y="7810"/>
                </a:cubicBezTo>
                <a:lnTo>
                  <a:pt x="18951" y="7810"/>
                </a:lnTo>
                <a:cubicBezTo>
                  <a:pt x="18947" y="7806"/>
                  <a:pt x="18943" y="7806"/>
                  <a:pt x="18939" y="7806"/>
                </a:cubicBezTo>
                <a:cubicBezTo>
                  <a:pt x="18939" y="7806"/>
                  <a:pt x="18934" y="7801"/>
                  <a:pt x="18934" y="7801"/>
                </a:cubicBezTo>
                <a:cubicBezTo>
                  <a:pt x="18926" y="7801"/>
                  <a:pt x="18922" y="7801"/>
                  <a:pt x="18913" y="7797"/>
                </a:cubicBezTo>
                <a:lnTo>
                  <a:pt x="18892" y="7797"/>
                </a:lnTo>
                <a:cubicBezTo>
                  <a:pt x="18888" y="7793"/>
                  <a:pt x="18888" y="7793"/>
                  <a:pt x="18884" y="7793"/>
                </a:cubicBezTo>
                <a:lnTo>
                  <a:pt x="18867" y="7793"/>
                </a:lnTo>
                <a:cubicBezTo>
                  <a:pt x="18816" y="7793"/>
                  <a:pt x="18761" y="7806"/>
                  <a:pt x="18740" y="7860"/>
                </a:cubicBezTo>
                <a:cubicBezTo>
                  <a:pt x="18736" y="7869"/>
                  <a:pt x="18732" y="7881"/>
                  <a:pt x="18732" y="7894"/>
                </a:cubicBezTo>
                <a:cubicBezTo>
                  <a:pt x="18732" y="7898"/>
                  <a:pt x="18732" y="7903"/>
                  <a:pt x="18732" y="7907"/>
                </a:cubicBezTo>
                <a:cubicBezTo>
                  <a:pt x="18732" y="7915"/>
                  <a:pt x="18736" y="7919"/>
                  <a:pt x="18736" y="7928"/>
                </a:cubicBezTo>
                <a:cubicBezTo>
                  <a:pt x="18736" y="7936"/>
                  <a:pt x="18740" y="7941"/>
                  <a:pt x="18740" y="7949"/>
                </a:cubicBezTo>
                <a:cubicBezTo>
                  <a:pt x="18749" y="7974"/>
                  <a:pt x="18765" y="8000"/>
                  <a:pt x="18782" y="8012"/>
                </a:cubicBezTo>
                <a:cubicBezTo>
                  <a:pt x="18808" y="8029"/>
                  <a:pt x="18837" y="8033"/>
                  <a:pt x="18863" y="8046"/>
                </a:cubicBezTo>
                <a:cubicBezTo>
                  <a:pt x="18875" y="8055"/>
                  <a:pt x="18888" y="8063"/>
                  <a:pt x="18901" y="8071"/>
                </a:cubicBezTo>
                <a:cubicBezTo>
                  <a:pt x="18901" y="8076"/>
                  <a:pt x="18905" y="8076"/>
                  <a:pt x="18905" y="8076"/>
                </a:cubicBezTo>
                <a:cubicBezTo>
                  <a:pt x="18909" y="8080"/>
                  <a:pt x="18913" y="8088"/>
                  <a:pt x="18917" y="8093"/>
                </a:cubicBezTo>
                <a:cubicBezTo>
                  <a:pt x="18922" y="8093"/>
                  <a:pt x="18922" y="8093"/>
                  <a:pt x="18922" y="8097"/>
                </a:cubicBezTo>
                <a:cubicBezTo>
                  <a:pt x="18926" y="8101"/>
                  <a:pt x="18930" y="8109"/>
                  <a:pt x="18934" y="8114"/>
                </a:cubicBezTo>
                <a:cubicBezTo>
                  <a:pt x="18951" y="8143"/>
                  <a:pt x="18955" y="8173"/>
                  <a:pt x="18960" y="8206"/>
                </a:cubicBezTo>
                <a:cubicBezTo>
                  <a:pt x="18960" y="8219"/>
                  <a:pt x="18964" y="8232"/>
                  <a:pt x="18964" y="8244"/>
                </a:cubicBezTo>
                <a:cubicBezTo>
                  <a:pt x="18964" y="8266"/>
                  <a:pt x="18964" y="8287"/>
                  <a:pt x="18964" y="8308"/>
                </a:cubicBezTo>
                <a:cubicBezTo>
                  <a:pt x="18968" y="8320"/>
                  <a:pt x="18968" y="8333"/>
                  <a:pt x="18968" y="8350"/>
                </a:cubicBezTo>
                <a:cubicBezTo>
                  <a:pt x="18972" y="8358"/>
                  <a:pt x="18972" y="8363"/>
                  <a:pt x="18972" y="8371"/>
                </a:cubicBezTo>
                <a:cubicBezTo>
                  <a:pt x="18972" y="8371"/>
                  <a:pt x="18972" y="8375"/>
                  <a:pt x="18972" y="8375"/>
                </a:cubicBezTo>
                <a:cubicBezTo>
                  <a:pt x="18977" y="8380"/>
                  <a:pt x="18977" y="8388"/>
                  <a:pt x="18977" y="8392"/>
                </a:cubicBezTo>
                <a:cubicBezTo>
                  <a:pt x="18981" y="8392"/>
                  <a:pt x="18981" y="8396"/>
                  <a:pt x="18981" y="8396"/>
                </a:cubicBezTo>
                <a:cubicBezTo>
                  <a:pt x="18981" y="8401"/>
                  <a:pt x="18981" y="8401"/>
                  <a:pt x="18981" y="8405"/>
                </a:cubicBezTo>
                <a:cubicBezTo>
                  <a:pt x="18985" y="8409"/>
                  <a:pt x="18985" y="8413"/>
                  <a:pt x="18989" y="8418"/>
                </a:cubicBezTo>
                <a:cubicBezTo>
                  <a:pt x="18989" y="8426"/>
                  <a:pt x="18993" y="8430"/>
                  <a:pt x="18998" y="8434"/>
                </a:cubicBezTo>
                <a:cubicBezTo>
                  <a:pt x="18998" y="8439"/>
                  <a:pt x="18998" y="8439"/>
                  <a:pt x="19002" y="8443"/>
                </a:cubicBezTo>
                <a:cubicBezTo>
                  <a:pt x="19002" y="8443"/>
                  <a:pt x="19002" y="8447"/>
                  <a:pt x="19006" y="8451"/>
                </a:cubicBezTo>
                <a:cubicBezTo>
                  <a:pt x="19019" y="8443"/>
                  <a:pt x="19036" y="8434"/>
                  <a:pt x="19048" y="8430"/>
                </a:cubicBezTo>
                <a:cubicBezTo>
                  <a:pt x="19052" y="8426"/>
                  <a:pt x="19057" y="8426"/>
                  <a:pt x="19061" y="8422"/>
                </a:cubicBezTo>
                <a:cubicBezTo>
                  <a:pt x="19074" y="8418"/>
                  <a:pt x="19082" y="8413"/>
                  <a:pt x="19090" y="8405"/>
                </a:cubicBezTo>
                <a:cubicBezTo>
                  <a:pt x="19095" y="8405"/>
                  <a:pt x="19103" y="8401"/>
                  <a:pt x="19107" y="8396"/>
                </a:cubicBezTo>
                <a:cubicBezTo>
                  <a:pt x="19116" y="8392"/>
                  <a:pt x="19124" y="8388"/>
                  <a:pt x="19133" y="8384"/>
                </a:cubicBezTo>
                <a:cubicBezTo>
                  <a:pt x="19137" y="8380"/>
                  <a:pt x="19145" y="8375"/>
                  <a:pt x="19150" y="8375"/>
                </a:cubicBezTo>
                <a:cubicBezTo>
                  <a:pt x="19162" y="8367"/>
                  <a:pt x="19175" y="8358"/>
                  <a:pt x="19188" y="8350"/>
                </a:cubicBezTo>
                <a:cubicBezTo>
                  <a:pt x="19192" y="8346"/>
                  <a:pt x="19196" y="8342"/>
                  <a:pt x="19200" y="8342"/>
                </a:cubicBezTo>
                <a:cubicBezTo>
                  <a:pt x="19209" y="8333"/>
                  <a:pt x="19217" y="8329"/>
                  <a:pt x="19226" y="8320"/>
                </a:cubicBezTo>
                <a:cubicBezTo>
                  <a:pt x="19234" y="8316"/>
                  <a:pt x="19238" y="8312"/>
                  <a:pt x="19247" y="8308"/>
                </a:cubicBezTo>
                <a:cubicBezTo>
                  <a:pt x="19251" y="8304"/>
                  <a:pt x="19259" y="8299"/>
                  <a:pt x="19268" y="8291"/>
                </a:cubicBezTo>
                <a:cubicBezTo>
                  <a:pt x="19272" y="8287"/>
                  <a:pt x="19280" y="8282"/>
                  <a:pt x="19285" y="8278"/>
                </a:cubicBezTo>
                <a:cubicBezTo>
                  <a:pt x="19289" y="8278"/>
                  <a:pt x="19289" y="8274"/>
                  <a:pt x="19289" y="8274"/>
                </a:cubicBezTo>
                <a:cubicBezTo>
                  <a:pt x="19310" y="8257"/>
                  <a:pt x="19331" y="8240"/>
                  <a:pt x="19352" y="8223"/>
                </a:cubicBezTo>
                <a:cubicBezTo>
                  <a:pt x="19352" y="8223"/>
                  <a:pt x="19352" y="8228"/>
                  <a:pt x="19352" y="8228"/>
                </a:cubicBezTo>
                <a:cubicBezTo>
                  <a:pt x="19323" y="8266"/>
                  <a:pt x="19293" y="8299"/>
                  <a:pt x="19259" y="8329"/>
                </a:cubicBezTo>
                <a:cubicBezTo>
                  <a:pt x="19255" y="8333"/>
                  <a:pt x="19251" y="8337"/>
                  <a:pt x="19247" y="8337"/>
                </a:cubicBezTo>
                <a:cubicBezTo>
                  <a:pt x="19234" y="8350"/>
                  <a:pt x="19226" y="8358"/>
                  <a:pt x="19213" y="8367"/>
                </a:cubicBezTo>
                <a:cubicBezTo>
                  <a:pt x="19209" y="8371"/>
                  <a:pt x="19209" y="8371"/>
                  <a:pt x="19204" y="8375"/>
                </a:cubicBezTo>
                <a:cubicBezTo>
                  <a:pt x="19196" y="8384"/>
                  <a:pt x="19183" y="8388"/>
                  <a:pt x="19175" y="8396"/>
                </a:cubicBezTo>
                <a:cubicBezTo>
                  <a:pt x="19171" y="8401"/>
                  <a:pt x="19166" y="8401"/>
                  <a:pt x="19162" y="8405"/>
                </a:cubicBezTo>
                <a:cubicBezTo>
                  <a:pt x="19150" y="8413"/>
                  <a:pt x="19137" y="8422"/>
                  <a:pt x="19124" y="8430"/>
                </a:cubicBezTo>
                <a:lnTo>
                  <a:pt x="19120" y="8430"/>
                </a:lnTo>
                <a:cubicBezTo>
                  <a:pt x="19107" y="8439"/>
                  <a:pt x="19095" y="8447"/>
                  <a:pt x="19086" y="8451"/>
                </a:cubicBezTo>
                <a:cubicBezTo>
                  <a:pt x="19082" y="8455"/>
                  <a:pt x="19078" y="8455"/>
                  <a:pt x="19074" y="8460"/>
                </a:cubicBezTo>
                <a:cubicBezTo>
                  <a:pt x="19061" y="8468"/>
                  <a:pt x="19048" y="8472"/>
                  <a:pt x="19036" y="8481"/>
                </a:cubicBezTo>
                <a:cubicBezTo>
                  <a:pt x="19044" y="8489"/>
                  <a:pt x="19052" y="8498"/>
                  <a:pt x="19065" y="8506"/>
                </a:cubicBezTo>
                <a:cubicBezTo>
                  <a:pt x="19069" y="8510"/>
                  <a:pt x="19078" y="8515"/>
                  <a:pt x="19082" y="8519"/>
                </a:cubicBezTo>
                <a:cubicBezTo>
                  <a:pt x="19086" y="8519"/>
                  <a:pt x="19090" y="8523"/>
                  <a:pt x="19095" y="8523"/>
                </a:cubicBezTo>
                <a:cubicBezTo>
                  <a:pt x="19099" y="8527"/>
                  <a:pt x="19099" y="8527"/>
                  <a:pt x="19103" y="8531"/>
                </a:cubicBezTo>
                <a:cubicBezTo>
                  <a:pt x="19112" y="8531"/>
                  <a:pt x="19116" y="8536"/>
                  <a:pt x="19120" y="8540"/>
                </a:cubicBezTo>
                <a:cubicBezTo>
                  <a:pt x="19128" y="8540"/>
                  <a:pt x="19133" y="8544"/>
                  <a:pt x="19141" y="8548"/>
                </a:cubicBezTo>
                <a:cubicBezTo>
                  <a:pt x="19145" y="8553"/>
                  <a:pt x="19154" y="8557"/>
                  <a:pt x="19162" y="8561"/>
                </a:cubicBezTo>
                <a:cubicBezTo>
                  <a:pt x="19171" y="8565"/>
                  <a:pt x="19179" y="8569"/>
                  <a:pt x="19183" y="8574"/>
                </a:cubicBezTo>
                <a:cubicBezTo>
                  <a:pt x="19192" y="8578"/>
                  <a:pt x="19196" y="8578"/>
                  <a:pt x="19200" y="8582"/>
                </a:cubicBezTo>
                <a:cubicBezTo>
                  <a:pt x="19204" y="8586"/>
                  <a:pt x="19204" y="8586"/>
                  <a:pt x="19209" y="8586"/>
                </a:cubicBezTo>
                <a:cubicBezTo>
                  <a:pt x="19242" y="8612"/>
                  <a:pt x="19272" y="8641"/>
                  <a:pt x="19285" y="8688"/>
                </a:cubicBezTo>
                <a:cubicBezTo>
                  <a:pt x="19289" y="8692"/>
                  <a:pt x="19289" y="8700"/>
                  <a:pt x="19289" y="8709"/>
                </a:cubicBezTo>
                <a:cubicBezTo>
                  <a:pt x="19289" y="8709"/>
                  <a:pt x="19293" y="8709"/>
                  <a:pt x="19293" y="8713"/>
                </a:cubicBezTo>
                <a:cubicBezTo>
                  <a:pt x="19293" y="8726"/>
                  <a:pt x="19297" y="8738"/>
                  <a:pt x="19297" y="8751"/>
                </a:cubicBezTo>
                <a:cubicBezTo>
                  <a:pt x="19297" y="8755"/>
                  <a:pt x="19297" y="8759"/>
                  <a:pt x="19297" y="8768"/>
                </a:cubicBezTo>
                <a:cubicBezTo>
                  <a:pt x="19297" y="8785"/>
                  <a:pt x="19297" y="8802"/>
                  <a:pt x="19297" y="8818"/>
                </a:cubicBezTo>
                <a:lnTo>
                  <a:pt x="19293" y="8818"/>
                </a:lnTo>
                <a:cubicBezTo>
                  <a:pt x="19293" y="8827"/>
                  <a:pt x="19293" y="8831"/>
                  <a:pt x="19293" y="8840"/>
                </a:cubicBezTo>
                <a:cubicBezTo>
                  <a:pt x="19293" y="8840"/>
                  <a:pt x="19293" y="8844"/>
                  <a:pt x="19293" y="8844"/>
                </a:cubicBezTo>
                <a:cubicBezTo>
                  <a:pt x="19289" y="8831"/>
                  <a:pt x="19285" y="8823"/>
                  <a:pt x="19276" y="8810"/>
                </a:cubicBezTo>
                <a:cubicBezTo>
                  <a:pt x="19276" y="8806"/>
                  <a:pt x="19276" y="8806"/>
                  <a:pt x="19272" y="8806"/>
                </a:cubicBezTo>
                <a:lnTo>
                  <a:pt x="19272" y="8802"/>
                </a:lnTo>
                <a:cubicBezTo>
                  <a:pt x="19272" y="8802"/>
                  <a:pt x="19272" y="8797"/>
                  <a:pt x="19272" y="8797"/>
                </a:cubicBezTo>
                <a:cubicBezTo>
                  <a:pt x="19268" y="8793"/>
                  <a:pt x="19268" y="8793"/>
                  <a:pt x="19268" y="8789"/>
                </a:cubicBezTo>
                <a:lnTo>
                  <a:pt x="19264" y="8789"/>
                </a:lnTo>
                <a:lnTo>
                  <a:pt x="19264" y="8785"/>
                </a:lnTo>
                <a:cubicBezTo>
                  <a:pt x="19264" y="8785"/>
                  <a:pt x="19264" y="8785"/>
                  <a:pt x="19259" y="8780"/>
                </a:cubicBezTo>
                <a:cubicBezTo>
                  <a:pt x="19259" y="8776"/>
                  <a:pt x="19255" y="8772"/>
                  <a:pt x="19251" y="8768"/>
                </a:cubicBezTo>
                <a:cubicBezTo>
                  <a:pt x="19251" y="8764"/>
                  <a:pt x="19251" y="8764"/>
                  <a:pt x="19247" y="8764"/>
                </a:cubicBezTo>
                <a:cubicBezTo>
                  <a:pt x="19247" y="8759"/>
                  <a:pt x="19242" y="8755"/>
                  <a:pt x="19242" y="8751"/>
                </a:cubicBezTo>
                <a:cubicBezTo>
                  <a:pt x="19238" y="8751"/>
                  <a:pt x="19238" y="8751"/>
                  <a:pt x="19238" y="8747"/>
                </a:cubicBezTo>
                <a:cubicBezTo>
                  <a:pt x="19234" y="8747"/>
                  <a:pt x="19234" y="8742"/>
                  <a:pt x="19230" y="8738"/>
                </a:cubicBezTo>
                <a:cubicBezTo>
                  <a:pt x="19226" y="8738"/>
                  <a:pt x="19226" y="8734"/>
                  <a:pt x="19226" y="8734"/>
                </a:cubicBezTo>
                <a:cubicBezTo>
                  <a:pt x="19221" y="8730"/>
                  <a:pt x="19217" y="8730"/>
                  <a:pt x="19217" y="8726"/>
                </a:cubicBezTo>
                <a:cubicBezTo>
                  <a:pt x="19213" y="8726"/>
                  <a:pt x="19213" y="8721"/>
                  <a:pt x="19213" y="8721"/>
                </a:cubicBezTo>
                <a:cubicBezTo>
                  <a:pt x="19209" y="8717"/>
                  <a:pt x="19204" y="8717"/>
                  <a:pt x="19200" y="8713"/>
                </a:cubicBezTo>
                <a:lnTo>
                  <a:pt x="19196" y="8713"/>
                </a:lnTo>
                <a:cubicBezTo>
                  <a:pt x="19192" y="8709"/>
                  <a:pt x="19188" y="8705"/>
                  <a:pt x="19183" y="8700"/>
                </a:cubicBezTo>
                <a:lnTo>
                  <a:pt x="19179" y="8700"/>
                </a:lnTo>
                <a:cubicBezTo>
                  <a:pt x="19179" y="8700"/>
                  <a:pt x="19179" y="8700"/>
                  <a:pt x="19175" y="8696"/>
                </a:cubicBezTo>
                <a:cubicBezTo>
                  <a:pt x="19171" y="8696"/>
                  <a:pt x="19166" y="8696"/>
                  <a:pt x="19166" y="8692"/>
                </a:cubicBezTo>
                <a:lnTo>
                  <a:pt x="19162" y="8692"/>
                </a:lnTo>
                <a:cubicBezTo>
                  <a:pt x="19158" y="8692"/>
                  <a:pt x="19158" y="8692"/>
                  <a:pt x="19158" y="8688"/>
                </a:cubicBezTo>
                <a:cubicBezTo>
                  <a:pt x="19145" y="8683"/>
                  <a:pt x="19133" y="8679"/>
                  <a:pt x="19116" y="8675"/>
                </a:cubicBezTo>
                <a:cubicBezTo>
                  <a:pt x="19103" y="8675"/>
                  <a:pt x="19090" y="8671"/>
                  <a:pt x="19074" y="8667"/>
                </a:cubicBezTo>
                <a:lnTo>
                  <a:pt x="19074" y="8667"/>
                </a:lnTo>
                <a:cubicBezTo>
                  <a:pt x="19082" y="8755"/>
                  <a:pt x="19078" y="8848"/>
                  <a:pt x="19052" y="8924"/>
                </a:cubicBezTo>
                <a:cubicBezTo>
                  <a:pt x="19044" y="8920"/>
                  <a:pt x="19040" y="8916"/>
                  <a:pt x="19031" y="8911"/>
                </a:cubicBezTo>
                <a:cubicBezTo>
                  <a:pt x="19036" y="8827"/>
                  <a:pt x="19031" y="8742"/>
                  <a:pt x="19010" y="8658"/>
                </a:cubicBezTo>
                <a:lnTo>
                  <a:pt x="19006" y="8658"/>
                </a:lnTo>
                <a:cubicBezTo>
                  <a:pt x="19002" y="8658"/>
                  <a:pt x="18993" y="8658"/>
                  <a:pt x="18985" y="8654"/>
                </a:cubicBezTo>
                <a:lnTo>
                  <a:pt x="18981" y="8654"/>
                </a:lnTo>
                <a:cubicBezTo>
                  <a:pt x="18977" y="8654"/>
                  <a:pt x="18968" y="8650"/>
                  <a:pt x="18964" y="8650"/>
                </a:cubicBezTo>
                <a:cubicBezTo>
                  <a:pt x="18951" y="8650"/>
                  <a:pt x="18943" y="8645"/>
                  <a:pt x="18934" y="8641"/>
                </a:cubicBezTo>
                <a:cubicBezTo>
                  <a:pt x="18926" y="8641"/>
                  <a:pt x="18917" y="8637"/>
                  <a:pt x="18913" y="8633"/>
                </a:cubicBezTo>
                <a:cubicBezTo>
                  <a:pt x="18901" y="8633"/>
                  <a:pt x="18892" y="8629"/>
                  <a:pt x="18884" y="8624"/>
                </a:cubicBezTo>
                <a:cubicBezTo>
                  <a:pt x="18875" y="8620"/>
                  <a:pt x="18871" y="8620"/>
                  <a:pt x="18867" y="8616"/>
                </a:cubicBezTo>
                <a:cubicBezTo>
                  <a:pt x="18850" y="8612"/>
                  <a:pt x="18837" y="8603"/>
                  <a:pt x="18825" y="8599"/>
                </a:cubicBezTo>
                <a:cubicBezTo>
                  <a:pt x="18816" y="8595"/>
                  <a:pt x="18812" y="8591"/>
                  <a:pt x="18808" y="8591"/>
                </a:cubicBezTo>
                <a:cubicBezTo>
                  <a:pt x="18803" y="8586"/>
                  <a:pt x="18799" y="8586"/>
                  <a:pt x="18795" y="8582"/>
                </a:cubicBezTo>
                <a:cubicBezTo>
                  <a:pt x="18782" y="8578"/>
                  <a:pt x="18770" y="8574"/>
                  <a:pt x="18761" y="8569"/>
                </a:cubicBezTo>
                <a:cubicBezTo>
                  <a:pt x="18753" y="8565"/>
                  <a:pt x="18744" y="8561"/>
                  <a:pt x="18736" y="8561"/>
                </a:cubicBezTo>
                <a:cubicBezTo>
                  <a:pt x="18736" y="8561"/>
                  <a:pt x="18736" y="8561"/>
                  <a:pt x="18732" y="8557"/>
                </a:cubicBezTo>
                <a:lnTo>
                  <a:pt x="18727" y="8557"/>
                </a:lnTo>
                <a:cubicBezTo>
                  <a:pt x="18719" y="8553"/>
                  <a:pt x="18715" y="8553"/>
                  <a:pt x="18711" y="8553"/>
                </a:cubicBezTo>
                <a:cubicBezTo>
                  <a:pt x="18711" y="8553"/>
                  <a:pt x="18706" y="8548"/>
                  <a:pt x="18706" y="8548"/>
                </a:cubicBezTo>
                <a:lnTo>
                  <a:pt x="18698" y="8548"/>
                </a:lnTo>
                <a:cubicBezTo>
                  <a:pt x="18694" y="8548"/>
                  <a:pt x="18690" y="8544"/>
                  <a:pt x="18685" y="8544"/>
                </a:cubicBezTo>
                <a:cubicBezTo>
                  <a:pt x="18681" y="8544"/>
                  <a:pt x="18677" y="8544"/>
                  <a:pt x="18673" y="8540"/>
                </a:cubicBezTo>
                <a:lnTo>
                  <a:pt x="18664" y="8540"/>
                </a:lnTo>
                <a:cubicBezTo>
                  <a:pt x="18656" y="8540"/>
                  <a:pt x="18643" y="8536"/>
                  <a:pt x="18635" y="8536"/>
                </a:cubicBezTo>
                <a:lnTo>
                  <a:pt x="18576" y="8536"/>
                </a:lnTo>
                <a:lnTo>
                  <a:pt x="18571" y="8540"/>
                </a:lnTo>
                <a:lnTo>
                  <a:pt x="18567" y="8540"/>
                </a:lnTo>
                <a:cubicBezTo>
                  <a:pt x="18559" y="8540"/>
                  <a:pt x="18554" y="8540"/>
                  <a:pt x="18550" y="8544"/>
                </a:cubicBezTo>
                <a:lnTo>
                  <a:pt x="18546" y="8544"/>
                </a:lnTo>
                <a:cubicBezTo>
                  <a:pt x="18538" y="8548"/>
                  <a:pt x="18529" y="8548"/>
                  <a:pt x="18521" y="8553"/>
                </a:cubicBezTo>
                <a:cubicBezTo>
                  <a:pt x="18521" y="8553"/>
                  <a:pt x="18516" y="8557"/>
                  <a:pt x="18516" y="8557"/>
                </a:cubicBezTo>
                <a:cubicBezTo>
                  <a:pt x="18508" y="8561"/>
                  <a:pt x="18504" y="8561"/>
                  <a:pt x="18500" y="8565"/>
                </a:cubicBezTo>
                <a:cubicBezTo>
                  <a:pt x="18495" y="8565"/>
                  <a:pt x="18495" y="8565"/>
                  <a:pt x="18491" y="8569"/>
                </a:cubicBezTo>
                <a:cubicBezTo>
                  <a:pt x="18487" y="8569"/>
                  <a:pt x="18483" y="8574"/>
                  <a:pt x="18474" y="8578"/>
                </a:cubicBezTo>
                <a:cubicBezTo>
                  <a:pt x="18474" y="8578"/>
                  <a:pt x="18470" y="8582"/>
                  <a:pt x="18470" y="8582"/>
                </a:cubicBezTo>
                <a:cubicBezTo>
                  <a:pt x="18445" y="8599"/>
                  <a:pt x="18415" y="8612"/>
                  <a:pt x="18390" y="8624"/>
                </a:cubicBezTo>
                <a:cubicBezTo>
                  <a:pt x="18386" y="8629"/>
                  <a:pt x="18381" y="8629"/>
                  <a:pt x="18373" y="8629"/>
                </a:cubicBezTo>
                <a:cubicBezTo>
                  <a:pt x="18365" y="8633"/>
                  <a:pt x="18356" y="8637"/>
                  <a:pt x="18348" y="8637"/>
                </a:cubicBezTo>
                <a:cubicBezTo>
                  <a:pt x="18343" y="8637"/>
                  <a:pt x="18343" y="8641"/>
                  <a:pt x="18343" y="8641"/>
                </a:cubicBezTo>
                <a:cubicBezTo>
                  <a:pt x="18335" y="8641"/>
                  <a:pt x="18322" y="8645"/>
                  <a:pt x="18314" y="8645"/>
                </a:cubicBezTo>
                <a:lnTo>
                  <a:pt x="18310" y="8645"/>
                </a:lnTo>
                <a:cubicBezTo>
                  <a:pt x="18305" y="8650"/>
                  <a:pt x="18297" y="8650"/>
                  <a:pt x="18293" y="8650"/>
                </a:cubicBezTo>
                <a:lnTo>
                  <a:pt x="18289" y="8650"/>
                </a:lnTo>
                <a:lnTo>
                  <a:pt x="18280" y="8654"/>
                </a:lnTo>
                <a:cubicBezTo>
                  <a:pt x="18267" y="8654"/>
                  <a:pt x="18259" y="8658"/>
                  <a:pt x="18251" y="8658"/>
                </a:cubicBezTo>
                <a:lnTo>
                  <a:pt x="18246" y="8658"/>
                </a:lnTo>
                <a:cubicBezTo>
                  <a:pt x="18242" y="8662"/>
                  <a:pt x="18234" y="8662"/>
                  <a:pt x="18225" y="8667"/>
                </a:cubicBezTo>
                <a:cubicBezTo>
                  <a:pt x="18217" y="8667"/>
                  <a:pt x="18213" y="8671"/>
                  <a:pt x="18204" y="8675"/>
                </a:cubicBezTo>
                <a:lnTo>
                  <a:pt x="18200" y="8675"/>
                </a:lnTo>
                <a:cubicBezTo>
                  <a:pt x="18196" y="8675"/>
                  <a:pt x="18191" y="8679"/>
                  <a:pt x="18187" y="8679"/>
                </a:cubicBezTo>
                <a:cubicBezTo>
                  <a:pt x="18183" y="8683"/>
                  <a:pt x="18179" y="8683"/>
                  <a:pt x="18175" y="8683"/>
                </a:cubicBezTo>
                <a:cubicBezTo>
                  <a:pt x="18141" y="8705"/>
                  <a:pt x="18107" y="8734"/>
                  <a:pt x="18103" y="8772"/>
                </a:cubicBezTo>
                <a:cubicBezTo>
                  <a:pt x="18103" y="8785"/>
                  <a:pt x="18107" y="8797"/>
                  <a:pt x="18111" y="8810"/>
                </a:cubicBezTo>
                <a:cubicBezTo>
                  <a:pt x="18111" y="8814"/>
                  <a:pt x="18111" y="8814"/>
                  <a:pt x="18111" y="8814"/>
                </a:cubicBezTo>
                <a:cubicBezTo>
                  <a:pt x="18115" y="8814"/>
                  <a:pt x="18115" y="8818"/>
                  <a:pt x="18120" y="8823"/>
                </a:cubicBezTo>
                <a:cubicBezTo>
                  <a:pt x="18120" y="8823"/>
                  <a:pt x="18120" y="8827"/>
                  <a:pt x="18124" y="8827"/>
                </a:cubicBezTo>
                <a:cubicBezTo>
                  <a:pt x="18124" y="8831"/>
                  <a:pt x="18128" y="8835"/>
                  <a:pt x="18132" y="8840"/>
                </a:cubicBezTo>
                <a:cubicBezTo>
                  <a:pt x="18145" y="8852"/>
                  <a:pt x="18162" y="8865"/>
                  <a:pt x="18175" y="8869"/>
                </a:cubicBezTo>
                <a:cubicBezTo>
                  <a:pt x="18179" y="8869"/>
                  <a:pt x="18183" y="8873"/>
                  <a:pt x="18191" y="8873"/>
                </a:cubicBezTo>
                <a:cubicBezTo>
                  <a:pt x="18197" y="8874"/>
                  <a:pt x="18203" y="8875"/>
                  <a:pt x="18209" y="8875"/>
                </a:cubicBezTo>
                <a:cubicBezTo>
                  <a:pt x="18233" y="8875"/>
                  <a:pt x="18256" y="8869"/>
                  <a:pt x="18276" y="8869"/>
                </a:cubicBezTo>
                <a:cubicBezTo>
                  <a:pt x="18293" y="8869"/>
                  <a:pt x="18305" y="8869"/>
                  <a:pt x="18318" y="8873"/>
                </a:cubicBezTo>
                <a:lnTo>
                  <a:pt x="18322" y="8873"/>
                </a:lnTo>
                <a:cubicBezTo>
                  <a:pt x="18331" y="8878"/>
                  <a:pt x="18335" y="8878"/>
                  <a:pt x="18343" y="8882"/>
                </a:cubicBezTo>
                <a:lnTo>
                  <a:pt x="18348" y="8882"/>
                </a:lnTo>
                <a:cubicBezTo>
                  <a:pt x="18352" y="8886"/>
                  <a:pt x="18356" y="8890"/>
                  <a:pt x="18365" y="8890"/>
                </a:cubicBezTo>
                <a:cubicBezTo>
                  <a:pt x="18386" y="8907"/>
                  <a:pt x="18402" y="8928"/>
                  <a:pt x="18415" y="8949"/>
                </a:cubicBezTo>
                <a:cubicBezTo>
                  <a:pt x="18419" y="8962"/>
                  <a:pt x="18424" y="8970"/>
                  <a:pt x="18428" y="8979"/>
                </a:cubicBezTo>
                <a:cubicBezTo>
                  <a:pt x="18436" y="8996"/>
                  <a:pt x="18445" y="9013"/>
                  <a:pt x="18449" y="9025"/>
                </a:cubicBezTo>
                <a:cubicBezTo>
                  <a:pt x="18457" y="9038"/>
                  <a:pt x="18462" y="9046"/>
                  <a:pt x="18466" y="9059"/>
                </a:cubicBezTo>
                <a:lnTo>
                  <a:pt x="18470" y="9059"/>
                </a:lnTo>
                <a:cubicBezTo>
                  <a:pt x="18470" y="9063"/>
                  <a:pt x="18474" y="9067"/>
                  <a:pt x="18478" y="9072"/>
                </a:cubicBezTo>
                <a:cubicBezTo>
                  <a:pt x="18478" y="9072"/>
                  <a:pt x="18478" y="9076"/>
                  <a:pt x="18478" y="9076"/>
                </a:cubicBezTo>
                <a:cubicBezTo>
                  <a:pt x="18483" y="9080"/>
                  <a:pt x="18487" y="9084"/>
                  <a:pt x="18487" y="9089"/>
                </a:cubicBezTo>
                <a:lnTo>
                  <a:pt x="18491" y="9089"/>
                </a:lnTo>
                <a:cubicBezTo>
                  <a:pt x="18491" y="9093"/>
                  <a:pt x="18495" y="9093"/>
                  <a:pt x="18495" y="9097"/>
                </a:cubicBezTo>
                <a:cubicBezTo>
                  <a:pt x="18500" y="9097"/>
                  <a:pt x="18504" y="9101"/>
                  <a:pt x="18504" y="9105"/>
                </a:cubicBezTo>
                <a:cubicBezTo>
                  <a:pt x="18508" y="9105"/>
                  <a:pt x="18512" y="9110"/>
                  <a:pt x="18516" y="9114"/>
                </a:cubicBezTo>
                <a:cubicBezTo>
                  <a:pt x="18521" y="9114"/>
                  <a:pt x="18525" y="9118"/>
                  <a:pt x="18529" y="9118"/>
                </a:cubicBezTo>
                <a:cubicBezTo>
                  <a:pt x="18550" y="9105"/>
                  <a:pt x="18567" y="9089"/>
                  <a:pt x="18584" y="9067"/>
                </a:cubicBezTo>
                <a:cubicBezTo>
                  <a:pt x="18584" y="9067"/>
                  <a:pt x="18588" y="9063"/>
                  <a:pt x="18592" y="9059"/>
                </a:cubicBezTo>
                <a:cubicBezTo>
                  <a:pt x="18609" y="9042"/>
                  <a:pt x="18626" y="9025"/>
                  <a:pt x="18639" y="9004"/>
                </a:cubicBezTo>
                <a:cubicBezTo>
                  <a:pt x="18643" y="9004"/>
                  <a:pt x="18643" y="9000"/>
                  <a:pt x="18647" y="9000"/>
                </a:cubicBezTo>
                <a:cubicBezTo>
                  <a:pt x="18660" y="8983"/>
                  <a:pt x="18677" y="8966"/>
                  <a:pt x="18690" y="8945"/>
                </a:cubicBezTo>
                <a:lnTo>
                  <a:pt x="18694" y="8937"/>
                </a:lnTo>
                <a:cubicBezTo>
                  <a:pt x="18711" y="8920"/>
                  <a:pt x="18723" y="8899"/>
                  <a:pt x="18740" y="8878"/>
                </a:cubicBezTo>
                <a:cubicBezTo>
                  <a:pt x="18753" y="8856"/>
                  <a:pt x="18770" y="8835"/>
                  <a:pt x="18782" y="8814"/>
                </a:cubicBezTo>
                <a:lnTo>
                  <a:pt x="18782" y="8814"/>
                </a:lnTo>
                <a:cubicBezTo>
                  <a:pt x="18770" y="8856"/>
                  <a:pt x="18749" y="8894"/>
                  <a:pt x="18727" y="8932"/>
                </a:cubicBezTo>
                <a:cubicBezTo>
                  <a:pt x="18723" y="8937"/>
                  <a:pt x="18723" y="8937"/>
                  <a:pt x="18719" y="8941"/>
                </a:cubicBezTo>
                <a:cubicBezTo>
                  <a:pt x="18715" y="8954"/>
                  <a:pt x="18706" y="8966"/>
                  <a:pt x="18698" y="8979"/>
                </a:cubicBezTo>
                <a:cubicBezTo>
                  <a:pt x="18694" y="8979"/>
                  <a:pt x="18694" y="8983"/>
                  <a:pt x="18690" y="8987"/>
                </a:cubicBezTo>
                <a:cubicBezTo>
                  <a:pt x="18685" y="8996"/>
                  <a:pt x="18677" y="9004"/>
                  <a:pt x="18668" y="9013"/>
                </a:cubicBezTo>
                <a:cubicBezTo>
                  <a:pt x="18668" y="9017"/>
                  <a:pt x="18664" y="9021"/>
                  <a:pt x="18664" y="9025"/>
                </a:cubicBezTo>
                <a:cubicBezTo>
                  <a:pt x="18652" y="9034"/>
                  <a:pt x="18643" y="9046"/>
                  <a:pt x="18635" y="9059"/>
                </a:cubicBezTo>
                <a:cubicBezTo>
                  <a:pt x="18635" y="9059"/>
                  <a:pt x="18630" y="9059"/>
                  <a:pt x="18630" y="9063"/>
                </a:cubicBezTo>
                <a:cubicBezTo>
                  <a:pt x="18622" y="9072"/>
                  <a:pt x="18614" y="9080"/>
                  <a:pt x="18605" y="9093"/>
                </a:cubicBezTo>
                <a:cubicBezTo>
                  <a:pt x="18601" y="9097"/>
                  <a:pt x="18601" y="9097"/>
                  <a:pt x="18597" y="9101"/>
                </a:cubicBezTo>
                <a:cubicBezTo>
                  <a:pt x="18588" y="9114"/>
                  <a:pt x="18576" y="9122"/>
                  <a:pt x="18567" y="9135"/>
                </a:cubicBezTo>
                <a:cubicBezTo>
                  <a:pt x="18580" y="9135"/>
                  <a:pt x="18588" y="9139"/>
                  <a:pt x="18601" y="9139"/>
                </a:cubicBezTo>
                <a:cubicBezTo>
                  <a:pt x="18609" y="9139"/>
                  <a:pt x="18618" y="9139"/>
                  <a:pt x="18622" y="9143"/>
                </a:cubicBezTo>
                <a:lnTo>
                  <a:pt x="18736" y="9143"/>
                </a:lnTo>
                <a:cubicBezTo>
                  <a:pt x="18740" y="9143"/>
                  <a:pt x="18749" y="9143"/>
                  <a:pt x="18753" y="9148"/>
                </a:cubicBezTo>
                <a:lnTo>
                  <a:pt x="18761" y="9148"/>
                </a:lnTo>
                <a:cubicBezTo>
                  <a:pt x="18799" y="9152"/>
                  <a:pt x="18833" y="9165"/>
                  <a:pt x="18863" y="9190"/>
                </a:cubicBezTo>
                <a:cubicBezTo>
                  <a:pt x="18867" y="9194"/>
                  <a:pt x="18871" y="9203"/>
                  <a:pt x="18871" y="9207"/>
                </a:cubicBezTo>
                <a:cubicBezTo>
                  <a:pt x="18875" y="9207"/>
                  <a:pt x="18875" y="9207"/>
                  <a:pt x="18875" y="9211"/>
                </a:cubicBezTo>
                <a:cubicBezTo>
                  <a:pt x="18884" y="9219"/>
                  <a:pt x="18888" y="9228"/>
                  <a:pt x="18892" y="9236"/>
                </a:cubicBezTo>
                <a:cubicBezTo>
                  <a:pt x="18892" y="9241"/>
                  <a:pt x="18896" y="9245"/>
                  <a:pt x="18896" y="9249"/>
                </a:cubicBezTo>
                <a:cubicBezTo>
                  <a:pt x="18901" y="9262"/>
                  <a:pt x="18905" y="9274"/>
                  <a:pt x="18913" y="9287"/>
                </a:cubicBezTo>
                <a:cubicBezTo>
                  <a:pt x="18913" y="9287"/>
                  <a:pt x="18913" y="9291"/>
                  <a:pt x="18913" y="9291"/>
                </a:cubicBezTo>
                <a:cubicBezTo>
                  <a:pt x="18913" y="9295"/>
                  <a:pt x="18917" y="9300"/>
                  <a:pt x="18917" y="9304"/>
                </a:cubicBezTo>
                <a:cubicBezTo>
                  <a:pt x="18917" y="9308"/>
                  <a:pt x="18917" y="9308"/>
                  <a:pt x="18922" y="9312"/>
                </a:cubicBezTo>
                <a:cubicBezTo>
                  <a:pt x="18922" y="9317"/>
                  <a:pt x="18922" y="9321"/>
                  <a:pt x="18926" y="9325"/>
                </a:cubicBezTo>
                <a:cubicBezTo>
                  <a:pt x="18926" y="9333"/>
                  <a:pt x="18930" y="9338"/>
                  <a:pt x="18930" y="9342"/>
                </a:cubicBezTo>
                <a:cubicBezTo>
                  <a:pt x="18939" y="9350"/>
                  <a:pt x="18943" y="9359"/>
                  <a:pt x="18951" y="9371"/>
                </a:cubicBezTo>
                <a:cubicBezTo>
                  <a:pt x="18955" y="9376"/>
                  <a:pt x="18960" y="9380"/>
                  <a:pt x="18960" y="9384"/>
                </a:cubicBezTo>
                <a:lnTo>
                  <a:pt x="18964" y="9388"/>
                </a:lnTo>
                <a:cubicBezTo>
                  <a:pt x="18968" y="9388"/>
                  <a:pt x="18972" y="9392"/>
                  <a:pt x="18972" y="9397"/>
                </a:cubicBezTo>
                <a:lnTo>
                  <a:pt x="18977" y="9397"/>
                </a:lnTo>
                <a:cubicBezTo>
                  <a:pt x="18981" y="9401"/>
                  <a:pt x="18981" y="9405"/>
                  <a:pt x="18985" y="9409"/>
                </a:cubicBezTo>
                <a:cubicBezTo>
                  <a:pt x="18989" y="9409"/>
                  <a:pt x="18993" y="9414"/>
                  <a:pt x="18993" y="9414"/>
                </a:cubicBezTo>
                <a:cubicBezTo>
                  <a:pt x="18998" y="9418"/>
                  <a:pt x="19002" y="9418"/>
                  <a:pt x="19002" y="9418"/>
                </a:cubicBezTo>
                <a:cubicBezTo>
                  <a:pt x="19006" y="9422"/>
                  <a:pt x="19006" y="9422"/>
                  <a:pt x="19010" y="9422"/>
                </a:cubicBezTo>
                <a:cubicBezTo>
                  <a:pt x="19010" y="9426"/>
                  <a:pt x="19010" y="9426"/>
                  <a:pt x="19010" y="9426"/>
                </a:cubicBezTo>
                <a:cubicBezTo>
                  <a:pt x="19015" y="9426"/>
                  <a:pt x="19019" y="9430"/>
                  <a:pt x="19027" y="9435"/>
                </a:cubicBezTo>
                <a:cubicBezTo>
                  <a:pt x="19031" y="9435"/>
                  <a:pt x="19040" y="9439"/>
                  <a:pt x="19048" y="9439"/>
                </a:cubicBezTo>
                <a:cubicBezTo>
                  <a:pt x="19052" y="9443"/>
                  <a:pt x="19052" y="9443"/>
                  <a:pt x="19057" y="9443"/>
                </a:cubicBezTo>
                <a:cubicBezTo>
                  <a:pt x="19061" y="9443"/>
                  <a:pt x="19065" y="9443"/>
                  <a:pt x="19065" y="9447"/>
                </a:cubicBezTo>
                <a:lnTo>
                  <a:pt x="19086" y="9447"/>
                </a:lnTo>
                <a:cubicBezTo>
                  <a:pt x="19095" y="9452"/>
                  <a:pt x="19107" y="9456"/>
                  <a:pt x="19120" y="9456"/>
                </a:cubicBezTo>
                <a:cubicBezTo>
                  <a:pt x="19133" y="9460"/>
                  <a:pt x="19150" y="9464"/>
                  <a:pt x="19162" y="9468"/>
                </a:cubicBezTo>
                <a:cubicBezTo>
                  <a:pt x="19175" y="9456"/>
                  <a:pt x="19192" y="9439"/>
                  <a:pt x="19204" y="9422"/>
                </a:cubicBezTo>
                <a:cubicBezTo>
                  <a:pt x="19209" y="9418"/>
                  <a:pt x="19213" y="9414"/>
                  <a:pt x="19217" y="9414"/>
                </a:cubicBezTo>
                <a:cubicBezTo>
                  <a:pt x="19230" y="9397"/>
                  <a:pt x="19247" y="9380"/>
                  <a:pt x="19259" y="9367"/>
                </a:cubicBezTo>
                <a:cubicBezTo>
                  <a:pt x="19264" y="9363"/>
                  <a:pt x="19264" y="9359"/>
                  <a:pt x="19268" y="9354"/>
                </a:cubicBezTo>
                <a:cubicBezTo>
                  <a:pt x="19272" y="9350"/>
                  <a:pt x="19280" y="9342"/>
                  <a:pt x="19289" y="9333"/>
                </a:cubicBezTo>
                <a:lnTo>
                  <a:pt x="19285" y="9333"/>
                </a:lnTo>
                <a:cubicBezTo>
                  <a:pt x="19302" y="9312"/>
                  <a:pt x="19318" y="9291"/>
                  <a:pt x="19335" y="9270"/>
                </a:cubicBezTo>
                <a:cubicBezTo>
                  <a:pt x="19335" y="9270"/>
                  <a:pt x="19335" y="9266"/>
                  <a:pt x="19339" y="9266"/>
                </a:cubicBezTo>
                <a:cubicBezTo>
                  <a:pt x="19339" y="9266"/>
                  <a:pt x="19339" y="9270"/>
                  <a:pt x="19339" y="9270"/>
                </a:cubicBezTo>
                <a:cubicBezTo>
                  <a:pt x="19339" y="9279"/>
                  <a:pt x="19335" y="9283"/>
                  <a:pt x="19331" y="9291"/>
                </a:cubicBezTo>
                <a:cubicBezTo>
                  <a:pt x="19323" y="9308"/>
                  <a:pt x="19314" y="9321"/>
                  <a:pt x="19306" y="9338"/>
                </a:cubicBezTo>
                <a:cubicBezTo>
                  <a:pt x="19293" y="9363"/>
                  <a:pt x="19276" y="9388"/>
                  <a:pt x="19259" y="9409"/>
                </a:cubicBezTo>
                <a:cubicBezTo>
                  <a:pt x="19255" y="9414"/>
                  <a:pt x="19255" y="9418"/>
                  <a:pt x="19251" y="9422"/>
                </a:cubicBezTo>
                <a:cubicBezTo>
                  <a:pt x="19247" y="9430"/>
                  <a:pt x="19238" y="9439"/>
                  <a:pt x="19230" y="9447"/>
                </a:cubicBezTo>
                <a:cubicBezTo>
                  <a:pt x="19230" y="9447"/>
                  <a:pt x="19226" y="9452"/>
                  <a:pt x="19226" y="9456"/>
                </a:cubicBezTo>
                <a:cubicBezTo>
                  <a:pt x="19213" y="9464"/>
                  <a:pt x="19204" y="9477"/>
                  <a:pt x="19196" y="9485"/>
                </a:cubicBezTo>
                <a:cubicBezTo>
                  <a:pt x="19200" y="9490"/>
                  <a:pt x="19204" y="9494"/>
                  <a:pt x="19209" y="9498"/>
                </a:cubicBezTo>
                <a:cubicBezTo>
                  <a:pt x="19247" y="9540"/>
                  <a:pt x="19247" y="9612"/>
                  <a:pt x="19293" y="9646"/>
                </a:cubicBezTo>
                <a:cubicBezTo>
                  <a:pt x="19234" y="9684"/>
                  <a:pt x="19175" y="9726"/>
                  <a:pt x="19124" y="9751"/>
                </a:cubicBezTo>
                <a:cubicBezTo>
                  <a:pt x="18664" y="10009"/>
                  <a:pt x="18246" y="10355"/>
                  <a:pt x="17795" y="10633"/>
                </a:cubicBezTo>
                <a:cubicBezTo>
                  <a:pt x="17664" y="10714"/>
                  <a:pt x="17533" y="10811"/>
                  <a:pt x="17394" y="10887"/>
                </a:cubicBezTo>
                <a:cubicBezTo>
                  <a:pt x="17347" y="10887"/>
                  <a:pt x="17301" y="10887"/>
                  <a:pt x="17259" y="10895"/>
                </a:cubicBezTo>
                <a:cubicBezTo>
                  <a:pt x="17314" y="10857"/>
                  <a:pt x="17368" y="10811"/>
                  <a:pt x="17415" y="10760"/>
                </a:cubicBezTo>
                <a:lnTo>
                  <a:pt x="17377" y="10676"/>
                </a:lnTo>
                <a:lnTo>
                  <a:pt x="17457" y="10714"/>
                </a:lnTo>
                <a:cubicBezTo>
                  <a:pt x="17508" y="10659"/>
                  <a:pt x="17550" y="10595"/>
                  <a:pt x="17584" y="10524"/>
                </a:cubicBezTo>
                <a:lnTo>
                  <a:pt x="17584" y="10524"/>
                </a:lnTo>
                <a:cubicBezTo>
                  <a:pt x="17474" y="10532"/>
                  <a:pt x="17360" y="10557"/>
                  <a:pt x="17254" y="10604"/>
                </a:cubicBezTo>
                <a:lnTo>
                  <a:pt x="17246" y="10697"/>
                </a:lnTo>
                <a:lnTo>
                  <a:pt x="17208" y="10625"/>
                </a:lnTo>
                <a:cubicBezTo>
                  <a:pt x="17183" y="10638"/>
                  <a:pt x="17153" y="10654"/>
                  <a:pt x="17128" y="10667"/>
                </a:cubicBezTo>
                <a:cubicBezTo>
                  <a:pt x="17128" y="10519"/>
                  <a:pt x="17098" y="10376"/>
                  <a:pt x="17035" y="10241"/>
                </a:cubicBezTo>
                <a:cubicBezTo>
                  <a:pt x="17001" y="10291"/>
                  <a:pt x="16972" y="10346"/>
                  <a:pt x="16946" y="10401"/>
                </a:cubicBezTo>
                <a:lnTo>
                  <a:pt x="16976" y="10452"/>
                </a:lnTo>
                <a:lnTo>
                  <a:pt x="16934" y="10452"/>
                </a:lnTo>
                <a:lnTo>
                  <a:pt x="16976" y="10507"/>
                </a:lnTo>
                <a:lnTo>
                  <a:pt x="16925" y="10494"/>
                </a:lnTo>
                <a:cubicBezTo>
                  <a:pt x="16925" y="10418"/>
                  <a:pt x="16929" y="10342"/>
                  <a:pt x="16938" y="10262"/>
                </a:cubicBezTo>
                <a:cubicBezTo>
                  <a:pt x="16951" y="10148"/>
                  <a:pt x="16976" y="10038"/>
                  <a:pt x="16980" y="9924"/>
                </a:cubicBezTo>
                <a:cubicBezTo>
                  <a:pt x="16984" y="9878"/>
                  <a:pt x="16984" y="9831"/>
                  <a:pt x="16976" y="9789"/>
                </a:cubicBezTo>
                <a:cubicBezTo>
                  <a:pt x="17010" y="9751"/>
                  <a:pt x="17043" y="9713"/>
                  <a:pt x="17081" y="9679"/>
                </a:cubicBezTo>
                <a:cubicBezTo>
                  <a:pt x="17313" y="9564"/>
                  <a:pt x="17566" y="9497"/>
                  <a:pt x="17817" y="9497"/>
                </a:cubicBezTo>
                <a:cubicBezTo>
                  <a:pt x="17969" y="9497"/>
                  <a:pt x="18121" y="9521"/>
                  <a:pt x="18267" y="9574"/>
                </a:cubicBezTo>
                <a:cubicBezTo>
                  <a:pt x="18153" y="9443"/>
                  <a:pt x="17993" y="9354"/>
                  <a:pt x="17820" y="9325"/>
                </a:cubicBezTo>
                <a:cubicBezTo>
                  <a:pt x="17782" y="9319"/>
                  <a:pt x="17744" y="9317"/>
                  <a:pt x="17706" y="9317"/>
                </a:cubicBezTo>
                <a:cubicBezTo>
                  <a:pt x="17569" y="9317"/>
                  <a:pt x="17432" y="9352"/>
                  <a:pt x="17314" y="9418"/>
                </a:cubicBezTo>
                <a:cubicBezTo>
                  <a:pt x="17204" y="9485"/>
                  <a:pt x="17107" y="9574"/>
                  <a:pt x="17048" y="9684"/>
                </a:cubicBezTo>
                <a:cubicBezTo>
                  <a:pt x="17022" y="9709"/>
                  <a:pt x="16997" y="9734"/>
                  <a:pt x="16976" y="9764"/>
                </a:cubicBezTo>
                <a:cubicBezTo>
                  <a:pt x="16972" y="9755"/>
                  <a:pt x="16972" y="9751"/>
                  <a:pt x="16972" y="9743"/>
                </a:cubicBezTo>
                <a:cubicBezTo>
                  <a:pt x="16984" y="9717"/>
                  <a:pt x="17001" y="9696"/>
                  <a:pt x="17018" y="9671"/>
                </a:cubicBezTo>
                <a:cubicBezTo>
                  <a:pt x="17065" y="9616"/>
                  <a:pt x="17119" y="9566"/>
                  <a:pt x="17174" y="9515"/>
                </a:cubicBezTo>
                <a:cubicBezTo>
                  <a:pt x="17436" y="9283"/>
                  <a:pt x="17740" y="9110"/>
                  <a:pt x="18073" y="9000"/>
                </a:cubicBezTo>
                <a:cubicBezTo>
                  <a:pt x="18005" y="8982"/>
                  <a:pt x="17935" y="8973"/>
                  <a:pt x="17864" y="8973"/>
                </a:cubicBezTo>
                <a:cubicBezTo>
                  <a:pt x="17657" y="8973"/>
                  <a:pt x="17448" y="9049"/>
                  <a:pt x="17284" y="9181"/>
                </a:cubicBezTo>
                <a:cubicBezTo>
                  <a:pt x="17246" y="9211"/>
                  <a:pt x="17208" y="9245"/>
                  <a:pt x="17178" y="9279"/>
                </a:cubicBezTo>
                <a:cubicBezTo>
                  <a:pt x="17183" y="9262"/>
                  <a:pt x="17191" y="9249"/>
                  <a:pt x="17200" y="9232"/>
                </a:cubicBezTo>
                <a:cubicBezTo>
                  <a:pt x="17267" y="9097"/>
                  <a:pt x="17373" y="8983"/>
                  <a:pt x="17466" y="8865"/>
                </a:cubicBezTo>
                <a:cubicBezTo>
                  <a:pt x="17558" y="8742"/>
                  <a:pt x="17634" y="8616"/>
                  <a:pt x="17660" y="8464"/>
                </a:cubicBezTo>
                <a:lnTo>
                  <a:pt x="17660" y="8464"/>
                </a:lnTo>
                <a:cubicBezTo>
                  <a:pt x="17541" y="8477"/>
                  <a:pt x="17436" y="8540"/>
                  <a:pt x="17356" y="8624"/>
                </a:cubicBezTo>
                <a:cubicBezTo>
                  <a:pt x="17364" y="8582"/>
                  <a:pt x="17377" y="8536"/>
                  <a:pt x="17385" y="8493"/>
                </a:cubicBezTo>
                <a:cubicBezTo>
                  <a:pt x="17390" y="8468"/>
                  <a:pt x="17394" y="8372"/>
                  <a:pt x="17410" y="8359"/>
                </a:cubicBezTo>
                <a:lnTo>
                  <a:pt x="17410" y="8359"/>
                </a:lnTo>
                <a:cubicBezTo>
                  <a:pt x="17297" y="8447"/>
                  <a:pt x="17208" y="8565"/>
                  <a:pt x="17136" y="8692"/>
                </a:cubicBezTo>
                <a:cubicBezTo>
                  <a:pt x="17145" y="8645"/>
                  <a:pt x="17149" y="8595"/>
                  <a:pt x="17153" y="8544"/>
                </a:cubicBezTo>
                <a:cubicBezTo>
                  <a:pt x="17170" y="8392"/>
                  <a:pt x="17178" y="8118"/>
                  <a:pt x="17115" y="7974"/>
                </a:cubicBezTo>
                <a:cubicBezTo>
                  <a:pt x="17060" y="8101"/>
                  <a:pt x="17014" y="8232"/>
                  <a:pt x="16976" y="8367"/>
                </a:cubicBezTo>
                <a:cubicBezTo>
                  <a:pt x="16967" y="8228"/>
                  <a:pt x="16938" y="8097"/>
                  <a:pt x="16879" y="7974"/>
                </a:cubicBezTo>
                <a:cubicBezTo>
                  <a:pt x="16845" y="8101"/>
                  <a:pt x="16824" y="8232"/>
                  <a:pt x="16816" y="8363"/>
                </a:cubicBezTo>
                <a:cubicBezTo>
                  <a:pt x="16816" y="8363"/>
                  <a:pt x="16816" y="8358"/>
                  <a:pt x="16816" y="8354"/>
                </a:cubicBezTo>
                <a:cubicBezTo>
                  <a:pt x="16778" y="8215"/>
                  <a:pt x="16727" y="8084"/>
                  <a:pt x="16638" y="7945"/>
                </a:cubicBezTo>
                <a:cubicBezTo>
                  <a:pt x="16626" y="8071"/>
                  <a:pt x="16617" y="8198"/>
                  <a:pt x="16617" y="8329"/>
                </a:cubicBezTo>
                <a:cubicBezTo>
                  <a:pt x="16575" y="8236"/>
                  <a:pt x="16512" y="8152"/>
                  <a:pt x="16427" y="8088"/>
                </a:cubicBezTo>
                <a:lnTo>
                  <a:pt x="16427" y="8088"/>
                </a:lnTo>
                <a:cubicBezTo>
                  <a:pt x="16419" y="8206"/>
                  <a:pt x="16436" y="8329"/>
                  <a:pt x="16478" y="8439"/>
                </a:cubicBezTo>
                <a:cubicBezTo>
                  <a:pt x="16347" y="8295"/>
                  <a:pt x="16182" y="8181"/>
                  <a:pt x="15992" y="8122"/>
                </a:cubicBezTo>
                <a:lnTo>
                  <a:pt x="15992" y="8122"/>
                </a:lnTo>
                <a:cubicBezTo>
                  <a:pt x="16060" y="8257"/>
                  <a:pt x="16132" y="8388"/>
                  <a:pt x="16212" y="8519"/>
                </a:cubicBezTo>
                <a:cubicBezTo>
                  <a:pt x="16182" y="8498"/>
                  <a:pt x="16149" y="8485"/>
                  <a:pt x="16115" y="8468"/>
                </a:cubicBezTo>
                <a:cubicBezTo>
                  <a:pt x="16024" y="8434"/>
                  <a:pt x="15929" y="8417"/>
                  <a:pt x="15831" y="8417"/>
                </a:cubicBezTo>
                <a:cubicBezTo>
                  <a:pt x="15820" y="8417"/>
                  <a:pt x="15809" y="8417"/>
                  <a:pt x="15798" y="8418"/>
                </a:cubicBezTo>
                <a:cubicBezTo>
                  <a:pt x="15748" y="8418"/>
                  <a:pt x="15693" y="8426"/>
                  <a:pt x="15642" y="8439"/>
                </a:cubicBezTo>
                <a:cubicBezTo>
                  <a:pt x="15613" y="8447"/>
                  <a:pt x="15587" y="8455"/>
                  <a:pt x="15562" y="8464"/>
                </a:cubicBezTo>
                <a:cubicBezTo>
                  <a:pt x="15550" y="8468"/>
                  <a:pt x="15509" y="8494"/>
                  <a:pt x="15497" y="8494"/>
                </a:cubicBezTo>
                <a:cubicBezTo>
                  <a:pt x="15496" y="8494"/>
                  <a:pt x="15495" y="8494"/>
                  <a:pt x="15495" y="8494"/>
                </a:cubicBezTo>
                <a:lnTo>
                  <a:pt x="15495" y="8494"/>
                </a:lnTo>
                <a:cubicBezTo>
                  <a:pt x="15651" y="8557"/>
                  <a:pt x="15811" y="8612"/>
                  <a:pt x="15959" y="8683"/>
                </a:cubicBezTo>
                <a:cubicBezTo>
                  <a:pt x="16035" y="8721"/>
                  <a:pt x="16111" y="8764"/>
                  <a:pt x="16182" y="8814"/>
                </a:cubicBezTo>
                <a:cubicBezTo>
                  <a:pt x="16144" y="8797"/>
                  <a:pt x="16111" y="8780"/>
                  <a:pt x="16073" y="8772"/>
                </a:cubicBezTo>
                <a:cubicBezTo>
                  <a:pt x="16026" y="8759"/>
                  <a:pt x="15978" y="8753"/>
                  <a:pt x="15931" y="8753"/>
                </a:cubicBezTo>
                <a:cubicBezTo>
                  <a:pt x="15805" y="8753"/>
                  <a:pt x="15685" y="8799"/>
                  <a:pt x="15596" y="8894"/>
                </a:cubicBezTo>
                <a:cubicBezTo>
                  <a:pt x="15807" y="8899"/>
                  <a:pt x="16030" y="8907"/>
                  <a:pt x="16212" y="9021"/>
                </a:cubicBezTo>
                <a:cubicBezTo>
                  <a:pt x="16274" y="9062"/>
                  <a:pt x="16331" y="9119"/>
                  <a:pt x="16381" y="9177"/>
                </a:cubicBezTo>
                <a:lnTo>
                  <a:pt x="16381" y="9177"/>
                </a:lnTo>
                <a:cubicBezTo>
                  <a:pt x="16291" y="9114"/>
                  <a:pt x="16190" y="9070"/>
                  <a:pt x="16081" y="9042"/>
                </a:cubicBezTo>
                <a:cubicBezTo>
                  <a:pt x="16015" y="9026"/>
                  <a:pt x="15948" y="9018"/>
                  <a:pt x="15881" y="9018"/>
                </a:cubicBezTo>
                <a:cubicBezTo>
                  <a:pt x="15687" y="9018"/>
                  <a:pt x="15495" y="9084"/>
                  <a:pt x="15338" y="9207"/>
                </a:cubicBezTo>
                <a:cubicBezTo>
                  <a:pt x="15389" y="9211"/>
                  <a:pt x="15440" y="9215"/>
                  <a:pt x="15490" y="9224"/>
                </a:cubicBezTo>
                <a:cubicBezTo>
                  <a:pt x="15364" y="9262"/>
                  <a:pt x="15241" y="9321"/>
                  <a:pt x="15157" y="9422"/>
                </a:cubicBezTo>
                <a:cubicBezTo>
                  <a:pt x="15270" y="9409"/>
                  <a:pt x="15380" y="9404"/>
                  <a:pt x="15492" y="9404"/>
                </a:cubicBezTo>
                <a:cubicBezTo>
                  <a:pt x="15526" y="9404"/>
                  <a:pt x="15561" y="9404"/>
                  <a:pt x="15596" y="9405"/>
                </a:cubicBezTo>
                <a:cubicBezTo>
                  <a:pt x="15486" y="9456"/>
                  <a:pt x="15393" y="9544"/>
                  <a:pt x="15334" y="9650"/>
                </a:cubicBezTo>
                <a:cubicBezTo>
                  <a:pt x="15527" y="9591"/>
                  <a:pt x="15725" y="9563"/>
                  <a:pt x="15923" y="9563"/>
                </a:cubicBezTo>
                <a:cubicBezTo>
                  <a:pt x="16109" y="9563"/>
                  <a:pt x="16296" y="9588"/>
                  <a:pt x="16478" y="9637"/>
                </a:cubicBezTo>
                <a:cubicBezTo>
                  <a:pt x="16566" y="9692"/>
                  <a:pt x="16651" y="9764"/>
                  <a:pt x="16727" y="9844"/>
                </a:cubicBezTo>
                <a:cubicBezTo>
                  <a:pt x="16723" y="9869"/>
                  <a:pt x="16723" y="9895"/>
                  <a:pt x="16727" y="9924"/>
                </a:cubicBezTo>
                <a:cubicBezTo>
                  <a:pt x="16731" y="10038"/>
                  <a:pt x="16756" y="10148"/>
                  <a:pt x="16769" y="10262"/>
                </a:cubicBezTo>
                <a:cubicBezTo>
                  <a:pt x="16778" y="10359"/>
                  <a:pt x="16782" y="10456"/>
                  <a:pt x="16778" y="10553"/>
                </a:cubicBezTo>
                <a:cubicBezTo>
                  <a:pt x="16689" y="10473"/>
                  <a:pt x="16588" y="10405"/>
                  <a:pt x="16478" y="10359"/>
                </a:cubicBezTo>
                <a:lnTo>
                  <a:pt x="16478" y="10359"/>
                </a:lnTo>
                <a:cubicBezTo>
                  <a:pt x="16486" y="10431"/>
                  <a:pt x="16507" y="10503"/>
                  <a:pt x="16533" y="10574"/>
                </a:cubicBezTo>
                <a:lnTo>
                  <a:pt x="16600" y="10553"/>
                </a:lnTo>
                <a:lnTo>
                  <a:pt x="16554" y="10621"/>
                </a:lnTo>
                <a:cubicBezTo>
                  <a:pt x="16566" y="10646"/>
                  <a:pt x="16579" y="10676"/>
                  <a:pt x="16596" y="10701"/>
                </a:cubicBezTo>
                <a:lnTo>
                  <a:pt x="16647" y="10692"/>
                </a:lnTo>
                <a:lnTo>
                  <a:pt x="16609" y="10726"/>
                </a:lnTo>
                <a:cubicBezTo>
                  <a:pt x="16630" y="10756"/>
                  <a:pt x="16647" y="10785"/>
                  <a:pt x="16668" y="10815"/>
                </a:cubicBezTo>
                <a:cubicBezTo>
                  <a:pt x="16557" y="10771"/>
                  <a:pt x="16436" y="10746"/>
                  <a:pt x="16315" y="10746"/>
                </a:cubicBezTo>
                <a:cubicBezTo>
                  <a:pt x="16283" y="10746"/>
                  <a:pt x="16252" y="10748"/>
                  <a:pt x="16220" y="10752"/>
                </a:cubicBezTo>
                <a:cubicBezTo>
                  <a:pt x="16334" y="10912"/>
                  <a:pt x="16499" y="11030"/>
                  <a:pt x="16680" y="11098"/>
                </a:cubicBezTo>
                <a:cubicBezTo>
                  <a:pt x="16520" y="11127"/>
                  <a:pt x="16364" y="11195"/>
                  <a:pt x="16237" y="11296"/>
                </a:cubicBezTo>
                <a:cubicBezTo>
                  <a:pt x="16161" y="11304"/>
                  <a:pt x="16085" y="11305"/>
                  <a:pt x="16009" y="11305"/>
                </a:cubicBezTo>
                <a:cubicBezTo>
                  <a:pt x="15959" y="11305"/>
                  <a:pt x="15908" y="11304"/>
                  <a:pt x="15857" y="11304"/>
                </a:cubicBezTo>
                <a:cubicBezTo>
                  <a:pt x="15857" y="11288"/>
                  <a:pt x="15857" y="11266"/>
                  <a:pt x="15862" y="11245"/>
                </a:cubicBezTo>
                <a:cubicBezTo>
                  <a:pt x="15866" y="11199"/>
                  <a:pt x="15912" y="11178"/>
                  <a:pt x="15946" y="11148"/>
                </a:cubicBezTo>
                <a:cubicBezTo>
                  <a:pt x="15959" y="11136"/>
                  <a:pt x="15971" y="11123"/>
                  <a:pt x="15967" y="11106"/>
                </a:cubicBezTo>
                <a:cubicBezTo>
                  <a:pt x="15967" y="11085"/>
                  <a:pt x="15954" y="11077"/>
                  <a:pt x="15938" y="11064"/>
                </a:cubicBezTo>
                <a:cubicBezTo>
                  <a:pt x="15921" y="11047"/>
                  <a:pt x="15900" y="11039"/>
                  <a:pt x="15883" y="11022"/>
                </a:cubicBezTo>
                <a:cubicBezTo>
                  <a:pt x="15832" y="10975"/>
                  <a:pt x="15870" y="10903"/>
                  <a:pt x="15798" y="10882"/>
                </a:cubicBezTo>
                <a:cubicBezTo>
                  <a:pt x="15780" y="10877"/>
                  <a:pt x="15761" y="10875"/>
                  <a:pt x="15742" y="10875"/>
                </a:cubicBezTo>
                <a:cubicBezTo>
                  <a:pt x="15717" y="10875"/>
                  <a:pt x="15692" y="10878"/>
                  <a:pt x="15667" y="10878"/>
                </a:cubicBezTo>
                <a:cubicBezTo>
                  <a:pt x="15652" y="10878"/>
                  <a:pt x="15636" y="10877"/>
                  <a:pt x="15621" y="10874"/>
                </a:cubicBezTo>
                <a:cubicBezTo>
                  <a:pt x="15587" y="10861"/>
                  <a:pt x="15566" y="10861"/>
                  <a:pt x="15537" y="10836"/>
                </a:cubicBezTo>
                <a:cubicBezTo>
                  <a:pt x="15511" y="10811"/>
                  <a:pt x="15486" y="10802"/>
                  <a:pt x="15452" y="10794"/>
                </a:cubicBezTo>
                <a:cubicBezTo>
                  <a:pt x="15406" y="10777"/>
                  <a:pt x="15368" y="10760"/>
                  <a:pt x="15326" y="10743"/>
                </a:cubicBezTo>
                <a:cubicBezTo>
                  <a:pt x="15300" y="10731"/>
                  <a:pt x="15274" y="10729"/>
                  <a:pt x="15248" y="10729"/>
                </a:cubicBezTo>
                <a:cubicBezTo>
                  <a:pt x="15226" y="10729"/>
                  <a:pt x="15205" y="10730"/>
                  <a:pt x="15182" y="10730"/>
                </a:cubicBezTo>
                <a:cubicBezTo>
                  <a:pt x="15162" y="10730"/>
                  <a:pt x="15143" y="10729"/>
                  <a:pt x="15123" y="10729"/>
                </a:cubicBezTo>
                <a:cubicBezTo>
                  <a:pt x="15113" y="10729"/>
                  <a:pt x="15103" y="10729"/>
                  <a:pt x="15093" y="10730"/>
                </a:cubicBezTo>
                <a:cubicBezTo>
                  <a:pt x="15068" y="10730"/>
                  <a:pt x="15047" y="10739"/>
                  <a:pt x="15022" y="10739"/>
                </a:cubicBezTo>
                <a:cubicBezTo>
                  <a:pt x="15015" y="10740"/>
                  <a:pt x="15008" y="10741"/>
                  <a:pt x="15001" y="10741"/>
                </a:cubicBezTo>
                <a:cubicBezTo>
                  <a:pt x="14987" y="10741"/>
                  <a:pt x="14972" y="10739"/>
                  <a:pt x="14958" y="10739"/>
                </a:cubicBezTo>
                <a:cubicBezTo>
                  <a:pt x="14937" y="10743"/>
                  <a:pt x="14920" y="10752"/>
                  <a:pt x="14904" y="10764"/>
                </a:cubicBezTo>
                <a:cubicBezTo>
                  <a:pt x="14893" y="10768"/>
                  <a:pt x="14880" y="10774"/>
                  <a:pt x="14869" y="10774"/>
                </a:cubicBezTo>
                <a:cubicBezTo>
                  <a:pt x="14866" y="10774"/>
                  <a:pt x="14864" y="10773"/>
                  <a:pt x="14861" y="10773"/>
                </a:cubicBezTo>
                <a:cubicBezTo>
                  <a:pt x="14849" y="10768"/>
                  <a:pt x="14853" y="10768"/>
                  <a:pt x="14849" y="10760"/>
                </a:cubicBezTo>
                <a:cubicBezTo>
                  <a:pt x="14832" y="10747"/>
                  <a:pt x="14836" y="10730"/>
                  <a:pt x="14815" y="10722"/>
                </a:cubicBezTo>
                <a:cubicBezTo>
                  <a:pt x="14806" y="10714"/>
                  <a:pt x="14785" y="10718"/>
                  <a:pt x="14777" y="10705"/>
                </a:cubicBezTo>
                <a:cubicBezTo>
                  <a:pt x="14768" y="10692"/>
                  <a:pt x="14777" y="10680"/>
                  <a:pt x="14764" y="10667"/>
                </a:cubicBezTo>
                <a:cubicBezTo>
                  <a:pt x="14747" y="10650"/>
                  <a:pt x="14726" y="10646"/>
                  <a:pt x="14709" y="10642"/>
                </a:cubicBezTo>
                <a:cubicBezTo>
                  <a:pt x="14702" y="10640"/>
                  <a:pt x="14697" y="10640"/>
                  <a:pt x="14693" y="10640"/>
                </a:cubicBezTo>
                <a:lnTo>
                  <a:pt x="14693" y="10640"/>
                </a:lnTo>
                <a:cubicBezTo>
                  <a:pt x="14685" y="10640"/>
                  <a:pt x="14680" y="10640"/>
                  <a:pt x="14671" y="10629"/>
                </a:cubicBezTo>
                <a:cubicBezTo>
                  <a:pt x="14655" y="10616"/>
                  <a:pt x="14655" y="10600"/>
                  <a:pt x="14655" y="10578"/>
                </a:cubicBezTo>
                <a:cubicBezTo>
                  <a:pt x="14655" y="10566"/>
                  <a:pt x="14659" y="10562"/>
                  <a:pt x="14663" y="10549"/>
                </a:cubicBezTo>
                <a:cubicBezTo>
                  <a:pt x="14671" y="10524"/>
                  <a:pt x="14693" y="10460"/>
                  <a:pt x="14688" y="10439"/>
                </a:cubicBezTo>
                <a:cubicBezTo>
                  <a:pt x="14680" y="10410"/>
                  <a:pt x="14663" y="10367"/>
                  <a:pt x="14638" y="10351"/>
                </a:cubicBezTo>
                <a:cubicBezTo>
                  <a:pt x="14600" y="10329"/>
                  <a:pt x="14553" y="10346"/>
                  <a:pt x="14528" y="10304"/>
                </a:cubicBezTo>
                <a:cubicBezTo>
                  <a:pt x="14511" y="10279"/>
                  <a:pt x="14524" y="10254"/>
                  <a:pt x="14515" y="10224"/>
                </a:cubicBezTo>
                <a:cubicBezTo>
                  <a:pt x="14511" y="10203"/>
                  <a:pt x="14477" y="10182"/>
                  <a:pt x="14460" y="10173"/>
                </a:cubicBezTo>
                <a:cubicBezTo>
                  <a:pt x="14443" y="10169"/>
                  <a:pt x="14431" y="10161"/>
                  <a:pt x="14418" y="10148"/>
                </a:cubicBezTo>
                <a:cubicBezTo>
                  <a:pt x="14414" y="10118"/>
                  <a:pt x="14414" y="10093"/>
                  <a:pt x="14418" y="10068"/>
                </a:cubicBezTo>
                <a:cubicBezTo>
                  <a:pt x="14431" y="10021"/>
                  <a:pt x="14465" y="10009"/>
                  <a:pt x="14494" y="9975"/>
                </a:cubicBezTo>
                <a:cubicBezTo>
                  <a:pt x="14524" y="9941"/>
                  <a:pt x="14519" y="9933"/>
                  <a:pt x="14498" y="9899"/>
                </a:cubicBezTo>
                <a:cubicBezTo>
                  <a:pt x="14473" y="9861"/>
                  <a:pt x="14443" y="9865"/>
                  <a:pt x="14397" y="9861"/>
                </a:cubicBezTo>
                <a:cubicBezTo>
                  <a:pt x="14378" y="9859"/>
                  <a:pt x="14358" y="9859"/>
                  <a:pt x="14337" y="9859"/>
                </a:cubicBezTo>
                <a:cubicBezTo>
                  <a:pt x="14317" y="9859"/>
                  <a:pt x="14296" y="9859"/>
                  <a:pt x="14275" y="9857"/>
                </a:cubicBezTo>
                <a:cubicBezTo>
                  <a:pt x="14241" y="9857"/>
                  <a:pt x="14207" y="9848"/>
                  <a:pt x="14173" y="9848"/>
                </a:cubicBezTo>
                <a:cubicBezTo>
                  <a:pt x="14154" y="9848"/>
                  <a:pt x="14134" y="9850"/>
                  <a:pt x="14116" y="9850"/>
                </a:cubicBezTo>
                <a:cubicBezTo>
                  <a:pt x="14106" y="9850"/>
                  <a:pt x="14097" y="9850"/>
                  <a:pt x="14089" y="9848"/>
                </a:cubicBezTo>
                <a:cubicBezTo>
                  <a:pt x="14047" y="9844"/>
                  <a:pt x="14013" y="9815"/>
                  <a:pt x="13971" y="9815"/>
                </a:cubicBezTo>
                <a:cubicBezTo>
                  <a:pt x="13924" y="9815"/>
                  <a:pt x="13924" y="9840"/>
                  <a:pt x="13903" y="9869"/>
                </a:cubicBezTo>
                <a:cubicBezTo>
                  <a:pt x="13891" y="9890"/>
                  <a:pt x="13867" y="9895"/>
                  <a:pt x="13841" y="9895"/>
                </a:cubicBezTo>
                <a:cubicBezTo>
                  <a:pt x="13813" y="9895"/>
                  <a:pt x="13782" y="9889"/>
                  <a:pt x="13760" y="9886"/>
                </a:cubicBezTo>
                <a:cubicBezTo>
                  <a:pt x="13709" y="9882"/>
                  <a:pt x="13688" y="9865"/>
                  <a:pt x="13642" y="9848"/>
                </a:cubicBezTo>
                <a:cubicBezTo>
                  <a:pt x="13616" y="9836"/>
                  <a:pt x="13587" y="9827"/>
                  <a:pt x="13557" y="9823"/>
                </a:cubicBezTo>
                <a:cubicBezTo>
                  <a:pt x="13536" y="9815"/>
                  <a:pt x="13519" y="9815"/>
                  <a:pt x="13494" y="9815"/>
                </a:cubicBezTo>
                <a:cubicBezTo>
                  <a:pt x="13473" y="9815"/>
                  <a:pt x="13452" y="9819"/>
                  <a:pt x="13435" y="9827"/>
                </a:cubicBezTo>
                <a:cubicBezTo>
                  <a:pt x="13422" y="9831"/>
                  <a:pt x="13409" y="9836"/>
                  <a:pt x="13397" y="9836"/>
                </a:cubicBezTo>
                <a:cubicBezTo>
                  <a:pt x="13371" y="9836"/>
                  <a:pt x="13380" y="9827"/>
                  <a:pt x="13363" y="9815"/>
                </a:cubicBezTo>
                <a:cubicBezTo>
                  <a:pt x="13355" y="9809"/>
                  <a:pt x="13345" y="9807"/>
                  <a:pt x="13335" y="9807"/>
                </a:cubicBezTo>
                <a:cubicBezTo>
                  <a:pt x="13316" y="9807"/>
                  <a:pt x="13295" y="9815"/>
                  <a:pt x="13279" y="9815"/>
                </a:cubicBezTo>
                <a:cubicBezTo>
                  <a:pt x="13266" y="9816"/>
                  <a:pt x="13254" y="9816"/>
                  <a:pt x="13242" y="9816"/>
                </a:cubicBezTo>
                <a:cubicBezTo>
                  <a:pt x="13218" y="9816"/>
                  <a:pt x="13194" y="9815"/>
                  <a:pt x="13169" y="9815"/>
                </a:cubicBezTo>
                <a:cubicBezTo>
                  <a:pt x="13097" y="9815"/>
                  <a:pt x="13068" y="9882"/>
                  <a:pt x="13025" y="9933"/>
                </a:cubicBezTo>
                <a:cubicBezTo>
                  <a:pt x="13017" y="9945"/>
                  <a:pt x="13008" y="9962"/>
                  <a:pt x="13000" y="9975"/>
                </a:cubicBezTo>
                <a:cubicBezTo>
                  <a:pt x="13000" y="9992"/>
                  <a:pt x="12996" y="10004"/>
                  <a:pt x="12987" y="10017"/>
                </a:cubicBezTo>
                <a:cubicBezTo>
                  <a:pt x="12980" y="10036"/>
                  <a:pt x="12966" y="10047"/>
                  <a:pt x="12946" y="10047"/>
                </a:cubicBezTo>
                <a:cubicBezTo>
                  <a:pt x="12943" y="10047"/>
                  <a:pt x="12940" y="10047"/>
                  <a:pt x="12937" y="10047"/>
                </a:cubicBezTo>
                <a:cubicBezTo>
                  <a:pt x="12911" y="10038"/>
                  <a:pt x="12903" y="10004"/>
                  <a:pt x="12890" y="9988"/>
                </a:cubicBezTo>
                <a:cubicBezTo>
                  <a:pt x="12878" y="9958"/>
                  <a:pt x="12873" y="9954"/>
                  <a:pt x="12844" y="9954"/>
                </a:cubicBezTo>
                <a:cubicBezTo>
                  <a:pt x="12852" y="9954"/>
                  <a:pt x="12856" y="9950"/>
                  <a:pt x="12865" y="9950"/>
                </a:cubicBezTo>
                <a:cubicBezTo>
                  <a:pt x="12894" y="9941"/>
                  <a:pt x="12924" y="9945"/>
                  <a:pt x="12954" y="9933"/>
                </a:cubicBezTo>
                <a:cubicBezTo>
                  <a:pt x="12979" y="9924"/>
                  <a:pt x="13004" y="9916"/>
                  <a:pt x="13030" y="9912"/>
                </a:cubicBezTo>
                <a:cubicBezTo>
                  <a:pt x="13000" y="9899"/>
                  <a:pt x="13000" y="9861"/>
                  <a:pt x="12987" y="9836"/>
                </a:cubicBezTo>
                <a:cubicBezTo>
                  <a:pt x="12966" y="9836"/>
                  <a:pt x="12937" y="9853"/>
                  <a:pt x="12916" y="9861"/>
                </a:cubicBezTo>
                <a:cubicBezTo>
                  <a:pt x="12890" y="9869"/>
                  <a:pt x="12869" y="9886"/>
                  <a:pt x="12844" y="9895"/>
                </a:cubicBezTo>
                <a:cubicBezTo>
                  <a:pt x="12833" y="9900"/>
                  <a:pt x="12821" y="9902"/>
                  <a:pt x="12809" y="9902"/>
                </a:cubicBezTo>
                <a:cubicBezTo>
                  <a:pt x="12793" y="9902"/>
                  <a:pt x="12776" y="9899"/>
                  <a:pt x="12759" y="9899"/>
                </a:cubicBezTo>
                <a:cubicBezTo>
                  <a:pt x="12740" y="9899"/>
                  <a:pt x="12719" y="9902"/>
                  <a:pt x="12699" y="9902"/>
                </a:cubicBezTo>
                <a:cubicBezTo>
                  <a:pt x="12684" y="9902"/>
                  <a:pt x="12668" y="9900"/>
                  <a:pt x="12654" y="9895"/>
                </a:cubicBezTo>
                <a:cubicBezTo>
                  <a:pt x="12633" y="9882"/>
                  <a:pt x="12624" y="9861"/>
                  <a:pt x="12599" y="9857"/>
                </a:cubicBezTo>
                <a:cubicBezTo>
                  <a:pt x="12582" y="9865"/>
                  <a:pt x="12569" y="9874"/>
                  <a:pt x="12553" y="9882"/>
                </a:cubicBezTo>
                <a:cubicBezTo>
                  <a:pt x="12527" y="9895"/>
                  <a:pt x="12498" y="9903"/>
                  <a:pt x="12468" y="9903"/>
                </a:cubicBezTo>
                <a:cubicBezTo>
                  <a:pt x="12430" y="9903"/>
                  <a:pt x="12409" y="9865"/>
                  <a:pt x="12426" y="9827"/>
                </a:cubicBezTo>
                <a:cubicBezTo>
                  <a:pt x="12430" y="9810"/>
                  <a:pt x="12451" y="9802"/>
                  <a:pt x="12468" y="9793"/>
                </a:cubicBezTo>
                <a:cubicBezTo>
                  <a:pt x="12519" y="9768"/>
                  <a:pt x="12561" y="9768"/>
                  <a:pt x="12616" y="9760"/>
                </a:cubicBezTo>
                <a:cubicBezTo>
                  <a:pt x="12641" y="9760"/>
                  <a:pt x="12650" y="9743"/>
                  <a:pt x="12671" y="9730"/>
                </a:cubicBezTo>
                <a:cubicBezTo>
                  <a:pt x="12696" y="9717"/>
                  <a:pt x="12734" y="9717"/>
                  <a:pt x="12764" y="9717"/>
                </a:cubicBezTo>
                <a:cubicBezTo>
                  <a:pt x="12823" y="9721"/>
                  <a:pt x="12875" y="9782"/>
                  <a:pt x="12938" y="9782"/>
                </a:cubicBezTo>
                <a:cubicBezTo>
                  <a:pt x="12941" y="9782"/>
                  <a:pt x="12945" y="9781"/>
                  <a:pt x="12949" y="9781"/>
                </a:cubicBezTo>
                <a:cubicBezTo>
                  <a:pt x="12962" y="9781"/>
                  <a:pt x="13000" y="9768"/>
                  <a:pt x="13013" y="9760"/>
                </a:cubicBezTo>
                <a:cubicBezTo>
                  <a:pt x="13025" y="9743"/>
                  <a:pt x="13017" y="9726"/>
                  <a:pt x="13021" y="9709"/>
                </a:cubicBezTo>
                <a:cubicBezTo>
                  <a:pt x="13051" y="9701"/>
                  <a:pt x="13072" y="9709"/>
                  <a:pt x="13093" y="9684"/>
                </a:cubicBezTo>
                <a:cubicBezTo>
                  <a:pt x="13114" y="9658"/>
                  <a:pt x="13110" y="9616"/>
                  <a:pt x="13106" y="9591"/>
                </a:cubicBezTo>
                <a:cubicBezTo>
                  <a:pt x="13106" y="9570"/>
                  <a:pt x="13101" y="9544"/>
                  <a:pt x="13097" y="9523"/>
                </a:cubicBezTo>
                <a:cubicBezTo>
                  <a:pt x="13093" y="9494"/>
                  <a:pt x="13093" y="9506"/>
                  <a:pt x="13076" y="9490"/>
                </a:cubicBezTo>
                <a:cubicBezTo>
                  <a:pt x="13063" y="9473"/>
                  <a:pt x="13068" y="9443"/>
                  <a:pt x="13051" y="9426"/>
                </a:cubicBezTo>
                <a:cubicBezTo>
                  <a:pt x="13034" y="9405"/>
                  <a:pt x="13008" y="9401"/>
                  <a:pt x="12992" y="9376"/>
                </a:cubicBezTo>
                <a:cubicBezTo>
                  <a:pt x="12975" y="9350"/>
                  <a:pt x="12954" y="9312"/>
                  <a:pt x="12954" y="9283"/>
                </a:cubicBezTo>
                <a:cubicBezTo>
                  <a:pt x="12954" y="9232"/>
                  <a:pt x="12983" y="9219"/>
                  <a:pt x="13021" y="9203"/>
                </a:cubicBezTo>
                <a:cubicBezTo>
                  <a:pt x="13055" y="9186"/>
                  <a:pt x="13068" y="9156"/>
                  <a:pt x="13030" y="9135"/>
                </a:cubicBezTo>
                <a:cubicBezTo>
                  <a:pt x="13021" y="9127"/>
                  <a:pt x="13013" y="9131"/>
                  <a:pt x="13008" y="9118"/>
                </a:cubicBezTo>
                <a:cubicBezTo>
                  <a:pt x="13004" y="9101"/>
                  <a:pt x="13013" y="9080"/>
                  <a:pt x="13021" y="9072"/>
                </a:cubicBezTo>
                <a:cubicBezTo>
                  <a:pt x="13034" y="9055"/>
                  <a:pt x="13068" y="9046"/>
                  <a:pt x="13055" y="9017"/>
                </a:cubicBezTo>
                <a:cubicBezTo>
                  <a:pt x="13051" y="9008"/>
                  <a:pt x="13040" y="9006"/>
                  <a:pt x="13028" y="9006"/>
                </a:cubicBezTo>
                <a:cubicBezTo>
                  <a:pt x="13016" y="9006"/>
                  <a:pt x="13002" y="9008"/>
                  <a:pt x="12992" y="9008"/>
                </a:cubicBezTo>
                <a:cubicBezTo>
                  <a:pt x="12984" y="9008"/>
                  <a:pt x="12978" y="9008"/>
                  <a:pt x="12971" y="9008"/>
                </a:cubicBezTo>
                <a:cubicBezTo>
                  <a:pt x="12953" y="9008"/>
                  <a:pt x="12939" y="9011"/>
                  <a:pt x="12920" y="9030"/>
                </a:cubicBezTo>
                <a:cubicBezTo>
                  <a:pt x="12899" y="9051"/>
                  <a:pt x="12852" y="9072"/>
                  <a:pt x="12848" y="9105"/>
                </a:cubicBezTo>
                <a:cubicBezTo>
                  <a:pt x="12844" y="9127"/>
                  <a:pt x="12848" y="9160"/>
                  <a:pt x="12848" y="9181"/>
                </a:cubicBezTo>
                <a:cubicBezTo>
                  <a:pt x="12848" y="9232"/>
                  <a:pt x="12810" y="9262"/>
                  <a:pt x="12802" y="9308"/>
                </a:cubicBezTo>
                <a:lnTo>
                  <a:pt x="12785" y="9308"/>
                </a:lnTo>
                <a:cubicBezTo>
                  <a:pt x="12772" y="9338"/>
                  <a:pt x="12781" y="9363"/>
                  <a:pt x="12751" y="9384"/>
                </a:cubicBezTo>
                <a:cubicBezTo>
                  <a:pt x="12734" y="9392"/>
                  <a:pt x="12717" y="9392"/>
                  <a:pt x="12705" y="9405"/>
                </a:cubicBezTo>
                <a:cubicBezTo>
                  <a:pt x="12688" y="9422"/>
                  <a:pt x="12679" y="9460"/>
                  <a:pt x="12658" y="9468"/>
                </a:cubicBezTo>
                <a:cubicBezTo>
                  <a:pt x="12652" y="9473"/>
                  <a:pt x="12642" y="9474"/>
                  <a:pt x="12631" y="9474"/>
                </a:cubicBezTo>
                <a:cubicBezTo>
                  <a:pt x="12622" y="9474"/>
                  <a:pt x="12612" y="9474"/>
                  <a:pt x="12603" y="9474"/>
                </a:cubicBezTo>
                <a:cubicBezTo>
                  <a:pt x="12594" y="9474"/>
                  <a:pt x="12585" y="9474"/>
                  <a:pt x="12578" y="9477"/>
                </a:cubicBezTo>
                <a:cubicBezTo>
                  <a:pt x="12548" y="9485"/>
                  <a:pt x="12515" y="9502"/>
                  <a:pt x="12481" y="9502"/>
                </a:cubicBezTo>
                <a:cubicBezTo>
                  <a:pt x="12447" y="9506"/>
                  <a:pt x="12447" y="9498"/>
                  <a:pt x="12430" y="9528"/>
                </a:cubicBezTo>
                <a:cubicBezTo>
                  <a:pt x="12422" y="9536"/>
                  <a:pt x="12418" y="9557"/>
                  <a:pt x="12409" y="9566"/>
                </a:cubicBezTo>
                <a:cubicBezTo>
                  <a:pt x="12398" y="9577"/>
                  <a:pt x="12387" y="9579"/>
                  <a:pt x="12374" y="9579"/>
                </a:cubicBezTo>
                <a:cubicBezTo>
                  <a:pt x="12368" y="9579"/>
                  <a:pt x="12361" y="9578"/>
                  <a:pt x="12354" y="9578"/>
                </a:cubicBezTo>
                <a:cubicBezTo>
                  <a:pt x="12339" y="9578"/>
                  <a:pt x="12323" y="9579"/>
                  <a:pt x="12307" y="9579"/>
                </a:cubicBezTo>
                <a:cubicBezTo>
                  <a:pt x="12275" y="9579"/>
                  <a:pt x="12244" y="9575"/>
                  <a:pt x="12219" y="9553"/>
                </a:cubicBezTo>
                <a:cubicBezTo>
                  <a:pt x="12202" y="9540"/>
                  <a:pt x="12173" y="9485"/>
                  <a:pt x="12194" y="9460"/>
                </a:cubicBezTo>
                <a:cubicBezTo>
                  <a:pt x="12197" y="9457"/>
                  <a:pt x="12202" y="9456"/>
                  <a:pt x="12208" y="9456"/>
                </a:cubicBezTo>
                <a:cubicBezTo>
                  <a:pt x="12220" y="9456"/>
                  <a:pt x="12235" y="9460"/>
                  <a:pt x="12240" y="9460"/>
                </a:cubicBezTo>
                <a:cubicBezTo>
                  <a:pt x="12257" y="9460"/>
                  <a:pt x="12282" y="9452"/>
                  <a:pt x="12287" y="9435"/>
                </a:cubicBezTo>
                <a:cubicBezTo>
                  <a:pt x="12295" y="9418"/>
                  <a:pt x="12287" y="9401"/>
                  <a:pt x="12287" y="9384"/>
                </a:cubicBezTo>
                <a:cubicBezTo>
                  <a:pt x="12291" y="9359"/>
                  <a:pt x="12295" y="9354"/>
                  <a:pt x="12316" y="9338"/>
                </a:cubicBezTo>
                <a:cubicBezTo>
                  <a:pt x="12354" y="9312"/>
                  <a:pt x="12405" y="9279"/>
                  <a:pt x="12451" y="9274"/>
                </a:cubicBezTo>
                <a:cubicBezTo>
                  <a:pt x="12457" y="9273"/>
                  <a:pt x="12462" y="9273"/>
                  <a:pt x="12466" y="9273"/>
                </a:cubicBezTo>
                <a:cubicBezTo>
                  <a:pt x="12471" y="9273"/>
                  <a:pt x="12476" y="9273"/>
                  <a:pt x="12481" y="9273"/>
                </a:cubicBezTo>
                <a:cubicBezTo>
                  <a:pt x="12490" y="9273"/>
                  <a:pt x="12500" y="9272"/>
                  <a:pt x="12510" y="9266"/>
                </a:cubicBezTo>
                <a:cubicBezTo>
                  <a:pt x="12532" y="9253"/>
                  <a:pt x="12544" y="9236"/>
                  <a:pt x="12548" y="9211"/>
                </a:cubicBezTo>
                <a:cubicBezTo>
                  <a:pt x="12553" y="9177"/>
                  <a:pt x="12523" y="9156"/>
                  <a:pt x="12527" y="9127"/>
                </a:cubicBezTo>
                <a:cubicBezTo>
                  <a:pt x="12536" y="9125"/>
                  <a:pt x="12544" y="9124"/>
                  <a:pt x="12552" y="9124"/>
                </a:cubicBezTo>
                <a:cubicBezTo>
                  <a:pt x="12585" y="9124"/>
                  <a:pt x="12616" y="9135"/>
                  <a:pt x="12650" y="9135"/>
                </a:cubicBezTo>
                <a:cubicBezTo>
                  <a:pt x="12657" y="9136"/>
                  <a:pt x="12666" y="9137"/>
                  <a:pt x="12676" y="9137"/>
                </a:cubicBezTo>
                <a:cubicBezTo>
                  <a:pt x="12702" y="9137"/>
                  <a:pt x="12733" y="9131"/>
                  <a:pt x="12743" y="9110"/>
                </a:cubicBezTo>
                <a:cubicBezTo>
                  <a:pt x="12747" y="9093"/>
                  <a:pt x="12734" y="9063"/>
                  <a:pt x="12726" y="9046"/>
                </a:cubicBezTo>
                <a:cubicBezTo>
                  <a:pt x="12717" y="9017"/>
                  <a:pt x="12717" y="8962"/>
                  <a:pt x="12688" y="8941"/>
                </a:cubicBezTo>
                <a:cubicBezTo>
                  <a:pt x="12675" y="8932"/>
                  <a:pt x="12658" y="8930"/>
                  <a:pt x="12641" y="8930"/>
                </a:cubicBezTo>
                <a:cubicBezTo>
                  <a:pt x="12623" y="8930"/>
                  <a:pt x="12605" y="8932"/>
                  <a:pt x="12591" y="8932"/>
                </a:cubicBezTo>
                <a:cubicBezTo>
                  <a:pt x="12579" y="8932"/>
                  <a:pt x="12566" y="8931"/>
                  <a:pt x="12554" y="8931"/>
                </a:cubicBezTo>
                <a:cubicBezTo>
                  <a:pt x="12547" y="8931"/>
                  <a:pt x="12541" y="8931"/>
                  <a:pt x="12536" y="8932"/>
                </a:cubicBezTo>
                <a:cubicBezTo>
                  <a:pt x="12523" y="8932"/>
                  <a:pt x="12532" y="8941"/>
                  <a:pt x="12515" y="8941"/>
                </a:cubicBezTo>
                <a:cubicBezTo>
                  <a:pt x="12502" y="8941"/>
                  <a:pt x="12481" y="8924"/>
                  <a:pt x="12472" y="8920"/>
                </a:cubicBezTo>
                <a:cubicBezTo>
                  <a:pt x="12456" y="8907"/>
                  <a:pt x="12451" y="8903"/>
                  <a:pt x="12430" y="8890"/>
                </a:cubicBezTo>
                <a:cubicBezTo>
                  <a:pt x="12413" y="8886"/>
                  <a:pt x="12401" y="8882"/>
                  <a:pt x="12384" y="8869"/>
                </a:cubicBezTo>
                <a:cubicBezTo>
                  <a:pt x="12363" y="8856"/>
                  <a:pt x="12342" y="8831"/>
                  <a:pt x="12312" y="8823"/>
                </a:cubicBezTo>
                <a:cubicBezTo>
                  <a:pt x="12295" y="8823"/>
                  <a:pt x="12274" y="8823"/>
                  <a:pt x="12257" y="8827"/>
                </a:cubicBezTo>
                <a:cubicBezTo>
                  <a:pt x="12240" y="8830"/>
                  <a:pt x="12229" y="8837"/>
                  <a:pt x="12214" y="8837"/>
                </a:cubicBezTo>
                <a:cubicBezTo>
                  <a:pt x="12210" y="8837"/>
                  <a:pt x="12206" y="8836"/>
                  <a:pt x="12202" y="8835"/>
                </a:cubicBezTo>
                <a:cubicBezTo>
                  <a:pt x="12181" y="8831"/>
                  <a:pt x="12169" y="8814"/>
                  <a:pt x="12147" y="8806"/>
                </a:cubicBezTo>
                <a:cubicBezTo>
                  <a:pt x="12140" y="8802"/>
                  <a:pt x="12129" y="8800"/>
                  <a:pt x="12117" y="8800"/>
                </a:cubicBezTo>
                <a:cubicBezTo>
                  <a:pt x="12104" y="8800"/>
                  <a:pt x="12089" y="8803"/>
                  <a:pt x="12080" y="8810"/>
                </a:cubicBezTo>
                <a:cubicBezTo>
                  <a:pt x="12055" y="8818"/>
                  <a:pt x="12063" y="8835"/>
                  <a:pt x="12063" y="8861"/>
                </a:cubicBezTo>
                <a:cubicBezTo>
                  <a:pt x="12063" y="8880"/>
                  <a:pt x="12059" y="8942"/>
                  <a:pt x="12029" y="8942"/>
                </a:cubicBezTo>
                <a:cubicBezTo>
                  <a:pt x="12027" y="8942"/>
                  <a:pt x="12024" y="8942"/>
                  <a:pt x="12021" y="8941"/>
                </a:cubicBezTo>
                <a:cubicBezTo>
                  <a:pt x="12000" y="8937"/>
                  <a:pt x="11987" y="8907"/>
                  <a:pt x="11966" y="8899"/>
                </a:cubicBezTo>
                <a:cubicBezTo>
                  <a:pt x="11953" y="8894"/>
                  <a:pt x="11945" y="8894"/>
                  <a:pt x="11932" y="8886"/>
                </a:cubicBezTo>
                <a:cubicBezTo>
                  <a:pt x="11915" y="8878"/>
                  <a:pt x="11894" y="8861"/>
                  <a:pt x="11873" y="8852"/>
                </a:cubicBezTo>
                <a:cubicBezTo>
                  <a:pt x="11865" y="8848"/>
                  <a:pt x="11855" y="8848"/>
                  <a:pt x="11845" y="8848"/>
                </a:cubicBezTo>
                <a:cubicBezTo>
                  <a:pt x="11835" y="8848"/>
                  <a:pt x="11825" y="8848"/>
                  <a:pt x="11814" y="8844"/>
                </a:cubicBezTo>
                <a:cubicBezTo>
                  <a:pt x="11801" y="8840"/>
                  <a:pt x="11793" y="8831"/>
                  <a:pt x="11784" y="8827"/>
                </a:cubicBezTo>
                <a:cubicBezTo>
                  <a:pt x="11797" y="8814"/>
                  <a:pt x="11814" y="8802"/>
                  <a:pt x="11818" y="8789"/>
                </a:cubicBezTo>
                <a:cubicBezTo>
                  <a:pt x="11831" y="8759"/>
                  <a:pt x="11822" y="8721"/>
                  <a:pt x="11814" y="8696"/>
                </a:cubicBezTo>
                <a:cubicBezTo>
                  <a:pt x="11806" y="8675"/>
                  <a:pt x="11780" y="8658"/>
                  <a:pt x="11759" y="8645"/>
                </a:cubicBezTo>
                <a:cubicBezTo>
                  <a:pt x="11738" y="8629"/>
                  <a:pt x="11704" y="8629"/>
                  <a:pt x="11679" y="8620"/>
                </a:cubicBezTo>
                <a:cubicBezTo>
                  <a:pt x="11655" y="8611"/>
                  <a:pt x="11639" y="8604"/>
                  <a:pt x="11618" y="8604"/>
                </a:cubicBezTo>
                <a:cubicBezTo>
                  <a:pt x="11610" y="8604"/>
                  <a:pt x="11601" y="8605"/>
                  <a:pt x="11590" y="8607"/>
                </a:cubicBezTo>
                <a:cubicBezTo>
                  <a:pt x="11583" y="8609"/>
                  <a:pt x="11576" y="8610"/>
                  <a:pt x="11570" y="8610"/>
                </a:cubicBezTo>
                <a:cubicBezTo>
                  <a:pt x="11559" y="8610"/>
                  <a:pt x="11549" y="8607"/>
                  <a:pt x="11535" y="8599"/>
                </a:cubicBezTo>
                <a:cubicBezTo>
                  <a:pt x="11517" y="8588"/>
                  <a:pt x="11518" y="8577"/>
                  <a:pt x="11499" y="8577"/>
                </a:cubicBezTo>
                <a:cubicBezTo>
                  <a:pt x="11496" y="8577"/>
                  <a:pt x="11493" y="8577"/>
                  <a:pt x="11489" y="8578"/>
                </a:cubicBezTo>
                <a:cubicBezTo>
                  <a:pt x="11481" y="8582"/>
                  <a:pt x="11459" y="8586"/>
                  <a:pt x="11451" y="8591"/>
                </a:cubicBezTo>
                <a:cubicBezTo>
                  <a:pt x="11434" y="8599"/>
                  <a:pt x="11417" y="8616"/>
                  <a:pt x="11405" y="8629"/>
                </a:cubicBezTo>
                <a:cubicBezTo>
                  <a:pt x="11396" y="8641"/>
                  <a:pt x="11392" y="8662"/>
                  <a:pt x="11383" y="8671"/>
                </a:cubicBezTo>
                <a:cubicBezTo>
                  <a:pt x="11374" y="8684"/>
                  <a:pt x="11348" y="8700"/>
                  <a:pt x="11325" y="8700"/>
                </a:cubicBezTo>
                <a:cubicBezTo>
                  <a:pt x="11319" y="8700"/>
                  <a:pt x="11313" y="8699"/>
                  <a:pt x="11307" y="8696"/>
                </a:cubicBezTo>
                <a:cubicBezTo>
                  <a:pt x="11291" y="8688"/>
                  <a:pt x="11299" y="8645"/>
                  <a:pt x="11299" y="8629"/>
                </a:cubicBezTo>
                <a:cubicBezTo>
                  <a:pt x="11299" y="8595"/>
                  <a:pt x="11312" y="8502"/>
                  <a:pt x="11265" y="8481"/>
                </a:cubicBezTo>
                <a:cubicBezTo>
                  <a:pt x="11261" y="8479"/>
                  <a:pt x="11255" y="8479"/>
                  <a:pt x="11249" y="8479"/>
                </a:cubicBezTo>
                <a:cubicBezTo>
                  <a:pt x="11237" y="8479"/>
                  <a:pt x="11223" y="8481"/>
                  <a:pt x="11215" y="8481"/>
                </a:cubicBezTo>
                <a:cubicBezTo>
                  <a:pt x="11203" y="8481"/>
                  <a:pt x="11190" y="8483"/>
                  <a:pt x="11178" y="8483"/>
                </a:cubicBezTo>
                <a:cubicBezTo>
                  <a:pt x="11171" y="8483"/>
                  <a:pt x="11165" y="8482"/>
                  <a:pt x="11160" y="8481"/>
                </a:cubicBezTo>
                <a:cubicBezTo>
                  <a:pt x="11147" y="8481"/>
                  <a:pt x="11139" y="8472"/>
                  <a:pt x="11126" y="8468"/>
                </a:cubicBezTo>
                <a:cubicBezTo>
                  <a:pt x="11120" y="8468"/>
                  <a:pt x="11117" y="8470"/>
                  <a:pt x="11112" y="8470"/>
                </a:cubicBezTo>
                <a:cubicBezTo>
                  <a:pt x="11110" y="8470"/>
                  <a:pt x="11108" y="8470"/>
                  <a:pt x="11105" y="8468"/>
                </a:cubicBezTo>
                <a:cubicBezTo>
                  <a:pt x="11067" y="8451"/>
                  <a:pt x="11058" y="8396"/>
                  <a:pt x="11012" y="8384"/>
                </a:cubicBezTo>
                <a:cubicBezTo>
                  <a:pt x="11006" y="8383"/>
                  <a:pt x="11001" y="8382"/>
                  <a:pt x="10997" y="8382"/>
                </a:cubicBezTo>
                <a:cubicBezTo>
                  <a:pt x="10995" y="8382"/>
                  <a:pt x="10994" y="8382"/>
                  <a:pt x="10992" y="8382"/>
                </a:cubicBezTo>
                <a:lnTo>
                  <a:pt x="10992" y="8382"/>
                </a:lnTo>
                <a:cubicBezTo>
                  <a:pt x="10996" y="8382"/>
                  <a:pt x="11000" y="8381"/>
                  <a:pt x="11004" y="8380"/>
                </a:cubicBezTo>
                <a:cubicBezTo>
                  <a:pt x="11029" y="8363"/>
                  <a:pt x="11020" y="8304"/>
                  <a:pt x="11020" y="8278"/>
                </a:cubicBezTo>
                <a:cubicBezTo>
                  <a:pt x="11020" y="8244"/>
                  <a:pt x="11008" y="8232"/>
                  <a:pt x="10999" y="8202"/>
                </a:cubicBezTo>
                <a:cubicBezTo>
                  <a:pt x="10983" y="8143"/>
                  <a:pt x="11118" y="8126"/>
                  <a:pt x="11147" y="8084"/>
                </a:cubicBezTo>
                <a:cubicBezTo>
                  <a:pt x="11160" y="8063"/>
                  <a:pt x="11160" y="8029"/>
                  <a:pt x="11168" y="8008"/>
                </a:cubicBezTo>
                <a:cubicBezTo>
                  <a:pt x="11177" y="7995"/>
                  <a:pt x="11185" y="7983"/>
                  <a:pt x="11181" y="7966"/>
                </a:cubicBezTo>
                <a:cubicBezTo>
                  <a:pt x="11168" y="7936"/>
                  <a:pt x="11139" y="7932"/>
                  <a:pt x="11134" y="7898"/>
                </a:cubicBezTo>
                <a:cubicBezTo>
                  <a:pt x="11130" y="7860"/>
                  <a:pt x="11151" y="7848"/>
                  <a:pt x="11164" y="7814"/>
                </a:cubicBezTo>
                <a:cubicBezTo>
                  <a:pt x="11185" y="7776"/>
                  <a:pt x="11168" y="7708"/>
                  <a:pt x="11168" y="7666"/>
                </a:cubicBezTo>
                <a:cubicBezTo>
                  <a:pt x="11168" y="7649"/>
                  <a:pt x="11172" y="7632"/>
                  <a:pt x="11164" y="7620"/>
                </a:cubicBezTo>
                <a:cubicBezTo>
                  <a:pt x="11156" y="7607"/>
                  <a:pt x="11143" y="7607"/>
                  <a:pt x="11139" y="7590"/>
                </a:cubicBezTo>
                <a:cubicBezTo>
                  <a:pt x="11126" y="7561"/>
                  <a:pt x="11151" y="7514"/>
                  <a:pt x="11122" y="7489"/>
                </a:cubicBezTo>
                <a:cubicBezTo>
                  <a:pt x="11101" y="7476"/>
                  <a:pt x="11058" y="7472"/>
                  <a:pt x="11037" y="7472"/>
                </a:cubicBezTo>
                <a:cubicBezTo>
                  <a:pt x="11031" y="7470"/>
                  <a:pt x="11025" y="7470"/>
                  <a:pt x="11019" y="7470"/>
                </a:cubicBezTo>
                <a:cubicBezTo>
                  <a:pt x="11013" y="7470"/>
                  <a:pt x="11008" y="7470"/>
                  <a:pt x="11004" y="7468"/>
                </a:cubicBezTo>
                <a:cubicBezTo>
                  <a:pt x="10995" y="7464"/>
                  <a:pt x="10987" y="7451"/>
                  <a:pt x="10974" y="7451"/>
                </a:cubicBezTo>
                <a:cubicBezTo>
                  <a:pt x="10963" y="7446"/>
                  <a:pt x="10950" y="7444"/>
                  <a:pt x="10936" y="7444"/>
                </a:cubicBezTo>
                <a:cubicBezTo>
                  <a:pt x="10918" y="7444"/>
                  <a:pt x="10898" y="7447"/>
                  <a:pt x="10881" y="7447"/>
                </a:cubicBezTo>
                <a:cubicBezTo>
                  <a:pt x="10852" y="7447"/>
                  <a:pt x="10839" y="7443"/>
                  <a:pt x="10814" y="7426"/>
                </a:cubicBezTo>
                <a:cubicBezTo>
                  <a:pt x="10797" y="7413"/>
                  <a:pt x="10780" y="7396"/>
                  <a:pt x="10763" y="7379"/>
                </a:cubicBezTo>
                <a:cubicBezTo>
                  <a:pt x="10755" y="7371"/>
                  <a:pt x="10746" y="7354"/>
                  <a:pt x="10733" y="7345"/>
                </a:cubicBezTo>
                <a:cubicBezTo>
                  <a:pt x="10726" y="7340"/>
                  <a:pt x="10717" y="7338"/>
                  <a:pt x="10706" y="7338"/>
                </a:cubicBezTo>
                <a:cubicBezTo>
                  <a:pt x="10693" y="7338"/>
                  <a:pt x="10678" y="7341"/>
                  <a:pt x="10666" y="7341"/>
                </a:cubicBezTo>
                <a:cubicBezTo>
                  <a:pt x="10632" y="7341"/>
                  <a:pt x="10603" y="7341"/>
                  <a:pt x="10573" y="7333"/>
                </a:cubicBezTo>
                <a:cubicBezTo>
                  <a:pt x="10527" y="7324"/>
                  <a:pt x="10480" y="7307"/>
                  <a:pt x="10438" y="7286"/>
                </a:cubicBezTo>
                <a:cubicBezTo>
                  <a:pt x="10426" y="7280"/>
                  <a:pt x="10416" y="7274"/>
                  <a:pt x="10406" y="7274"/>
                </a:cubicBezTo>
                <a:cubicBezTo>
                  <a:pt x="10401" y="7274"/>
                  <a:pt x="10397" y="7275"/>
                  <a:pt x="10392" y="7278"/>
                </a:cubicBezTo>
                <a:cubicBezTo>
                  <a:pt x="10383" y="7282"/>
                  <a:pt x="10379" y="7291"/>
                  <a:pt x="10371" y="7295"/>
                </a:cubicBezTo>
                <a:cubicBezTo>
                  <a:pt x="10358" y="7303"/>
                  <a:pt x="10341" y="7299"/>
                  <a:pt x="10333" y="7316"/>
                </a:cubicBezTo>
                <a:cubicBezTo>
                  <a:pt x="10324" y="7337"/>
                  <a:pt x="10341" y="7358"/>
                  <a:pt x="10320" y="7371"/>
                </a:cubicBezTo>
                <a:cubicBezTo>
                  <a:pt x="10315" y="7374"/>
                  <a:pt x="10308" y="7375"/>
                  <a:pt x="10301" y="7375"/>
                </a:cubicBezTo>
                <a:cubicBezTo>
                  <a:pt x="10284" y="7375"/>
                  <a:pt x="10263" y="7369"/>
                  <a:pt x="10246" y="7369"/>
                </a:cubicBezTo>
                <a:cubicBezTo>
                  <a:pt x="10241" y="7369"/>
                  <a:pt x="10236" y="7369"/>
                  <a:pt x="10231" y="7371"/>
                </a:cubicBezTo>
                <a:cubicBezTo>
                  <a:pt x="10210" y="7379"/>
                  <a:pt x="10223" y="7400"/>
                  <a:pt x="10210" y="7413"/>
                </a:cubicBezTo>
                <a:cubicBezTo>
                  <a:pt x="10202" y="7426"/>
                  <a:pt x="10176" y="7426"/>
                  <a:pt x="10164" y="7434"/>
                </a:cubicBezTo>
                <a:cubicBezTo>
                  <a:pt x="10143" y="7447"/>
                  <a:pt x="10130" y="7481"/>
                  <a:pt x="10138" y="7506"/>
                </a:cubicBezTo>
                <a:cubicBezTo>
                  <a:pt x="10143" y="7531"/>
                  <a:pt x="10172" y="7540"/>
                  <a:pt x="10168" y="7565"/>
                </a:cubicBezTo>
                <a:cubicBezTo>
                  <a:pt x="10168" y="7594"/>
                  <a:pt x="10147" y="7611"/>
                  <a:pt x="10147" y="7641"/>
                </a:cubicBezTo>
                <a:cubicBezTo>
                  <a:pt x="10151" y="7692"/>
                  <a:pt x="10206" y="7717"/>
                  <a:pt x="10168" y="7772"/>
                </a:cubicBezTo>
                <a:cubicBezTo>
                  <a:pt x="10155" y="7793"/>
                  <a:pt x="10138" y="7801"/>
                  <a:pt x="10117" y="7806"/>
                </a:cubicBezTo>
                <a:cubicBezTo>
                  <a:pt x="10100" y="7810"/>
                  <a:pt x="10062" y="7810"/>
                  <a:pt x="10054" y="7822"/>
                </a:cubicBezTo>
                <a:cubicBezTo>
                  <a:pt x="10033" y="7852"/>
                  <a:pt x="10058" y="7911"/>
                  <a:pt x="10050" y="7941"/>
                </a:cubicBezTo>
                <a:cubicBezTo>
                  <a:pt x="10046" y="7957"/>
                  <a:pt x="10029" y="7995"/>
                  <a:pt x="10012" y="7995"/>
                </a:cubicBezTo>
                <a:cubicBezTo>
                  <a:pt x="10011" y="7996"/>
                  <a:pt x="10009" y="7996"/>
                  <a:pt x="10008" y="7996"/>
                </a:cubicBezTo>
                <a:cubicBezTo>
                  <a:pt x="9989" y="7996"/>
                  <a:pt x="9973" y="7965"/>
                  <a:pt x="9965" y="7949"/>
                </a:cubicBezTo>
                <a:cubicBezTo>
                  <a:pt x="9961" y="7941"/>
                  <a:pt x="9948" y="7898"/>
                  <a:pt x="9932" y="7898"/>
                </a:cubicBezTo>
                <a:cubicBezTo>
                  <a:pt x="9915" y="7898"/>
                  <a:pt x="9906" y="7924"/>
                  <a:pt x="9898" y="7932"/>
                </a:cubicBezTo>
                <a:cubicBezTo>
                  <a:pt x="9874" y="7964"/>
                  <a:pt x="9846" y="7983"/>
                  <a:pt x="9818" y="7983"/>
                </a:cubicBezTo>
                <a:cubicBezTo>
                  <a:pt x="9797" y="7983"/>
                  <a:pt x="9776" y="7972"/>
                  <a:pt x="9754" y="7949"/>
                </a:cubicBezTo>
                <a:cubicBezTo>
                  <a:pt x="9733" y="7924"/>
                  <a:pt x="9746" y="7894"/>
                  <a:pt x="9733" y="7873"/>
                </a:cubicBezTo>
                <a:cubicBezTo>
                  <a:pt x="9721" y="7856"/>
                  <a:pt x="9708" y="7856"/>
                  <a:pt x="9704" y="7835"/>
                </a:cubicBezTo>
                <a:cubicBezTo>
                  <a:pt x="9704" y="7814"/>
                  <a:pt x="9708" y="7793"/>
                  <a:pt x="9704" y="7772"/>
                </a:cubicBezTo>
                <a:cubicBezTo>
                  <a:pt x="9670" y="7768"/>
                  <a:pt x="9632" y="7751"/>
                  <a:pt x="9602" y="7725"/>
                </a:cubicBezTo>
                <a:cubicBezTo>
                  <a:pt x="9577" y="7704"/>
                  <a:pt x="9560" y="7654"/>
                  <a:pt x="9585" y="7620"/>
                </a:cubicBezTo>
                <a:cubicBezTo>
                  <a:pt x="9594" y="7607"/>
                  <a:pt x="9611" y="7603"/>
                  <a:pt x="9623" y="7594"/>
                </a:cubicBezTo>
                <a:cubicBezTo>
                  <a:pt x="9645" y="7586"/>
                  <a:pt x="9666" y="7578"/>
                  <a:pt x="9678" y="7561"/>
                </a:cubicBezTo>
                <a:cubicBezTo>
                  <a:pt x="9704" y="7535"/>
                  <a:pt x="9725" y="7502"/>
                  <a:pt x="9737" y="7468"/>
                </a:cubicBezTo>
                <a:cubicBezTo>
                  <a:pt x="9750" y="7443"/>
                  <a:pt x="9746" y="7438"/>
                  <a:pt x="9780" y="7434"/>
                </a:cubicBezTo>
                <a:cubicBezTo>
                  <a:pt x="9847" y="7421"/>
                  <a:pt x="9915" y="7413"/>
                  <a:pt x="9982" y="7392"/>
                </a:cubicBezTo>
                <a:cubicBezTo>
                  <a:pt x="10020" y="7383"/>
                  <a:pt x="10033" y="7379"/>
                  <a:pt x="10029" y="7337"/>
                </a:cubicBezTo>
                <a:cubicBezTo>
                  <a:pt x="10029" y="7307"/>
                  <a:pt x="10024" y="7291"/>
                  <a:pt x="9999" y="7269"/>
                </a:cubicBezTo>
                <a:cubicBezTo>
                  <a:pt x="9978" y="7257"/>
                  <a:pt x="9957" y="7257"/>
                  <a:pt x="9932" y="7248"/>
                </a:cubicBezTo>
                <a:cubicBezTo>
                  <a:pt x="9902" y="7240"/>
                  <a:pt x="9877" y="7227"/>
                  <a:pt x="9847" y="7223"/>
                </a:cubicBezTo>
                <a:cubicBezTo>
                  <a:pt x="9796" y="7210"/>
                  <a:pt x="9771" y="7168"/>
                  <a:pt x="9737" y="7134"/>
                </a:cubicBezTo>
                <a:cubicBezTo>
                  <a:pt x="9702" y="7099"/>
                  <a:pt x="9666" y="7061"/>
                  <a:pt x="9623" y="7061"/>
                </a:cubicBezTo>
                <a:cubicBezTo>
                  <a:pt x="9605" y="7061"/>
                  <a:pt x="9586" y="7068"/>
                  <a:pt x="9564" y="7084"/>
                </a:cubicBezTo>
                <a:cubicBezTo>
                  <a:pt x="9552" y="7092"/>
                  <a:pt x="9531" y="7134"/>
                  <a:pt x="9509" y="7139"/>
                </a:cubicBezTo>
                <a:cubicBezTo>
                  <a:pt x="9509" y="7139"/>
                  <a:pt x="9508" y="7139"/>
                  <a:pt x="9507" y="7139"/>
                </a:cubicBezTo>
                <a:cubicBezTo>
                  <a:pt x="9478" y="7139"/>
                  <a:pt x="9454" y="7075"/>
                  <a:pt x="9438" y="7063"/>
                </a:cubicBezTo>
                <a:cubicBezTo>
                  <a:pt x="9426" y="7054"/>
                  <a:pt x="9419" y="7049"/>
                  <a:pt x="9411" y="7049"/>
                </a:cubicBezTo>
                <a:cubicBezTo>
                  <a:pt x="9404" y="7049"/>
                  <a:pt x="9397" y="7053"/>
                  <a:pt x="9387" y="7058"/>
                </a:cubicBezTo>
                <a:cubicBezTo>
                  <a:pt x="9358" y="7080"/>
                  <a:pt x="9324" y="7109"/>
                  <a:pt x="9307" y="7139"/>
                </a:cubicBezTo>
                <a:cubicBezTo>
                  <a:pt x="9269" y="7189"/>
                  <a:pt x="9400" y="7177"/>
                  <a:pt x="9425" y="7189"/>
                </a:cubicBezTo>
                <a:cubicBezTo>
                  <a:pt x="9455" y="7202"/>
                  <a:pt x="9455" y="7244"/>
                  <a:pt x="9471" y="7269"/>
                </a:cubicBezTo>
                <a:cubicBezTo>
                  <a:pt x="9484" y="7295"/>
                  <a:pt x="9505" y="7316"/>
                  <a:pt x="9501" y="7345"/>
                </a:cubicBezTo>
                <a:cubicBezTo>
                  <a:pt x="9501" y="7375"/>
                  <a:pt x="9484" y="7405"/>
                  <a:pt x="9467" y="7426"/>
                </a:cubicBezTo>
                <a:cubicBezTo>
                  <a:pt x="9455" y="7443"/>
                  <a:pt x="9425" y="7455"/>
                  <a:pt x="9417" y="7472"/>
                </a:cubicBezTo>
                <a:cubicBezTo>
                  <a:pt x="9412" y="7485"/>
                  <a:pt x="9442" y="7518"/>
                  <a:pt x="9446" y="7531"/>
                </a:cubicBezTo>
                <a:cubicBezTo>
                  <a:pt x="9467" y="7586"/>
                  <a:pt x="9463" y="7632"/>
                  <a:pt x="9429" y="7683"/>
                </a:cubicBezTo>
                <a:cubicBezTo>
                  <a:pt x="9415" y="7705"/>
                  <a:pt x="9390" y="7759"/>
                  <a:pt x="9359" y="7759"/>
                </a:cubicBezTo>
                <a:cubicBezTo>
                  <a:pt x="9355" y="7759"/>
                  <a:pt x="9350" y="7758"/>
                  <a:pt x="9345" y="7755"/>
                </a:cubicBezTo>
                <a:cubicBezTo>
                  <a:pt x="9320" y="7738"/>
                  <a:pt x="9307" y="7708"/>
                  <a:pt x="9303" y="7679"/>
                </a:cubicBezTo>
                <a:cubicBezTo>
                  <a:pt x="9298" y="7658"/>
                  <a:pt x="9303" y="7624"/>
                  <a:pt x="9286" y="7611"/>
                </a:cubicBezTo>
                <a:cubicBezTo>
                  <a:pt x="9273" y="7599"/>
                  <a:pt x="9244" y="7603"/>
                  <a:pt x="9231" y="7599"/>
                </a:cubicBezTo>
                <a:cubicBezTo>
                  <a:pt x="9197" y="7582"/>
                  <a:pt x="9193" y="7548"/>
                  <a:pt x="9189" y="7514"/>
                </a:cubicBezTo>
                <a:cubicBezTo>
                  <a:pt x="9184" y="7476"/>
                  <a:pt x="9184" y="7430"/>
                  <a:pt x="9168" y="7392"/>
                </a:cubicBezTo>
                <a:cubicBezTo>
                  <a:pt x="9159" y="7379"/>
                  <a:pt x="9155" y="7379"/>
                  <a:pt x="9142" y="7371"/>
                </a:cubicBezTo>
                <a:cubicBezTo>
                  <a:pt x="9125" y="7362"/>
                  <a:pt x="9117" y="7354"/>
                  <a:pt x="9109" y="7333"/>
                </a:cubicBezTo>
                <a:cubicBezTo>
                  <a:pt x="9100" y="7316"/>
                  <a:pt x="9096" y="7282"/>
                  <a:pt x="9075" y="7274"/>
                </a:cubicBezTo>
                <a:lnTo>
                  <a:pt x="9075" y="7274"/>
                </a:lnTo>
                <a:cubicBezTo>
                  <a:pt x="9062" y="7307"/>
                  <a:pt x="9083" y="7354"/>
                  <a:pt x="9083" y="7388"/>
                </a:cubicBezTo>
                <a:cubicBezTo>
                  <a:pt x="9083" y="7400"/>
                  <a:pt x="9083" y="7438"/>
                  <a:pt x="9071" y="7447"/>
                </a:cubicBezTo>
                <a:cubicBezTo>
                  <a:pt x="9065" y="7451"/>
                  <a:pt x="9058" y="7453"/>
                  <a:pt x="9052" y="7453"/>
                </a:cubicBezTo>
                <a:cubicBezTo>
                  <a:pt x="9014" y="7453"/>
                  <a:pt x="8972" y="7384"/>
                  <a:pt x="8961" y="7362"/>
                </a:cubicBezTo>
                <a:cubicBezTo>
                  <a:pt x="8960" y="7362"/>
                  <a:pt x="8959" y="7362"/>
                  <a:pt x="8958" y="7362"/>
                </a:cubicBezTo>
                <a:cubicBezTo>
                  <a:pt x="8907" y="7362"/>
                  <a:pt x="8936" y="7468"/>
                  <a:pt x="8952" y="7489"/>
                </a:cubicBezTo>
                <a:cubicBezTo>
                  <a:pt x="8999" y="7540"/>
                  <a:pt x="9096" y="7552"/>
                  <a:pt x="9083" y="7637"/>
                </a:cubicBezTo>
                <a:cubicBezTo>
                  <a:pt x="9081" y="7665"/>
                  <a:pt x="9066" y="7673"/>
                  <a:pt x="9047" y="7673"/>
                </a:cubicBezTo>
                <a:cubicBezTo>
                  <a:pt x="9034" y="7673"/>
                  <a:pt x="9020" y="7670"/>
                  <a:pt x="9007" y="7666"/>
                </a:cubicBezTo>
                <a:cubicBezTo>
                  <a:pt x="8965" y="7658"/>
                  <a:pt x="8906" y="7666"/>
                  <a:pt x="8881" y="7620"/>
                </a:cubicBezTo>
                <a:cubicBezTo>
                  <a:pt x="8872" y="7599"/>
                  <a:pt x="8872" y="7561"/>
                  <a:pt x="8868" y="7535"/>
                </a:cubicBezTo>
                <a:cubicBezTo>
                  <a:pt x="8868" y="7518"/>
                  <a:pt x="8868" y="7497"/>
                  <a:pt x="8864" y="7481"/>
                </a:cubicBezTo>
                <a:cubicBezTo>
                  <a:pt x="8859" y="7459"/>
                  <a:pt x="8847" y="7438"/>
                  <a:pt x="8843" y="7417"/>
                </a:cubicBezTo>
                <a:cubicBezTo>
                  <a:pt x="8843" y="7388"/>
                  <a:pt x="8859" y="7371"/>
                  <a:pt x="8868" y="7345"/>
                </a:cubicBezTo>
                <a:cubicBezTo>
                  <a:pt x="8872" y="7320"/>
                  <a:pt x="8864" y="7299"/>
                  <a:pt x="8872" y="7274"/>
                </a:cubicBezTo>
                <a:cubicBezTo>
                  <a:pt x="8881" y="7253"/>
                  <a:pt x="8885" y="7257"/>
                  <a:pt x="8906" y="7248"/>
                </a:cubicBezTo>
                <a:cubicBezTo>
                  <a:pt x="8973" y="7219"/>
                  <a:pt x="9033" y="7156"/>
                  <a:pt x="9016" y="7084"/>
                </a:cubicBezTo>
                <a:cubicBezTo>
                  <a:pt x="9005" y="7081"/>
                  <a:pt x="8994" y="7080"/>
                  <a:pt x="8983" y="7080"/>
                </a:cubicBezTo>
                <a:cubicBezTo>
                  <a:pt x="8946" y="7080"/>
                  <a:pt x="8908" y="7092"/>
                  <a:pt x="8872" y="7092"/>
                </a:cubicBezTo>
                <a:cubicBezTo>
                  <a:pt x="8867" y="7092"/>
                  <a:pt x="8855" y="7094"/>
                  <a:pt x="8846" y="7094"/>
                </a:cubicBezTo>
                <a:cubicBezTo>
                  <a:pt x="8841" y="7094"/>
                  <a:pt x="8837" y="7094"/>
                  <a:pt x="8834" y="7092"/>
                </a:cubicBezTo>
                <a:cubicBezTo>
                  <a:pt x="8817" y="7084"/>
                  <a:pt x="8822" y="7058"/>
                  <a:pt x="8813" y="7046"/>
                </a:cubicBezTo>
                <a:cubicBezTo>
                  <a:pt x="8805" y="7033"/>
                  <a:pt x="8793" y="7028"/>
                  <a:pt x="8780" y="7028"/>
                </a:cubicBezTo>
                <a:cubicBezTo>
                  <a:pt x="8747" y="7028"/>
                  <a:pt x="8705" y="7056"/>
                  <a:pt x="8691" y="7080"/>
                </a:cubicBezTo>
                <a:cubicBezTo>
                  <a:pt x="8686" y="7088"/>
                  <a:pt x="8686" y="7096"/>
                  <a:pt x="8682" y="7105"/>
                </a:cubicBezTo>
                <a:cubicBezTo>
                  <a:pt x="8674" y="7122"/>
                  <a:pt x="8653" y="7126"/>
                  <a:pt x="8653" y="7143"/>
                </a:cubicBezTo>
                <a:cubicBezTo>
                  <a:pt x="8686" y="7160"/>
                  <a:pt x="8720" y="7198"/>
                  <a:pt x="8716" y="7236"/>
                </a:cubicBezTo>
                <a:cubicBezTo>
                  <a:pt x="8712" y="7278"/>
                  <a:pt x="8694" y="7352"/>
                  <a:pt x="8646" y="7352"/>
                </a:cubicBezTo>
                <a:cubicBezTo>
                  <a:pt x="8642" y="7352"/>
                  <a:pt x="8637" y="7351"/>
                  <a:pt x="8632" y="7350"/>
                </a:cubicBezTo>
                <a:cubicBezTo>
                  <a:pt x="8577" y="7337"/>
                  <a:pt x="8577" y="7257"/>
                  <a:pt x="8534" y="7227"/>
                </a:cubicBezTo>
                <a:cubicBezTo>
                  <a:pt x="8509" y="7206"/>
                  <a:pt x="8492" y="7219"/>
                  <a:pt x="8467" y="7210"/>
                </a:cubicBezTo>
                <a:cubicBezTo>
                  <a:pt x="8446" y="7202"/>
                  <a:pt x="8429" y="7181"/>
                  <a:pt x="8412" y="7168"/>
                </a:cubicBezTo>
                <a:cubicBezTo>
                  <a:pt x="8395" y="7147"/>
                  <a:pt x="8378" y="7109"/>
                  <a:pt x="8357" y="7096"/>
                </a:cubicBezTo>
                <a:cubicBezTo>
                  <a:pt x="8349" y="7091"/>
                  <a:pt x="8341" y="7089"/>
                  <a:pt x="8334" y="7089"/>
                </a:cubicBezTo>
                <a:cubicBezTo>
                  <a:pt x="8311" y="7089"/>
                  <a:pt x="8292" y="7109"/>
                  <a:pt x="8273" y="7122"/>
                </a:cubicBezTo>
                <a:cubicBezTo>
                  <a:pt x="8259" y="7132"/>
                  <a:pt x="8245" y="7136"/>
                  <a:pt x="8231" y="7136"/>
                </a:cubicBezTo>
                <a:cubicBezTo>
                  <a:pt x="8205" y="7136"/>
                  <a:pt x="8179" y="7123"/>
                  <a:pt x="8155" y="7109"/>
                </a:cubicBezTo>
                <a:cubicBezTo>
                  <a:pt x="8128" y="7093"/>
                  <a:pt x="8110" y="7075"/>
                  <a:pt x="8088" y="7075"/>
                </a:cubicBezTo>
                <a:cubicBezTo>
                  <a:pt x="8075" y="7075"/>
                  <a:pt x="8062" y="7081"/>
                  <a:pt x="8045" y="7096"/>
                </a:cubicBezTo>
                <a:cubicBezTo>
                  <a:pt x="8028" y="7113"/>
                  <a:pt x="7973" y="7134"/>
                  <a:pt x="7986" y="7168"/>
                </a:cubicBezTo>
                <a:cubicBezTo>
                  <a:pt x="7990" y="7181"/>
                  <a:pt x="8028" y="7202"/>
                  <a:pt x="8036" y="7206"/>
                </a:cubicBezTo>
                <a:cubicBezTo>
                  <a:pt x="8058" y="7223"/>
                  <a:pt x="8083" y="7231"/>
                  <a:pt x="8104" y="7248"/>
                </a:cubicBezTo>
                <a:cubicBezTo>
                  <a:pt x="8125" y="7265"/>
                  <a:pt x="8125" y="7282"/>
                  <a:pt x="8134" y="7307"/>
                </a:cubicBezTo>
                <a:cubicBezTo>
                  <a:pt x="8142" y="7324"/>
                  <a:pt x="8150" y="7337"/>
                  <a:pt x="8159" y="7354"/>
                </a:cubicBezTo>
                <a:cubicBezTo>
                  <a:pt x="8167" y="7367"/>
                  <a:pt x="8193" y="7388"/>
                  <a:pt x="8197" y="7405"/>
                </a:cubicBezTo>
                <a:cubicBezTo>
                  <a:pt x="8218" y="7447"/>
                  <a:pt x="8172" y="7426"/>
                  <a:pt x="8155" y="7443"/>
                </a:cubicBezTo>
                <a:cubicBezTo>
                  <a:pt x="8142" y="7451"/>
                  <a:pt x="8142" y="7493"/>
                  <a:pt x="8146" y="7506"/>
                </a:cubicBezTo>
                <a:cubicBezTo>
                  <a:pt x="8155" y="7544"/>
                  <a:pt x="8180" y="7544"/>
                  <a:pt x="8214" y="7556"/>
                </a:cubicBezTo>
                <a:cubicBezTo>
                  <a:pt x="8226" y="7561"/>
                  <a:pt x="8243" y="7565"/>
                  <a:pt x="8256" y="7569"/>
                </a:cubicBezTo>
                <a:cubicBezTo>
                  <a:pt x="8235" y="7578"/>
                  <a:pt x="8226" y="7607"/>
                  <a:pt x="8210" y="7620"/>
                </a:cubicBezTo>
                <a:cubicBezTo>
                  <a:pt x="8204" y="7623"/>
                  <a:pt x="8197" y="7624"/>
                  <a:pt x="8189" y="7624"/>
                </a:cubicBezTo>
                <a:cubicBezTo>
                  <a:pt x="8174" y="7624"/>
                  <a:pt x="8156" y="7620"/>
                  <a:pt x="8142" y="7620"/>
                </a:cubicBezTo>
                <a:lnTo>
                  <a:pt x="8066" y="7620"/>
                </a:lnTo>
                <a:cubicBezTo>
                  <a:pt x="8053" y="7620"/>
                  <a:pt x="8042" y="7621"/>
                  <a:pt x="8030" y="7621"/>
                </a:cubicBezTo>
                <a:cubicBezTo>
                  <a:pt x="8019" y="7621"/>
                  <a:pt x="8007" y="7620"/>
                  <a:pt x="7994" y="7616"/>
                </a:cubicBezTo>
                <a:cubicBezTo>
                  <a:pt x="7956" y="7611"/>
                  <a:pt x="7922" y="7586"/>
                  <a:pt x="7885" y="7578"/>
                </a:cubicBezTo>
                <a:cubicBezTo>
                  <a:pt x="7876" y="7576"/>
                  <a:pt x="7868" y="7575"/>
                  <a:pt x="7861" y="7575"/>
                </a:cubicBezTo>
                <a:cubicBezTo>
                  <a:pt x="7830" y="7575"/>
                  <a:pt x="7810" y="7589"/>
                  <a:pt x="7779" y="7603"/>
                </a:cubicBezTo>
                <a:cubicBezTo>
                  <a:pt x="7754" y="7616"/>
                  <a:pt x="7720" y="7624"/>
                  <a:pt x="7699" y="7641"/>
                </a:cubicBezTo>
                <a:cubicBezTo>
                  <a:pt x="7686" y="7658"/>
                  <a:pt x="7686" y="7679"/>
                  <a:pt x="7669" y="7692"/>
                </a:cubicBezTo>
                <a:cubicBezTo>
                  <a:pt x="7657" y="7708"/>
                  <a:pt x="7635" y="7717"/>
                  <a:pt x="7619" y="7725"/>
                </a:cubicBezTo>
                <a:cubicBezTo>
                  <a:pt x="7589" y="7746"/>
                  <a:pt x="7576" y="7759"/>
                  <a:pt x="7576" y="7793"/>
                </a:cubicBezTo>
                <a:cubicBezTo>
                  <a:pt x="7576" y="7818"/>
                  <a:pt x="7585" y="7852"/>
                  <a:pt x="7572" y="7873"/>
                </a:cubicBezTo>
                <a:cubicBezTo>
                  <a:pt x="7547" y="7911"/>
                  <a:pt x="7496" y="7886"/>
                  <a:pt x="7467" y="7911"/>
                </a:cubicBezTo>
                <a:cubicBezTo>
                  <a:pt x="7446" y="7924"/>
                  <a:pt x="7454" y="7962"/>
                  <a:pt x="7458" y="7987"/>
                </a:cubicBezTo>
                <a:cubicBezTo>
                  <a:pt x="7462" y="8008"/>
                  <a:pt x="7467" y="8050"/>
                  <a:pt x="7479" y="8071"/>
                </a:cubicBezTo>
                <a:cubicBezTo>
                  <a:pt x="7509" y="8118"/>
                  <a:pt x="7547" y="8135"/>
                  <a:pt x="7598" y="8135"/>
                </a:cubicBezTo>
                <a:cubicBezTo>
                  <a:pt x="7627" y="8135"/>
                  <a:pt x="7652" y="8126"/>
                  <a:pt x="7682" y="8126"/>
                </a:cubicBezTo>
                <a:cubicBezTo>
                  <a:pt x="7688" y="8125"/>
                  <a:pt x="7694" y="8125"/>
                  <a:pt x="7699" y="8125"/>
                </a:cubicBezTo>
                <a:cubicBezTo>
                  <a:pt x="7716" y="8125"/>
                  <a:pt x="7728" y="8129"/>
                  <a:pt x="7741" y="8139"/>
                </a:cubicBezTo>
                <a:cubicBezTo>
                  <a:pt x="7766" y="8160"/>
                  <a:pt x="7783" y="8198"/>
                  <a:pt x="7813" y="8215"/>
                </a:cubicBezTo>
                <a:cubicBezTo>
                  <a:pt x="7825" y="8222"/>
                  <a:pt x="7838" y="8224"/>
                  <a:pt x="7853" y="8224"/>
                </a:cubicBezTo>
                <a:cubicBezTo>
                  <a:pt x="7874" y="8224"/>
                  <a:pt x="7896" y="8218"/>
                  <a:pt x="7914" y="8211"/>
                </a:cubicBezTo>
                <a:cubicBezTo>
                  <a:pt x="7948" y="8202"/>
                  <a:pt x="7977" y="8185"/>
                  <a:pt x="7990" y="8152"/>
                </a:cubicBezTo>
                <a:cubicBezTo>
                  <a:pt x="8003" y="8118"/>
                  <a:pt x="8003" y="8088"/>
                  <a:pt x="8036" y="8063"/>
                </a:cubicBezTo>
                <a:cubicBezTo>
                  <a:pt x="8066" y="8038"/>
                  <a:pt x="8096" y="8038"/>
                  <a:pt x="8134" y="8038"/>
                </a:cubicBezTo>
                <a:cubicBezTo>
                  <a:pt x="8176" y="8042"/>
                  <a:pt x="8197" y="8071"/>
                  <a:pt x="8235" y="8080"/>
                </a:cubicBezTo>
                <a:cubicBezTo>
                  <a:pt x="8244" y="8083"/>
                  <a:pt x="8253" y="8084"/>
                  <a:pt x="8262" y="8084"/>
                </a:cubicBezTo>
                <a:cubicBezTo>
                  <a:pt x="8304" y="8084"/>
                  <a:pt x="8345" y="8058"/>
                  <a:pt x="8387" y="8058"/>
                </a:cubicBezTo>
                <a:cubicBezTo>
                  <a:pt x="8390" y="8058"/>
                  <a:pt x="8393" y="8059"/>
                  <a:pt x="8395" y="8059"/>
                </a:cubicBezTo>
                <a:cubicBezTo>
                  <a:pt x="8425" y="8063"/>
                  <a:pt x="8446" y="8080"/>
                  <a:pt x="8471" y="8093"/>
                </a:cubicBezTo>
                <a:cubicBezTo>
                  <a:pt x="8492" y="8105"/>
                  <a:pt x="8513" y="8114"/>
                  <a:pt x="8530" y="8126"/>
                </a:cubicBezTo>
                <a:cubicBezTo>
                  <a:pt x="8561" y="8154"/>
                  <a:pt x="8578" y="8167"/>
                  <a:pt x="8604" y="8167"/>
                </a:cubicBezTo>
                <a:cubicBezTo>
                  <a:pt x="8618" y="8167"/>
                  <a:pt x="8635" y="8163"/>
                  <a:pt x="8657" y="8156"/>
                </a:cubicBezTo>
                <a:cubicBezTo>
                  <a:pt x="8670" y="8152"/>
                  <a:pt x="8686" y="8147"/>
                  <a:pt x="8703" y="8143"/>
                </a:cubicBezTo>
                <a:cubicBezTo>
                  <a:pt x="8767" y="8270"/>
                  <a:pt x="8859" y="8380"/>
                  <a:pt x="8944" y="8477"/>
                </a:cubicBezTo>
                <a:cubicBezTo>
                  <a:pt x="9041" y="8591"/>
                  <a:pt x="9142" y="8713"/>
                  <a:pt x="9260" y="8823"/>
                </a:cubicBezTo>
                <a:cubicBezTo>
                  <a:pt x="9248" y="8814"/>
                  <a:pt x="9231" y="8806"/>
                  <a:pt x="9218" y="8802"/>
                </a:cubicBezTo>
                <a:cubicBezTo>
                  <a:pt x="9209" y="8800"/>
                  <a:pt x="9199" y="8799"/>
                  <a:pt x="9190" y="8799"/>
                </a:cubicBezTo>
                <a:cubicBezTo>
                  <a:pt x="9174" y="8799"/>
                  <a:pt x="9158" y="8801"/>
                  <a:pt x="9142" y="8801"/>
                </a:cubicBezTo>
                <a:cubicBezTo>
                  <a:pt x="9128" y="8801"/>
                  <a:pt x="9114" y="8799"/>
                  <a:pt x="9100" y="8793"/>
                </a:cubicBezTo>
                <a:cubicBezTo>
                  <a:pt x="9079" y="8785"/>
                  <a:pt x="9075" y="8780"/>
                  <a:pt x="9049" y="8780"/>
                </a:cubicBezTo>
                <a:cubicBezTo>
                  <a:pt x="9044" y="8780"/>
                  <a:pt x="9036" y="8782"/>
                  <a:pt x="9028" y="8782"/>
                </a:cubicBezTo>
                <a:cubicBezTo>
                  <a:pt x="9024" y="8782"/>
                  <a:pt x="9020" y="8782"/>
                  <a:pt x="9016" y="8780"/>
                </a:cubicBezTo>
                <a:cubicBezTo>
                  <a:pt x="9003" y="8780"/>
                  <a:pt x="9003" y="8776"/>
                  <a:pt x="8995" y="8772"/>
                </a:cubicBezTo>
                <a:cubicBezTo>
                  <a:pt x="8978" y="8768"/>
                  <a:pt x="8961" y="8768"/>
                  <a:pt x="8948" y="8759"/>
                </a:cubicBezTo>
                <a:cubicBezTo>
                  <a:pt x="8935" y="8751"/>
                  <a:pt x="8927" y="8747"/>
                  <a:pt x="8923" y="8734"/>
                </a:cubicBezTo>
                <a:cubicBezTo>
                  <a:pt x="8919" y="8726"/>
                  <a:pt x="8919" y="8713"/>
                  <a:pt x="8914" y="8705"/>
                </a:cubicBezTo>
                <a:cubicBezTo>
                  <a:pt x="8902" y="8692"/>
                  <a:pt x="8885" y="8696"/>
                  <a:pt x="8868" y="8683"/>
                </a:cubicBezTo>
                <a:cubicBezTo>
                  <a:pt x="8851" y="8667"/>
                  <a:pt x="8847" y="8662"/>
                  <a:pt x="8830" y="8650"/>
                </a:cubicBezTo>
                <a:cubicBezTo>
                  <a:pt x="8809" y="8641"/>
                  <a:pt x="8796" y="8633"/>
                  <a:pt x="8784" y="8612"/>
                </a:cubicBezTo>
                <a:cubicBezTo>
                  <a:pt x="8767" y="8586"/>
                  <a:pt x="8771" y="8578"/>
                  <a:pt x="8741" y="8574"/>
                </a:cubicBezTo>
                <a:cubicBezTo>
                  <a:pt x="8734" y="8538"/>
                  <a:pt x="8721" y="8536"/>
                  <a:pt x="8695" y="8536"/>
                </a:cubicBezTo>
                <a:cubicBezTo>
                  <a:pt x="8690" y="8536"/>
                  <a:pt x="8684" y="8536"/>
                  <a:pt x="8678" y="8536"/>
                </a:cubicBezTo>
                <a:cubicBezTo>
                  <a:pt x="8668" y="8536"/>
                  <a:pt x="8659" y="8535"/>
                  <a:pt x="8650" y="8535"/>
                </a:cubicBezTo>
                <a:cubicBezTo>
                  <a:pt x="8632" y="8535"/>
                  <a:pt x="8615" y="8537"/>
                  <a:pt x="8598" y="8548"/>
                </a:cubicBezTo>
                <a:cubicBezTo>
                  <a:pt x="8568" y="8569"/>
                  <a:pt x="8560" y="8578"/>
                  <a:pt x="8522" y="8578"/>
                </a:cubicBezTo>
                <a:cubicBezTo>
                  <a:pt x="8505" y="8578"/>
                  <a:pt x="8484" y="8574"/>
                  <a:pt x="8466" y="8574"/>
                </a:cubicBezTo>
                <a:cubicBezTo>
                  <a:pt x="8457" y="8574"/>
                  <a:pt x="8449" y="8575"/>
                  <a:pt x="8442" y="8578"/>
                </a:cubicBezTo>
                <a:cubicBezTo>
                  <a:pt x="8446" y="8591"/>
                  <a:pt x="8454" y="8624"/>
                  <a:pt x="8442" y="8633"/>
                </a:cubicBezTo>
                <a:cubicBezTo>
                  <a:pt x="8438" y="8634"/>
                  <a:pt x="8435" y="8635"/>
                  <a:pt x="8432" y="8635"/>
                </a:cubicBezTo>
                <a:cubicBezTo>
                  <a:pt x="8425" y="8635"/>
                  <a:pt x="8418" y="8632"/>
                  <a:pt x="8413" y="8632"/>
                </a:cubicBezTo>
                <a:cubicBezTo>
                  <a:pt x="8407" y="8632"/>
                  <a:pt x="8404" y="8635"/>
                  <a:pt x="8404" y="8645"/>
                </a:cubicBezTo>
                <a:cubicBezTo>
                  <a:pt x="8404" y="8667"/>
                  <a:pt x="8421" y="8688"/>
                  <a:pt x="8433" y="8696"/>
                </a:cubicBezTo>
                <a:cubicBezTo>
                  <a:pt x="8454" y="8713"/>
                  <a:pt x="8505" y="8734"/>
                  <a:pt x="8513" y="8759"/>
                </a:cubicBezTo>
                <a:cubicBezTo>
                  <a:pt x="8503" y="8763"/>
                  <a:pt x="8493" y="8764"/>
                  <a:pt x="8482" y="8764"/>
                </a:cubicBezTo>
                <a:cubicBezTo>
                  <a:pt x="8448" y="8764"/>
                  <a:pt x="8413" y="8750"/>
                  <a:pt x="8379" y="8750"/>
                </a:cubicBezTo>
                <a:cubicBezTo>
                  <a:pt x="8373" y="8750"/>
                  <a:pt x="8367" y="8750"/>
                  <a:pt x="8361" y="8751"/>
                </a:cubicBezTo>
                <a:cubicBezTo>
                  <a:pt x="8345" y="8753"/>
                  <a:pt x="8337" y="8757"/>
                  <a:pt x="8330" y="8757"/>
                </a:cubicBezTo>
                <a:cubicBezTo>
                  <a:pt x="8323" y="8757"/>
                  <a:pt x="8317" y="8753"/>
                  <a:pt x="8302" y="8738"/>
                </a:cubicBezTo>
                <a:cubicBezTo>
                  <a:pt x="8285" y="8717"/>
                  <a:pt x="8281" y="8688"/>
                  <a:pt x="8252" y="8675"/>
                </a:cubicBezTo>
                <a:cubicBezTo>
                  <a:pt x="8231" y="8667"/>
                  <a:pt x="8210" y="8658"/>
                  <a:pt x="8188" y="8641"/>
                </a:cubicBezTo>
                <a:cubicBezTo>
                  <a:pt x="8180" y="8633"/>
                  <a:pt x="8172" y="8624"/>
                  <a:pt x="8159" y="8616"/>
                </a:cubicBezTo>
                <a:cubicBezTo>
                  <a:pt x="8155" y="8616"/>
                  <a:pt x="8138" y="8612"/>
                  <a:pt x="8134" y="8612"/>
                </a:cubicBezTo>
                <a:cubicBezTo>
                  <a:pt x="8104" y="8591"/>
                  <a:pt x="8112" y="8536"/>
                  <a:pt x="8096" y="8502"/>
                </a:cubicBezTo>
                <a:cubicBezTo>
                  <a:pt x="8087" y="8489"/>
                  <a:pt x="8074" y="8477"/>
                  <a:pt x="8062" y="8468"/>
                </a:cubicBezTo>
                <a:cubicBezTo>
                  <a:pt x="8049" y="8464"/>
                  <a:pt x="8049" y="8468"/>
                  <a:pt x="8036" y="8460"/>
                </a:cubicBezTo>
                <a:cubicBezTo>
                  <a:pt x="8028" y="8455"/>
                  <a:pt x="8028" y="8443"/>
                  <a:pt x="8020" y="8439"/>
                </a:cubicBezTo>
                <a:cubicBezTo>
                  <a:pt x="8003" y="8422"/>
                  <a:pt x="7994" y="8430"/>
                  <a:pt x="7973" y="8426"/>
                </a:cubicBezTo>
                <a:cubicBezTo>
                  <a:pt x="7960" y="8418"/>
                  <a:pt x="7948" y="8396"/>
                  <a:pt x="7931" y="8392"/>
                </a:cubicBezTo>
                <a:cubicBezTo>
                  <a:pt x="7930" y="8392"/>
                  <a:pt x="7928" y="8392"/>
                  <a:pt x="7927" y="8392"/>
                </a:cubicBezTo>
                <a:cubicBezTo>
                  <a:pt x="7885" y="8392"/>
                  <a:pt x="7888" y="8460"/>
                  <a:pt x="7855" y="8472"/>
                </a:cubicBezTo>
                <a:cubicBezTo>
                  <a:pt x="7847" y="8472"/>
                  <a:pt x="7834" y="8468"/>
                  <a:pt x="7821" y="8468"/>
                </a:cubicBezTo>
                <a:cubicBezTo>
                  <a:pt x="7817" y="8468"/>
                  <a:pt x="7813" y="8477"/>
                  <a:pt x="7809" y="8477"/>
                </a:cubicBezTo>
                <a:cubicBezTo>
                  <a:pt x="7802" y="8478"/>
                  <a:pt x="7797" y="8479"/>
                  <a:pt x="7792" y="8479"/>
                </a:cubicBezTo>
                <a:cubicBezTo>
                  <a:pt x="7782" y="8479"/>
                  <a:pt x="7776" y="8474"/>
                  <a:pt x="7771" y="8460"/>
                </a:cubicBezTo>
                <a:cubicBezTo>
                  <a:pt x="7762" y="8426"/>
                  <a:pt x="7766" y="8392"/>
                  <a:pt x="7754" y="8358"/>
                </a:cubicBezTo>
                <a:cubicBezTo>
                  <a:pt x="7754" y="8350"/>
                  <a:pt x="7749" y="8325"/>
                  <a:pt x="7737" y="8320"/>
                </a:cubicBezTo>
                <a:cubicBezTo>
                  <a:pt x="7735" y="8320"/>
                  <a:pt x="7733" y="8319"/>
                  <a:pt x="7730" y="8319"/>
                </a:cubicBezTo>
                <a:cubicBezTo>
                  <a:pt x="7719" y="8319"/>
                  <a:pt x="7701" y="8325"/>
                  <a:pt x="7695" y="8329"/>
                </a:cubicBezTo>
                <a:cubicBezTo>
                  <a:pt x="7678" y="8337"/>
                  <a:pt x="7669" y="8337"/>
                  <a:pt x="7652" y="8342"/>
                </a:cubicBezTo>
                <a:cubicBezTo>
                  <a:pt x="7644" y="8346"/>
                  <a:pt x="7644" y="8350"/>
                  <a:pt x="7635" y="8350"/>
                </a:cubicBezTo>
                <a:cubicBezTo>
                  <a:pt x="7619" y="8350"/>
                  <a:pt x="7610" y="8337"/>
                  <a:pt x="7598" y="8333"/>
                </a:cubicBezTo>
                <a:cubicBezTo>
                  <a:pt x="7592" y="8332"/>
                  <a:pt x="7588" y="8331"/>
                  <a:pt x="7583" y="8331"/>
                </a:cubicBezTo>
                <a:cubicBezTo>
                  <a:pt x="7561" y="8331"/>
                  <a:pt x="7551" y="8348"/>
                  <a:pt x="7530" y="8363"/>
                </a:cubicBezTo>
                <a:cubicBezTo>
                  <a:pt x="7513" y="8375"/>
                  <a:pt x="7496" y="8384"/>
                  <a:pt x="7484" y="8396"/>
                </a:cubicBezTo>
                <a:cubicBezTo>
                  <a:pt x="7475" y="8401"/>
                  <a:pt x="7471" y="8409"/>
                  <a:pt x="7462" y="8409"/>
                </a:cubicBezTo>
                <a:cubicBezTo>
                  <a:pt x="7454" y="8413"/>
                  <a:pt x="7441" y="8413"/>
                  <a:pt x="7437" y="8413"/>
                </a:cubicBezTo>
                <a:cubicBezTo>
                  <a:pt x="7420" y="8426"/>
                  <a:pt x="7429" y="8443"/>
                  <a:pt x="7424" y="8460"/>
                </a:cubicBezTo>
                <a:cubicBezTo>
                  <a:pt x="7420" y="8468"/>
                  <a:pt x="7408" y="8506"/>
                  <a:pt x="7403" y="8510"/>
                </a:cubicBezTo>
                <a:cubicBezTo>
                  <a:pt x="7399" y="8513"/>
                  <a:pt x="7392" y="8514"/>
                  <a:pt x="7384" y="8514"/>
                </a:cubicBezTo>
                <a:cubicBezTo>
                  <a:pt x="7376" y="8514"/>
                  <a:pt x="7367" y="8513"/>
                  <a:pt x="7359" y="8513"/>
                </a:cubicBezTo>
                <a:cubicBezTo>
                  <a:pt x="7355" y="8513"/>
                  <a:pt x="7351" y="8514"/>
                  <a:pt x="7348" y="8515"/>
                </a:cubicBezTo>
                <a:cubicBezTo>
                  <a:pt x="7332" y="8515"/>
                  <a:pt x="7323" y="8515"/>
                  <a:pt x="7319" y="8536"/>
                </a:cubicBezTo>
                <a:cubicBezTo>
                  <a:pt x="7310" y="8557"/>
                  <a:pt x="7327" y="8565"/>
                  <a:pt x="7294" y="8565"/>
                </a:cubicBezTo>
                <a:cubicBezTo>
                  <a:pt x="7291" y="8566"/>
                  <a:pt x="7287" y="8566"/>
                  <a:pt x="7283" y="8566"/>
                </a:cubicBezTo>
                <a:cubicBezTo>
                  <a:pt x="7275" y="8566"/>
                  <a:pt x="7266" y="8565"/>
                  <a:pt x="7256" y="8565"/>
                </a:cubicBezTo>
                <a:cubicBezTo>
                  <a:pt x="7242" y="8565"/>
                  <a:pt x="7228" y="8567"/>
                  <a:pt x="7222" y="8578"/>
                </a:cubicBezTo>
                <a:cubicBezTo>
                  <a:pt x="7218" y="8586"/>
                  <a:pt x="7218" y="8620"/>
                  <a:pt x="7222" y="8633"/>
                </a:cubicBezTo>
                <a:cubicBezTo>
                  <a:pt x="7222" y="8650"/>
                  <a:pt x="7235" y="8654"/>
                  <a:pt x="7239" y="8675"/>
                </a:cubicBezTo>
                <a:cubicBezTo>
                  <a:pt x="7247" y="8696"/>
                  <a:pt x="7243" y="8726"/>
                  <a:pt x="7243" y="8747"/>
                </a:cubicBezTo>
                <a:cubicBezTo>
                  <a:pt x="7243" y="8755"/>
                  <a:pt x="7239" y="8776"/>
                  <a:pt x="7243" y="8780"/>
                </a:cubicBezTo>
                <a:cubicBezTo>
                  <a:pt x="7247" y="8797"/>
                  <a:pt x="7251" y="8793"/>
                  <a:pt x="7260" y="8806"/>
                </a:cubicBezTo>
                <a:cubicBezTo>
                  <a:pt x="7268" y="8814"/>
                  <a:pt x="7285" y="8840"/>
                  <a:pt x="7294" y="8844"/>
                </a:cubicBezTo>
                <a:cubicBezTo>
                  <a:pt x="7306" y="8849"/>
                  <a:pt x="7324" y="8851"/>
                  <a:pt x="7344" y="8851"/>
                </a:cubicBezTo>
                <a:cubicBezTo>
                  <a:pt x="7369" y="8851"/>
                  <a:pt x="7397" y="8848"/>
                  <a:pt x="7416" y="8848"/>
                </a:cubicBezTo>
                <a:cubicBezTo>
                  <a:pt x="7441" y="8848"/>
                  <a:pt x="7458" y="8848"/>
                  <a:pt x="7479" y="8835"/>
                </a:cubicBezTo>
                <a:cubicBezTo>
                  <a:pt x="7500" y="8823"/>
                  <a:pt x="7522" y="8818"/>
                  <a:pt x="7543" y="8802"/>
                </a:cubicBezTo>
                <a:cubicBezTo>
                  <a:pt x="7574" y="8783"/>
                  <a:pt x="7606" y="8780"/>
                  <a:pt x="7639" y="8780"/>
                </a:cubicBezTo>
                <a:cubicBezTo>
                  <a:pt x="7651" y="8780"/>
                  <a:pt x="7662" y="8780"/>
                  <a:pt x="7673" y="8780"/>
                </a:cubicBezTo>
                <a:cubicBezTo>
                  <a:pt x="7670" y="8763"/>
                  <a:pt x="7682" y="8757"/>
                  <a:pt x="7699" y="8757"/>
                </a:cubicBezTo>
                <a:cubicBezTo>
                  <a:pt x="7721" y="8757"/>
                  <a:pt x="7754" y="8767"/>
                  <a:pt x="7771" y="8772"/>
                </a:cubicBezTo>
                <a:cubicBezTo>
                  <a:pt x="7796" y="8780"/>
                  <a:pt x="7821" y="8785"/>
                  <a:pt x="7851" y="8793"/>
                </a:cubicBezTo>
                <a:cubicBezTo>
                  <a:pt x="7885" y="8802"/>
                  <a:pt x="7922" y="8802"/>
                  <a:pt x="7960" y="8806"/>
                </a:cubicBezTo>
                <a:cubicBezTo>
                  <a:pt x="7986" y="8810"/>
                  <a:pt x="8007" y="8814"/>
                  <a:pt x="8032" y="8814"/>
                </a:cubicBezTo>
                <a:cubicBezTo>
                  <a:pt x="8038" y="8814"/>
                  <a:pt x="8044" y="8814"/>
                  <a:pt x="8051" y="8814"/>
                </a:cubicBezTo>
                <a:cubicBezTo>
                  <a:pt x="8065" y="8814"/>
                  <a:pt x="8079" y="8816"/>
                  <a:pt x="8087" y="8827"/>
                </a:cubicBezTo>
                <a:cubicBezTo>
                  <a:pt x="8070" y="8865"/>
                  <a:pt x="8049" y="8907"/>
                  <a:pt x="8032" y="8945"/>
                </a:cubicBezTo>
                <a:cubicBezTo>
                  <a:pt x="8024" y="8983"/>
                  <a:pt x="8041" y="9021"/>
                  <a:pt x="8045" y="9055"/>
                </a:cubicBezTo>
                <a:cubicBezTo>
                  <a:pt x="8049" y="9084"/>
                  <a:pt x="8045" y="9110"/>
                  <a:pt x="8049" y="9139"/>
                </a:cubicBezTo>
                <a:cubicBezTo>
                  <a:pt x="8053" y="9160"/>
                  <a:pt x="8053" y="9152"/>
                  <a:pt x="8070" y="9169"/>
                </a:cubicBezTo>
                <a:cubicBezTo>
                  <a:pt x="8096" y="9190"/>
                  <a:pt x="8087" y="9211"/>
                  <a:pt x="8125" y="9211"/>
                </a:cubicBezTo>
                <a:cubicBezTo>
                  <a:pt x="8136" y="9212"/>
                  <a:pt x="8148" y="9213"/>
                  <a:pt x="8159" y="9213"/>
                </a:cubicBezTo>
                <a:cubicBezTo>
                  <a:pt x="8187" y="9213"/>
                  <a:pt x="8216" y="9210"/>
                  <a:pt x="8243" y="9207"/>
                </a:cubicBezTo>
                <a:cubicBezTo>
                  <a:pt x="8254" y="9204"/>
                  <a:pt x="8292" y="9196"/>
                  <a:pt x="8321" y="9196"/>
                </a:cubicBezTo>
                <a:cubicBezTo>
                  <a:pt x="8338" y="9196"/>
                  <a:pt x="8353" y="9199"/>
                  <a:pt x="8357" y="9207"/>
                </a:cubicBezTo>
                <a:cubicBezTo>
                  <a:pt x="8361" y="9215"/>
                  <a:pt x="8345" y="9253"/>
                  <a:pt x="8340" y="9262"/>
                </a:cubicBezTo>
                <a:cubicBezTo>
                  <a:pt x="8328" y="9283"/>
                  <a:pt x="8311" y="9287"/>
                  <a:pt x="8294" y="9300"/>
                </a:cubicBezTo>
                <a:cubicBezTo>
                  <a:pt x="8277" y="9312"/>
                  <a:pt x="8264" y="9329"/>
                  <a:pt x="8252" y="9346"/>
                </a:cubicBezTo>
                <a:cubicBezTo>
                  <a:pt x="8239" y="9367"/>
                  <a:pt x="8231" y="9384"/>
                  <a:pt x="8214" y="9397"/>
                </a:cubicBezTo>
                <a:cubicBezTo>
                  <a:pt x="8187" y="9420"/>
                  <a:pt x="8165" y="9428"/>
                  <a:pt x="8137" y="9428"/>
                </a:cubicBezTo>
                <a:cubicBezTo>
                  <a:pt x="8129" y="9428"/>
                  <a:pt x="8121" y="9427"/>
                  <a:pt x="8112" y="9426"/>
                </a:cubicBezTo>
                <a:cubicBezTo>
                  <a:pt x="8109" y="9426"/>
                  <a:pt x="8106" y="9426"/>
                  <a:pt x="8103" y="9426"/>
                </a:cubicBezTo>
                <a:cubicBezTo>
                  <a:pt x="8058" y="9426"/>
                  <a:pt x="8031" y="9455"/>
                  <a:pt x="8011" y="9498"/>
                </a:cubicBezTo>
                <a:cubicBezTo>
                  <a:pt x="7998" y="9528"/>
                  <a:pt x="8007" y="9523"/>
                  <a:pt x="8020" y="9549"/>
                </a:cubicBezTo>
                <a:cubicBezTo>
                  <a:pt x="8032" y="9566"/>
                  <a:pt x="8032" y="9595"/>
                  <a:pt x="8036" y="9616"/>
                </a:cubicBezTo>
                <a:cubicBezTo>
                  <a:pt x="8049" y="9650"/>
                  <a:pt x="8066" y="9679"/>
                  <a:pt x="8083" y="9709"/>
                </a:cubicBezTo>
                <a:cubicBezTo>
                  <a:pt x="8096" y="9739"/>
                  <a:pt x="8091" y="9793"/>
                  <a:pt x="8112" y="9819"/>
                </a:cubicBezTo>
                <a:cubicBezTo>
                  <a:pt x="8132" y="9813"/>
                  <a:pt x="8153" y="9812"/>
                  <a:pt x="8174" y="9812"/>
                </a:cubicBezTo>
                <a:cubicBezTo>
                  <a:pt x="8201" y="9812"/>
                  <a:pt x="8229" y="9815"/>
                  <a:pt x="8256" y="9815"/>
                </a:cubicBezTo>
                <a:cubicBezTo>
                  <a:pt x="8298" y="9815"/>
                  <a:pt x="8298" y="9815"/>
                  <a:pt x="8319" y="9848"/>
                </a:cubicBezTo>
                <a:cubicBezTo>
                  <a:pt x="8336" y="9869"/>
                  <a:pt x="8361" y="9886"/>
                  <a:pt x="8378" y="9912"/>
                </a:cubicBezTo>
                <a:cubicBezTo>
                  <a:pt x="8391" y="9929"/>
                  <a:pt x="8395" y="9945"/>
                  <a:pt x="8399" y="9966"/>
                </a:cubicBezTo>
                <a:cubicBezTo>
                  <a:pt x="8408" y="9983"/>
                  <a:pt x="8412" y="9996"/>
                  <a:pt x="8433" y="9996"/>
                </a:cubicBezTo>
                <a:cubicBezTo>
                  <a:pt x="8442" y="9998"/>
                  <a:pt x="8450" y="9998"/>
                  <a:pt x="8459" y="9998"/>
                </a:cubicBezTo>
                <a:cubicBezTo>
                  <a:pt x="8468" y="9998"/>
                  <a:pt x="8478" y="9998"/>
                  <a:pt x="8488" y="10000"/>
                </a:cubicBezTo>
                <a:cubicBezTo>
                  <a:pt x="8475" y="9979"/>
                  <a:pt x="8467" y="9954"/>
                  <a:pt x="8488" y="9941"/>
                </a:cubicBezTo>
                <a:lnTo>
                  <a:pt x="8522" y="9941"/>
                </a:lnTo>
                <a:cubicBezTo>
                  <a:pt x="8522" y="9941"/>
                  <a:pt x="8534" y="9933"/>
                  <a:pt x="8534" y="9933"/>
                </a:cubicBezTo>
                <a:cubicBezTo>
                  <a:pt x="8564" y="9924"/>
                  <a:pt x="8598" y="9924"/>
                  <a:pt x="8627" y="9920"/>
                </a:cubicBezTo>
                <a:cubicBezTo>
                  <a:pt x="8661" y="9916"/>
                  <a:pt x="8691" y="9912"/>
                  <a:pt x="8729" y="9912"/>
                </a:cubicBezTo>
                <a:cubicBezTo>
                  <a:pt x="8734" y="9912"/>
                  <a:pt x="8743" y="9912"/>
                  <a:pt x="8752" y="9912"/>
                </a:cubicBezTo>
                <a:cubicBezTo>
                  <a:pt x="8770" y="9912"/>
                  <a:pt x="8792" y="9910"/>
                  <a:pt x="8800" y="9899"/>
                </a:cubicBezTo>
                <a:cubicBezTo>
                  <a:pt x="8813" y="9886"/>
                  <a:pt x="8800" y="9848"/>
                  <a:pt x="8800" y="9831"/>
                </a:cubicBezTo>
                <a:cubicBezTo>
                  <a:pt x="8805" y="9802"/>
                  <a:pt x="8826" y="9793"/>
                  <a:pt x="8851" y="9781"/>
                </a:cubicBezTo>
                <a:cubicBezTo>
                  <a:pt x="8889" y="9764"/>
                  <a:pt x="8927" y="9768"/>
                  <a:pt x="8961" y="9751"/>
                </a:cubicBezTo>
                <a:cubicBezTo>
                  <a:pt x="8982" y="9743"/>
                  <a:pt x="8978" y="9747"/>
                  <a:pt x="8973" y="9730"/>
                </a:cubicBezTo>
                <a:cubicBezTo>
                  <a:pt x="8969" y="9713"/>
                  <a:pt x="8961" y="9717"/>
                  <a:pt x="8961" y="9696"/>
                </a:cubicBezTo>
                <a:cubicBezTo>
                  <a:pt x="8965" y="9679"/>
                  <a:pt x="8965" y="9671"/>
                  <a:pt x="8973" y="9658"/>
                </a:cubicBezTo>
                <a:cubicBezTo>
                  <a:pt x="8999" y="9625"/>
                  <a:pt x="9033" y="9599"/>
                  <a:pt x="9058" y="9566"/>
                </a:cubicBezTo>
                <a:cubicBezTo>
                  <a:pt x="9075" y="9544"/>
                  <a:pt x="9083" y="9519"/>
                  <a:pt x="9092" y="9494"/>
                </a:cubicBezTo>
                <a:cubicBezTo>
                  <a:pt x="9100" y="9477"/>
                  <a:pt x="9100" y="9456"/>
                  <a:pt x="9104" y="9439"/>
                </a:cubicBezTo>
                <a:cubicBezTo>
                  <a:pt x="9105" y="9439"/>
                  <a:pt x="9106" y="9439"/>
                  <a:pt x="9107" y="9439"/>
                </a:cubicBezTo>
                <a:cubicBezTo>
                  <a:pt x="9131" y="9439"/>
                  <a:pt x="9152" y="9498"/>
                  <a:pt x="9180" y="9502"/>
                </a:cubicBezTo>
                <a:cubicBezTo>
                  <a:pt x="9184" y="9504"/>
                  <a:pt x="9190" y="9504"/>
                  <a:pt x="9195" y="9504"/>
                </a:cubicBezTo>
                <a:cubicBezTo>
                  <a:pt x="9207" y="9504"/>
                  <a:pt x="9221" y="9502"/>
                  <a:pt x="9235" y="9502"/>
                </a:cubicBezTo>
                <a:cubicBezTo>
                  <a:pt x="9250" y="9506"/>
                  <a:pt x="9300" y="9538"/>
                  <a:pt x="9324" y="9538"/>
                </a:cubicBezTo>
                <a:cubicBezTo>
                  <a:pt x="9327" y="9538"/>
                  <a:pt x="9330" y="9538"/>
                  <a:pt x="9332" y="9536"/>
                </a:cubicBezTo>
                <a:cubicBezTo>
                  <a:pt x="9345" y="9528"/>
                  <a:pt x="9345" y="9502"/>
                  <a:pt x="9349" y="9490"/>
                </a:cubicBezTo>
                <a:cubicBezTo>
                  <a:pt x="9362" y="9464"/>
                  <a:pt x="9387" y="9439"/>
                  <a:pt x="9408" y="9430"/>
                </a:cubicBezTo>
                <a:cubicBezTo>
                  <a:pt x="9424" y="9422"/>
                  <a:pt x="9439" y="9418"/>
                  <a:pt x="9453" y="9418"/>
                </a:cubicBezTo>
                <a:cubicBezTo>
                  <a:pt x="9481" y="9418"/>
                  <a:pt x="9507" y="9432"/>
                  <a:pt x="9535" y="9452"/>
                </a:cubicBezTo>
                <a:cubicBezTo>
                  <a:pt x="9556" y="9468"/>
                  <a:pt x="9577" y="9481"/>
                  <a:pt x="9598" y="9494"/>
                </a:cubicBezTo>
                <a:cubicBezTo>
                  <a:pt x="9608" y="9499"/>
                  <a:pt x="9615" y="9504"/>
                  <a:pt x="9622" y="9504"/>
                </a:cubicBezTo>
                <a:cubicBezTo>
                  <a:pt x="9628" y="9504"/>
                  <a:pt x="9633" y="9501"/>
                  <a:pt x="9640" y="9494"/>
                </a:cubicBezTo>
                <a:cubicBezTo>
                  <a:pt x="9645" y="9490"/>
                  <a:pt x="9640" y="9481"/>
                  <a:pt x="9640" y="9477"/>
                </a:cubicBezTo>
                <a:cubicBezTo>
                  <a:pt x="9649" y="9473"/>
                  <a:pt x="9653" y="9468"/>
                  <a:pt x="9661" y="9464"/>
                </a:cubicBezTo>
                <a:cubicBezTo>
                  <a:pt x="9687" y="9447"/>
                  <a:pt x="9691" y="9426"/>
                  <a:pt x="9721" y="9414"/>
                </a:cubicBezTo>
                <a:cubicBezTo>
                  <a:pt x="9746" y="9405"/>
                  <a:pt x="9775" y="9405"/>
                  <a:pt x="9805" y="9405"/>
                </a:cubicBezTo>
                <a:cubicBezTo>
                  <a:pt x="9830" y="9430"/>
                  <a:pt x="9877" y="9439"/>
                  <a:pt x="9881" y="9481"/>
                </a:cubicBezTo>
                <a:cubicBezTo>
                  <a:pt x="9885" y="9553"/>
                  <a:pt x="9809" y="9570"/>
                  <a:pt x="9788" y="9620"/>
                </a:cubicBezTo>
                <a:cubicBezTo>
                  <a:pt x="9763" y="9675"/>
                  <a:pt x="9805" y="9705"/>
                  <a:pt x="9826" y="9751"/>
                </a:cubicBezTo>
                <a:cubicBezTo>
                  <a:pt x="9830" y="9760"/>
                  <a:pt x="9830" y="9768"/>
                  <a:pt x="9834" y="9777"/>
                </a:cubicBezTo>
                <a:cubicBezTo>
                  <a:pt x="9822" y="9865"/>
                  <a:pt x="9813" y="9954"/>
                  <a:pt x="9813" y="10042"/>
                </a:cubicBezTo>
                <a:cubicBezTo>
                  <a:pt x="9805" y="10106"/>
                  <a:pt x="9805" y="10173"/>
                  <a:pt x="9805" y="10241"/>
                </a:cubicBezTo>
                <a:cubicBezTo>
                  <a:pt x="9729" y="10148"/>
                  <a:pt x="9619" y="10080"/>
                  <a:pt x="9497" y="10017"/>
                </a:cubicBezTo>
                <a:cubicBezTo>
                  <a:pt x="9417" y="9975"/>
                  <a:pt x="9336" y="9933"/>
                  <a:pt x="9244" y="9912"/>
                </a:cubicBezTo>
                <a:cubicBezTo>
                  <a:pt x="9222" y="9907"/>
                  <a:pt x="9206" y="9903"/>
                  <a:pt x="9184" y="9903"/>
                </a:cubicBezTo>
                <a:cubicBezTo>
                  <a:pt x="9168" y="9878"/>
                  <a:pt x="9146" y="9848"/>
                  <a:pt x="9121" y="9844"/>
                </a:cubicBezTo>
                <a:cubicBezTo>
                  <a:pt x="9118" y="9844"/>
                  <a:pt x="9115" y="9844"/>
                  <a:pt x="9112" y="9844"/>
                </a:cubicBezTo>
                <a:cubicBezTo>
                  <a:pt x="9083" y="9844"/>
                  <a:pt x="9059" y="9862"/>
                  <a:pt x="9033" y="9869"/>
                </a:cubicBezTo>
                <a:cubicBezTo>
                  <a:pt x="9007" y="9878"/>
                  <a:pt x="8982" y="9878"/>
                  <a:pt x="8952" y="9878"/>
                </a:cubicBezTo>
                <a:cubicBezTo>
                  <a:pt x="8940" y="9878"/>
                  <a:pt x="8926" y="9877"/>
                  <a:pt x="8912" y="9877"/>
                </a:cubicBezTo>
                <a:cubicBezTo>
                  <a:pt x="8897" y="9877"/>
                  <a:pt x="8883" y="9878"/>
                  <a:pt x="8868" y="9882"/>
                </a:cubicBezTo>
                <a:cubicBezTo>
                  <a:pt x="8813" y="9899"/>
                  <a:pt x="8762" y="9941"/>
                  <a:pt x="8716" y="9966"/>
                </a:cubicBezTo>
                <a:cubicBezTo>
                  <a:pt x="8673" y="9992"/>
                  <a:pt x="8612" y="10044"/>
                  <a:pt x="8553" y="10044"/>
                </a:cubicBezTo>
                <a:cubicBezTo>
                  <a:pt x="8543" y="10044"/>
                  <a:pt x="8532" y="10042"/>
                  <a:pt x="8522" y="10038"/>
                </a:cubicBezTo>
                <a:lnTo>
                  <a:pt x="8518" y="10038"/>
                </a:lnTo>
                <a:cubicBezTo>
                  <a:pt x="8518" y="10042"/>
                  <a:pt x="8518" y="10047"/>
                  <a:pt x="8522" y="10051"/>
                </a:cubicBezTo>
                <a:cubicBezTo>
                  <a:pt x="8527" y="10062"/>
                  <a:pt x="8537" y="10064"/>
                  <a:pt x="8547" y="10064"/>
                </a:cubicBezTo>
                <a:cubicBezTo>
                  <a:pt x="8553" y="10064"/>
                  <a:pt x="8558" y="10064"/>
                  <a:pt x="8564" y="10064"/>
                </a:cubicBezTo>
                <a:cubicBezTo>
                  <a:pt x="8589" y="10064"/>
                  <a:pt x="8615" y="10064"/>
                  <a:pt x="8636" y="10072"/>
                </a:cubicBezTo>
                <a:cubicBezTo>
                  <a:pt x="8632" y="10072"/>
                  <a:pt x="8670" y="10085"/>
                  <a:pt x="8674" y="10085"/>
                </a:cubicBezTo>
                <a:cubicBezTo>
                  <a:pt x="8699" y="10080"/>
                  <a:pt x="8708" y="10051"/>
                  <a:pt x="8716" y="10030"/>
                </a:cubicBezTo>
                <a:cubicBezTo>
                  <a:pt x="8729" y="10004"/>
                  <a:pt x="8733" y="9988"/>
                  <a:pt x="8758" y="9988"/>
                </a:cubicBezTo>
                <a:cubicBezTo>
                  <a:pt x="8764" y="9986"/>
                  <a:pt x="8769" y="9986"/>
                  <a:pt x="8775" y="9986"/>
                </a:cubicBezTo>
                <a:cubicBezTo>
                  <a:pt x="8786" y="9986"/>
                  <a:pt x="8798" y="9988"/>
                  <a:pt x="8809" y="9988"/>
                </a:cubicBezTo>
                <a:cubicBezTo>
                  <a:pt x="8838" y="9996"/>
                  <a:pt x="8872" y="10000"/>
                  <a:pt x="8897" y="10009"/>
                </a:cubicBezTo>
                <a:cubicBezTo>
                  <a:pt x="8921" y="10018"/>
                  <a:pt x="8937" y="10027"/>
                  <a:pt x="8956" y="10027"/>
                </a:cubicBezTo>
                <a:cubicBezTo>
                  <a:pt x="8964" y="10027"/>
                  <a:pt x="8972" y="10025"/>
                  <a:pt x="8982" y="10021"/>
                </a:cubicBezTo>
                <a:cubicBezTo>
                  <a:pt x="8994" y="10018"/>
                  <a:pt x="8997" y="10015"/>
                  <a:pt x="9003" y="10015"/>
                </a:cubicBezTo>
                <a:cubicBezTo>
                  <a:pt x="9005" y="10015"/>
                  <a:pt x="9008" y="10016"/>
                  <a:pt x="9011" y="10017"/>
                </a:cubicBezTo>
                <a:cubicBezTo>
                  <a:pt x="9040" y="10024"/>
                  <a:pt x="9047" y="10040"/>
                  <a:pt x="9071" y="10040"/>
                </a:cubicBezTo>
                <a:cubicBezTo>
                  <a:pt x="9076" y="10040"/>
                  <a:pt x="9081" y="10040"/>
                  <a:pt x="9087" y="10038"/>
                </a:cubicBezTo>
                <a:cubicBezTo>
                  <a:pt x="9117" y="10034"/>
                  <a:pt x="9189" y="10004"/>
                  <a:pt x="9206" y="9979"/>
                </a:cubicBezTo>
                <a:cubicBezTo>
                  <a:pt x="9214" y="9966"/>
                  <a:pt x="9214" y="9962"/>
                  <a:pt x="9214" y="9958"/>
                </a:cubicBezTo>
                <a:cubicBezTo>
                  <a:pt x="9218" y="9958"/>
                  <a:pt x="9227" y="9958"/>
                  <a:pt x="9235" y="9962"/>
                </a:cubicBezTo>
                <a:cubicBezTo>
                  <a:pt x="9320" y="9979"/>
                  <a:pt x="9400" y="10021"/>
                  <a:pt x="9476" y="10059"/>
                </a:cubicBezTo>
                <a:cubicBezTo>
                  <a:pt x="9619" y="10135"/>
                  <a:pt x="9754" y="10216"/>
                  <a:pt x="9809" y="10346"/>
                </a:cubicBezTo>
                <a:cubicBezTo>
                  <a:pt x="9813" y="10367"/>
                  <a:pt x="9818" y="10393"/>
                  <a:pt x="9818" y="10418"/>
                </a:cubicBezTo>
                <a:cubicBezTo>
                  <a:pt x="9796" y="10418"/>
                  <a:pt x="9780" y="10418"/>
                  <a:pt x="9758" y="10427"/>
                </a:cubicBezTo>
                <a:cubicBezTo>
                  <a:pt x="9733" y="10439"/>
                  <a:pt x="9695" y="10435"/>
                  <a:pt x="9670" y="10456"/>
                </a:cubicBezTo>
                <a:cubicBezTo>
                  <a:pt x="9645" y="10473"/>
                  <a:pt x="9628" y="10498"/>
                  <a:pt x="9598" y="10511"/>
                </a:cubicBezTo>
                <a:cubicBezTo>
                  <a:pt x="9564" y="10524"/>
                  <a:pt x="9531" y="10524"/>
                  <a:pt x="9497" y="10524"/>
                </a:cubicBezTo>
                <a:cubicBezTo>
                  <a:pt x="9471" y="10524"/>
                  <a:pt x="9463" y="10528"/>
                  <a:pt x="9446" y="10545"/>
                </a:cubicBezTo>
                <a:cubicBezTo>
                  <a:pt x="9434" y="10566"/>
                  <a:pt x="9438" y="10562"/>
                  <a:pt x="9412" y="10566"/>
                </a:cubicBezTo>
                <a:cubicBezTo>
                  <a:pt x="9392" y="10573"/>
                  <a:pt x="9368" y="10580"/>
                  <a:pt x="9347" y="10580"/>
                </a:cubicBezTo>
                <a:cubicBezTo>
                  <a:pt x="9342" y="10580"/>
                  <a:pt x="9337" y="10579"/>
                  <a:pt x="9332" y="10578"/>
                </a:cubicBezTo>
                <a:cubicBezTo>
                  <a:pt x="9307" y="10578"/>
                  <a:pt x="9282" y="10570"/>
                  <a:pt x="9256" y="10566"/>
                </a:cubicBezTo>
                <a:cubicBezTo>
                  <a:pt x="9244" y="10566"/>
                  <a:pt x="9231" y="10569"/>
                  <a:pt x="9217" y="10569"/>
                </a:cubicBezTo>
                <a:cubicBezTo>
                  <a:pt x="9208" y="10569"/>
                  <a:pt x="9198" y="10567"/>
                  <a:pt x="9189" y="10562"/>
                </a:cubicBezTo>
                <a:cubicBezTo>
                  <a:pt x="9173" y="10552"/>
                  <a:pt x="9164" y="10535"/>
                  <a:pt x="9147" y="10535"/>
                </a:cubicBezTo>
                <a:cubicBezTo>
                  <a:pt x="9142" y="10535"/>
                  <a:pt x="9137" y="10537"/>
                  <a:pt x="9130" y="10541"/>
                </a:cubicBezTo>
                <a:cubicBezTo>
                  <a:pt x="9104" y="10557"/>
                  <a:pt x="9058" y="10600"/>
                  <a:pt x="9058" y="10629"/>
                </a:cubicBezTo>
                <a:cubicBezTo>
                  <a:pt x="9053" y="10632"/>
                  <a:pt x="9047" y="10633"/>
                  <a:pt x="9041" y="10633"/>
                </a:cubicBezTo>
                <a:cubicBezTo>
                  <a:pt x="9020" y="10633"/>
                  <a:pt x="8993" y="10621"/>
                  <a:pt x="8973" y="10621"/>
                </a:cubicBezTo>
                <a:cubicBezTo>
                  <a:pt x="8949" y="10615"/>
                  <a:pt x="8924" y="10611"/>
                  <a:pt x="8899" y="10611"/>
                </a:cubicBezTo>
                <a:cubicBezTo>
                  <a:pt x="8890" y="10611"/>
                  <a:pt x="8881" y="10611"/>
                  <a:pt x="8872" y="10612"/>
                </a:cubicBezTo>
                <a:cubicBezTo>
                  <a:pt x="8843" y="10612"/>
                  <a:pt x="8809" y="10616"/>
                  <a:pt x="8779" y="10621"/>
                </a:cubicBezTo>
                <a:cubicBezTo>
                  <a:pt x="8762" y="10625"/>
                  <a:pt x="8762" y="10621"/>
                  <a:pt x="8746" y="10633"/>
                </a:cubicBezTo>
                <a:cubicBezTo>
                  <a:pt x="8712" y="10663"/>
                  <a:pt x="8670" y="10697"/>
                  <a:pt x="8623" y="10705"/>
                </a:cubicBezTo>
                <a:cubicBezTo>
                  <a:pt x="8614" y="10707"/>
                  <a:pt x="8604" y="10708"/>
                  <a:pt x="8595" y="10708"/>
                </a:cubicBezTo>
                <a:cubicBezTo>
                  <a:pt x="8573" y="10708"/>
                  <a:pt x="8550" y="10704"/>
                  <a:pt x="8529" y="10704"/>
                </a:cubicBezTo>
                <a:cubicBezTo>
                  <a:pt x="8516" y="10704"/>
                  <a:pt x="8504" y="10706"/>
                  <a:pt x="8492" y="10709"/>
                </a:cubicBezTo>
                <a:cubicBezTo>
                  <a:pt x="8484" y="10743"/>
                  <a:pt x="8585" y="10768"/>
                  <a:pt x="8534" y="10802"/>
                </a:cubicBezTo>
                <a:cubicBezTo>
                  <a:pt x="8527" y="10808"/>
                  <a:pt x="8513" y="10809"/>
                  <a:pt x="8498" y="10809"/>
                </a:cubicBezTo>
                <a:cubicBezTo>
                  <a:pt x="8478" y="10809"/>
                  <a:pt x="8456" y="10806"/>
                  <a:pt x="8446" y="10806"/>
                </a:cubicBezTo>
                <a:cubicBezTo>
                  <a:pt x="8425" y="10806"/>
                  <a:pt x="8404" y="10806"/>
                  <a:pt x="8383" y="10802"/>
                </a:cubicBezTo>
                <a:cubicBezTo>
                  <a:pt x="8359" y="10796"/>
                  <a:pt x="8346" y="10787"/>
                  <a:pt x="8328" y="10787"/>
                </a:cubicBezTo>
                <a:cubicBezTo>
                  <a:pt x="8319" y="10787"/>
                  <a:pt x="8310" y="10789"/>
                  <a:pt x="8298" y="10794"/>
                </a:cubicBezTo>
                <a:cubicBezTo>
                  <a:pt x="8269" y="10806"/>
                  <a:pt x="8247" y="10811"/>
                  <a:pt x="8218" y="10815"/>
                </a:cubicBezTo>
                <a:cubicBezTo>
                  <a:pt x="8180" y="10823"/>
                  <a:pt x="8146" y="10836"/>
                  <a:pt x="8104" y="10836"/>
                </a:cubicBezTo>
                <a:cubicBezTo>
                  <a:pt x="8045" y="10840"/>
                  <a:pt x="8024" y="10849"/>
                  <a:pt x="7986" y="10891"/>
                </a:cubicBezTo>
                <a:cubicBezTo>
                  <a:pt x="7956" y="10920"/>
                  <a:pt x="7918" y="10958"/>
                  <a:pt x="7910" y="10996"/>
                </a:cubicBezTo>
                <a:cubicBezTo>
                  <a:pt x="7906" y="11022"/>
                  <a:pt x="7914" y="11047"/>
                  <a:pt x="7910" y="11072"/>
                </a:cubicBezTo>
                <a:cubicBezTo>
                  <a:pt x="7897" y="11140"/>
                  <a:pt x="7821" y="11182"/>
                  <a:pt x="7775" y="11233"/>
                </a:cubicBezTo>
                <a:cubicBezTo>
                  <a:pt x="7749" y="11262"/>
                  <a:pt x="7758" y="11300"/>
                  <a:pt x="7758" y="11338"/>
                </a:cubicBezTo>
                <a:cubicBezTo>
                  <a:pt x="7758" y="11372"/>
                  <a:pt x="7754" y="11389"/>
                  <a:pt x="7737" y="11418"/>
                </a:cubicBezTo>
                <a:cubicBezTo>
                  <a:pt x="7699" y="11473"/>
                  <a:pt x="7652" y="11486"/>
                  <a:pt x="7593" y="11499"/>
                </a:cubicBezTo>
                <a:cubicBezTo>
                  <a:pt x="7543" y="11507"/>
                  <a:pt x="7534" y="11503"/>
                  <a:pt x="7530" y="11553"/>
                </a:cubicBezTo>
                <a:cubicBezTo>
                  <a:pt x="7530" y="11596"/>
                  <a:pt x="7551" y="11656"/>
                  <a:pt x="7604" y="11656"/>
                </a:cubicBezTo>
                <a:cubicBezTo>
                  <a:pt x="7608" y="11656"/>
                  <a:pt x="7613" y="11656"/>
                  <a:pt x="7619" y="11655"/>
                </a:cubicBezTo>
                <a:cubicBezTo>
                  <a:pt x="7640" y="11655"/>
                  <a:pt x="7661" y="11634"/>
                  <a:pt x="7682" y="11621"/>
                </a:cubicBezTo>
                <a:cubicBezTo>
                  <a:pt x="7724" y="11604"/>
                  <a:pt x="7766" y="11587"/>
                  <a:pt x="7804" y="11562"/>
                </a:cubicBezTo>
                <a:cubicBezTo>
                  <a:pt x="7817" y="11549"/>
                  <a:pt x="7838" y="11524"/>
                  <a:pt x="7855" y="11524"/>
                </a:cubicBezTo>
                <a:cubicBezTo>
                  <a:pt x="7872" y="11524"/>
                  <a:pt x="7901" y="11541"/>
                  <a:pt x="7918" y="11545"/>
                </a:cubicBezTo>
                <a:cubicBezTo>
                  <a:pt x="7931" y="11547"/>
                  <a:pt x="7944" y="11548"/>
                  <a:pt x="7957" y="11548"/>
                </a:cubicBezTo>
                <a:cubicBezTo>
                  <a:pt x="7996" y="11548"/>
                  <a:pt x="8032" y="11540"/>
                  <a:pt x="8070" y="11537"/>
                </a:cubicBezTo>
                <a:cubicBezTo>
                  <a:pt x="8096" y="11537"/>
                  <a:pt x="8112" y="11524"/>
                  <a:pt x="8134" y="11515"/>
                </a:cubicBezTo>
                <a:cubicBezTo>
                  <a:pt x="8159" y="11503"/>
                  <a:pt x="8188" y="11499"/>
                  <a:pt x="8210" y="11478"/>
                </a:cubicBezTo>
                <a:cubicBezTo>
                  <a:pt x="8222" y="11469"/>
                  <a:pt x="8218" y="11465"/>
                  <a:pt x="8222" y="11452"/>
                </a:cubicBezTo>
                <a:cubicBezTo>
                  <a:pt x="8222" y="11431"/>
                  <a:pt x="8222" y="11410"/>
                  <a:pt x="8222" y="11393"/>
                </a:cubicBezTo>
                <a:cubicBezTo>
                  <a:pt x="8218" y="11368"/>
                  <a:pt x="8218" y="11342"/>
                  <a:pt x="8222" y="11321"/>
                </a:cubicBezTo>
                <a:cubicBezTo>
                  <a:pt x="8230" y="11310"/>
                  <a:pt x="8254" y="11306"/>
                  <a:pt x="8281" y="11306"/>
                </a:cubicBezTo>
                <a:cubicBezTo>
                  <a:pt x="8312" y="11306"/>
                  <a:pt x="8346" y="11311"/>
                  <a:pt x="8361" y="11313"/>
                </a:cubicBezTo>
                <a:cubicBezTo>
                  <a:pt x="8408" y="11321"/>
                  <a:pt x="8450" y="11321"/>
                  <a:pt x="8497" y="11321"/>
                </a:cubicBezTo>
                <a:cubicBezTo>
                  <a:pt x="8513" y="11321"/>
                  <a:pt x="8532" y="11319"/>
                  <a:pt x="8550" y="11319"/>
                </a:cubicBezTo>
                <a:cubicBezTo>
                  <a:pt x="8559" y="11319"/>
                  <a:pt x="8568" y="11320"/>
                  <a:pt x="8577" y="11321"/>
                </a:cubicBezTo>
                <a:cubicBezTo>
                  <a:pt x="8585" y="11364"/>
                  <a:pt x="8484" y="11397"/>
                  <a:pt x="8513" y="11435"/>
                </a:cubicBezTo>
                <a:cubicBezTo>
                  <a:pt x="8539" y="11473"/>
                  <a:pt x="8623" y="11465"/>
                  <a:pt x="8657" y="11473"/>
                </a:cubicBezTo>
                <a:cubicBezTo>
                  <a:pt x="8686" y="11478"/>
                  <a:pt x="8716" y="11503"/>
                  <a:pt x="8741" y="11503"/>
                </a:cubicBezTo>
                <a:cubicBezTo>
                  <a:pt x="8744" y="11503"/>
                  <a:pt x="8747" y="11503"/>
                  <a:pt x="8750" y="11503"/>
                </a:cubicBezTo>
                <a:cubicBezTo>
                  <a:pt x="8775" y="11503"/>
                  <a:pt x="8807" y="11489"/>
                  <a:pt x="8826" y="11482"/>
                </a:cubicBezTo>
                <a:cubicBezTo>
                  <a:pt x="8859" y="11469"/>
                  <a:pt x="8893" y="11465"/>
                  <a:pt x="8927" y="11448"/>
                </a:cubicBezTo>
                <a:cubicBezTo>
                  <a:pt x="8935" y="11445"/>
                  <a:pt x="8941" y="11443"/>
                  <a:pt x="8947" y="11443"/>
                </a:cubicBezTo>
                <a:cubicBezTo>
                  <a:pt x="8970" y="11443"/>
                  <a:pt x="8982" y="11468"/>
                  <a:pt x="8999" y="11499"/>
                </a:cubicBezTo>
                <a:cubicBezTo>
                  <a:pt x="9020" y="11528"/>
                  <a:pt x="9041" y="11566"/>
                  <a:pt x="9071" y="11591"/>
                </a:cubicBezTo>
                <a:cubicBezTo>
                  <a:pt x="9084" y="11603"/>
                  <a:pt x="9096" y="11607"/>
                  <a:pt x="9110" y="11607"/>
                </a:cubicBezTo>
                <a:cubicBezTo>
                  <a:pt x="9121" y="11607"/>
                  <a:pt x="9133" y="11604"/>
                  <a:pt x="9146" y="11600"/>
                </a:cubicBezTo>
                <a:cubicBezTo>
                  <a:pt x="9163" y="11591"/>
                  <a:pt x="9189" y="11591"/>
                  <a:pt x="9201" y="11579"/>
                </a:cubicBezTo>
                <a:cubicBezTo>
                  <a:pt x="9214" y="11566"/>
                  <a:pt x="9218" y="11549"/>
                  <a:pt x="9231" y="11532"/>
                </a:cubicBezTo>
                <a:cubicBezTo>
                  <a:pt x="9252" y="11515"/>
                  <a:pt x="9269" y="11499"/>
                  <a:pt x="9294" y="11494"/>
                </a:cubicBezTo>
                <a:cubicBezTo>
                  <a:pt x="9307" y="11492"/>
                  <a:pt x="9320" y="11491"/>
                  <a:pt x="9334" y="11491"/>
                </a:cubicBezTo>
                <a:cubicBezTo>
                  <a:pt x="9362" y="11491"/>
                  <a:pt x="9391" y="11494"/>
                  <a:pt x="9417" y="11494"/>
                </a:cubicBezTo>
                <a:cubicBezTo>
                  <a:pt x="9463" y="11494"/>
                  <a:pt x="9484" y="11503"/>
                  <a:pt x="9522" y="11524"/>
                </a:cubicBezTo>
                <a:cubicBezTo>
                  <a:pt x="9533" y="11530"/>
                  <a:pt x="9541" y="11534"/>
                  <a:pt x="9548" y="11534"/>
                </a:cubicBezTo>
                <a:cubicBezTo>
                  <a:pt x="9559" y="11534"/>
                  <a:pt x="9565" y="11524"/>
                  <a:pt x="9573" y="11503"/>
                </a:cubicBezTo>
                <a:cubicBezTo>
                  <a:pt x="9602" y="11448"/>
                  <a:pt x="9577" y="11410"/>
                  <a:pt x="9640" y="11376"/>
                </a:cubicBezTo>
                <a:cubicBezTo>
                  <a:pt x="9670" y="11359"/>
                  <a:pt x="9695" y="11359"/>
                  <a:pt x="9729" y="11355"/>
                </a:cubicBezTo>
                <a:cubicBezTo>
                  <a:pt x="9742" y="11351"/>
                  <a:pt x="9754" y="11347"/>
                  <a:pt x="9771" y="11342"/>
                </a:cubicBezTo>
                <a:cubicBezTo>
                  <a:pt x="9780" y="11341"/>
                  <a:pt x="9789" y="11341"/>
                  <a:pt x="9798" y="11341"/>
                </a:cubicBezTo>
                <a:cubicBezTo>
                  <a:pt x="9816" y="11341"/>
                  <a:pt x="9836" y="11342"/>
                  <a:pt x="9856" y="11342"/>
                </a:cubicBezTo>
                <a:cubicBezTo>
                  <a:pt x="9862" y="11342"/>
                  <a:pt x="9868" y="11342"/>
                  <a:pt x="9874" y="11342"/>
                </a:cubicBezTo>
                <a:cubicBezTo>
                  <a:pt x="9893" y="11342"/>
                  <a:pt x="9903" y="11345"/>
                  <a:pt x="9894" y="11368"/>
                </a:cubicBezTo>
                <a:cubicBezTo>
                  <a:pt x="9885" y="11397"/>
                  <a:pt x="9851" y="11427"/>
                  <a:pt x="9834" y="11452"/>
                </a:cubicBezTo>
                <a:cubicBezTo>
                  <a:pt x="9822" y="11473"/>
                  <a:pt x="9809" y="11515"/>
                  <a:pt x="9784" y="11528"/>
                </a:cubicBezTo>
                <a:cubicBezTo>
                  <a:pt x="9763" y="11541"/>
                  <a:pt x="9742" y="11532"/>
                  <a:pt x="9725" y="11541"/>
                </a:cubicBezTo>
                <a:cubicBezTo>
                  <a:pt x="9691" y="11553"/>
                  <a:pt x="9670" y="11587"/>
                  <a:pt x="9640" y="11604"/>
                </a:cubicBezTo>
                <a:cubicBezTo>
                  <a:pt x="9619" y="11617"/>
                  <a:pt x="9598" y="11613"/>
                  <a:pt x="9577" y="11621"/>
                </a:cubicBezTo>
                <a:cubicBezTo>
                  <a:pt x="9535" y="11642"/>
                  <a:pt x="9501" y="11676"/>
                  <a:pt x="9471" y="11714"/>
                </a:cubicBezTo>
                <a:cubicBezTo>
                  <a:pt x="9450" y="11743"/>
                  <a:pt x="9446" y="11760"/>
                  <a:pt x="9408" y="11765"/>
                </a:cubicBezTo>
                <a:cubicBezTo>
                  <a:pt x="9370" y="11769"/>
                  <a:pt x="9298" y="11765"/>
                  <a:pt x="9265" y="11794"/>
                </a:cubicBezTo>
                <a:cubicBezTo>
                  <a:pt x="9252" y="11807"/>
                  <a:pt x="9256" y="11815"/>
                  <a:pt x="9256" y="11832"/>
                </a:cubicBezTo>
                <a:cubicBezTo>
                  <a:pt x="9256" y="11878"/>
                  <a:pt x="9252" y="11912"/>
                  <a:pt x="9235" y="11954"/>
                </a:cubicBezTo>
                <a:cubicBezTo>
                  <a:pt x="9226" y="11982"/>
                  <a:pt x="9217" y="11989"/>
                  <a:pt x="9203" y="11989"/>
                </a:cubicBezTo>
                <a:cubicBezTo>
                  <a:pt x="9192" y="11989"/>
                  <a:pt x="9176" y="11984"/>
                  <a:pt x="9155" y="11980"/>
                </a:cubicBezTo>
                <a:cubicBezTo>
                  <a:pt x="9143" y="11977"/>
                  <a:pt x="9133" y="11976"/>
                  <a:pt x="9123" y="11976"/>
                </a:cubicBezTo>
                <a:cubicBezTo>
                  <a:pt x="9098" y="11976"/>
                  <a:pt x="9078" y="11985"/>
                  <a:pt x="9054" y="12009"/>
                </a:cubicBezTo>
                <a:cubicBezTo>
                  <a:pt x="9033" y="12030"/>
                  <a:pt x="8931" y="12157"/>
                  <a:pt x="9007" y="12174"/>
                </a:cubicBezTo>
                <a:cubicBezTo>
                  <a:pt x="9012" y="12175"/>
                  <a:pt x="9016" y="12175"/>
                  <a:pt x="9020" y="12175"/>
                </a:cubicBezTo>
                <a:cubicBezTo>
                  <a:pt x="9043" y="12175"/>
                  <a:pt x="9061" y="12163"/>
                  <a:pt x="9082" y="12163"/>
                </a:cubicBezTo>
                <a:cubicBezTo>
                  <a:pt x="9091" y="12163"/>
                  <a:pt x="9099" y="12165"/>
                  <a:pt x="9109" y="12170"/>
                </a:cubicBezTo>
                <a:cubicBezTo>
                  <a:pt x="9130" y="12182"/>
                  <a:pt x="9134" y="12191"/>
                  <a:pt x="9155" y="12195"/>
                </a:cubicBezTo>
                <a:cubicBezTo>
                  <a:pt x="9189" y="12199"/>
                  <a:pt x="9218" y="12203"/>
                  <a:pt x="9248" y="12208"/>
                </a:cubicBezTo>
                <a:cubicBezTo>
                  <a:pt x="9296" y="12213"/>
                  <a:pt x="9353" y="12226"/>
                  <a:pt x="9405" y="12226"/>
                </a:cubicBezTo>
                <a:cubicBezTo>
                  <a:pt x="9440" y="12226"/>
                  <a:pt x="9473" y="12220"/>
                  <a:pt x="9501" y="12203"/>
                </a:cubicBezTo>
                <a:cubicBezTo>
                  <a:pt x="9531" y="12187"/>
                  <a:pt x="9560" y="12157"/>
                  <a:pt x="9581" y="12127"/>
                </a:cubicBezTo>
                <a:cubicBezTo>
                  <a:pt x="9598" y="12106"/>
                  <a:pt x="9611" y="12085"/>
                  <a:pt x="9640" y="12085"/>
                </a:cubicBezTo>
                <a:cubicBezTo>
                  <a:pt x="9643" y="12085"/>
                  <a:pt x="9646" y="12085"/>
                  <a:pt x="9648" y="12085"/>
                </a:cubicBezTo>
                <a:cubicBezTo>
                  <a:pt x="9670" y="12085"/>
                  <a:pt x="9690" y="12099"/>
                  <a:pt x="9716" y="12106"/>
                </a:cubicBezTo>
                <a:cubicBezTo>
                  <a:pt x="9727" y="12108"/>
                  <a:pt x="9741" y="12110"/>
                  <a:pt x="9754" y="12110"/>
                </a:cubicBezTo>
                <a:cubicBezTo>
                  <a:pt x="9768" y="12110"/>
                  <a:pt x="9782" y="12108"/>
                  <a:pt x="9792" y="12106"/>
                </a:cubicBezTo>
                <a:cubicBezTo>
                  <a:pt x="9820" y="12103"/>
                  <a:pt x="9853" y="12093"/>
                  <a:pt x="9885" y="12093"/>
                </a:cubicBezTo>
                <a:cubicBezTo>
                  <a:pt x="9896" y="12093"/>
                  <a:pt x="9908" y="12095"/>
                  <a:pt x="9919" y="12098"/>
                </a:cubicBezTo>
                <a:cubicBezTo>
                  <a:pt x="9940" y="12102"/>
                  <a:pt x="9953" y="12123"/>
                  <a:pt x="9974" y="12132"/>
                </a:cubicBezTo>
                <a:cubicBezTo>
                  <a:pt x="9991" y="12136"/>
                  <a:pt x="9999" y="12140"/>
                  <a:pt x="10016" y="12140"/>
                </a:cubicBezTo>
                <a:cubicBezTo>
                  <a:pt x="10054" y="12149"/>
                  <a:pt x="10088" y="12161"/>
                  <a:pt x="10126" y="12161"/>
                </a:cubicBezTo>
                <a:cubicBezTo>
                  <a:pt x="10135" y="12161"/>
                  <a:pt x="10145" y="12162"/>
                  <a:pt x="10155" y="12162"/>
                </a:cubicBezTo>
                <a:cubicBezTo>
                  <a:pt x="10178" y="12162"/>
                  <a:pt x="10202" y="12159"/>
                  <a:pt x="10223" y="12144"/>
                </a:cubicBezTo>
                <a:cubicBezTo>
                  <a:pt x="10257" y="12119"/>
                  <a:pt x="10273" y="12115"/>
                  <a:pt x="10316" y="12106"/>
                </a:cubicBezTo>
                <a:cubicBezTo>
                  <a:pt x="10341" y="12102"/>
                  <a:pt x="10366" y="12098"/>
                  <a:pt x="10383" y="12077"/>
                </a:cubicBezTo>
                <a:cubicBezTo>
                  <a:pt x="10400" y="12056"/>
                  <a:pt x="10408" y="12030"/>
                  <a:pt x="10421" y="12009"/>
                </a:cubicBezTo>
                <a:cubicBezTo>
                  <a:pt x="10430" y="11997"/>
                  <a:pt x="10438" y="11954"/>
                  <a:pt x="10451" y="11946"/>
                </a:cubicBezTo>
                <a:cubicBezTo>
                  <a:pt x="10455" y="11943"/>
                  <a:pt x="10459" y="11941"/>
                  <a:pt x="10463" y="11941"/>
                </a:cubicBezTo>
                <a:cubicBezTo>
                  <a:pt x="10472" y="11941"/>
                  <a:pt x="10479" y="11951"/>
                  <a:pt x="10489" y="11954"/>
                </a:cubicBezTo>
                <a:cubicBezTo>
                  <a:pt x="10494" y="11956"/>
                  <a:pt x="10500" y="11956"/>
                  <a:pt x="10507" y="11956"/>
                </a:cubicBezTo>
                <a:cubicBezTo>
                  <a:pt x="10519" y="11956"/>
                  <a:pt x="10532" y="11954"/>
                  <a:pt x="10544" y="11954"/>
                </a:cubicBezTo>
                <a:cubicBezTo>
                  <a:pt x="10553" y="11955"/>
                  <a:pt x="10562" y="11956"/>
                  <a:pt x="10571" y="11956"/>
                </a:cubicBezTo>
                <a:cubicBezTo>
                  <a:pt x="10614" y="11956"/>
                  <a:pt x="10654" y="11947"/>
                  <a:pt x="10695" y="11933"/>
                </a:cubicBezTo>
                <a:cubicBezTo>
                  <a:pt x="10712" y="11929"/>
                  <a:pt x="10733" y="11925"/>
                  <a:pt x="10738" y="11908"/>
                </a:cubicBezTo>
                <a:cubicBezTo>
                  <a:pt x="10746" y="11891"/>
                  <a:pt x="10733" y="11887"/>
                  <a:pt x="10729" y="11874"/>
                </a:cubicBezTo>
                <a:cubicBezTo>
                  <a:pt x="10725" y="11862"/>
                  <a:pt x="10729" y="11840"/>
                  <a:pt x="10729" y="11828"/>
                </a:cubicBezTo>
                <a:cubicBezTo>
                  <a:pt x="10729" y="11798"/>
                  <a:pt x="10746" y="11777"/>
                  <a:pt x="10755" y="11752"/>
                </a:cubicBezTo>
                <a:cubicBezTo>
                  <a:pt x="10807" y="11737"/>
                  <a:pt x="10858" y="11731"/>
                  <a:pt x="10910" y="11731"/>
                </a:cubicBezTo>
                <a:cubicBezTo>
                  <a:pt x="10934" y="11731"/>
                  <a:pt x="10958" y="11732"/>
                  <a:pt x="10983" y="11735"/>
                </a:cubicBezTo>
                <a:cubicBezTo>
                  <a:pt x="10999" y="11739"/>
                  <a:pt x="11012" y="11748"/>
                  <a:pt x="11029" y="11756"/>
                </a:cubicBezTo>
                <a:cubicBezTo>
                  <a:pt x="11324" y="11908"/>
                  <a:pt x="11628" y="12060"/>
                  <a:pt x="11856" y="12301"/>
                </a:cubicBezTo>
                <a:cubicBezTo>
                  <a:pt x="11945" y="12398"/>
                  <a:pt x="12097" y="12596"/>
                  <a:pt x="12088" y="12820"/>
                </a:cubicBezTo>
                <a:cubicBezTo>
                  <a:pt x="11928" y="12845"/>
                  <a:pt x="11742" y="12862"/>
                  <a:pt x="11599" y="12929"/>
                </a:cubicBezTo>
                <a:cubicBezTo>
                  <a:pt x="11248" y="13090"/>
                  <a:pt x="10940" y="13364"/>
                  <a:pt x="10611" y="13563"/>
                </a:cubicBezTo>
                <a:cubicBezTo>
                  <a:pt x="10493" y="13634"/>
                  <a:pt x="10383" y="13710"/>
                  <a:pt x="10273" y="13786"/>
                </a:cubicBezTo>
                <a:cubicBezTo>
                  <a:pt x="10214" y="13752"/>
                  <a:pt x="10151" y="13731"/>
                  <a:pt x="10083" y="13719"/>
                </a:cubicBezTo>
                <a:cubicBezTo>
                  <a:pt x="10053" y="13714"/>
                  <a:pt x="10023" y="13711"/>
                  <a:pt x="9992" y="13711"/>
                </a:cubicBezTo>
                <a:cubicBezTo>
                  <a:pt x="9890" y="13711"/>
                  <a:pt x="9787" y="13738"/>
                  <a:pt x="9699" y="13790"/>
                </a:cubicBezTo>
                <a:cubicBezTo>
                  <a:pt x="9615" y="13841"/>
                  <a:pt x="9543" y="13909"/>
                  <a:pt x="9497" y="13993"/>
                </a:cubicBezTo>
                <a:cubicBezTo>
                  <a:pt x="9476" y="14014"/>
                  <a:pt x="9459" y="14031"/>
                  <a:pt x="9442" y="14052"/>
                </a:cubicBezTo>
                <a:cubicBezTo>
                  <a:pt x="9442" y="14048"/>
                  <a:pt x="9438" y="14044"/>
                  <a:pt x="9438" y="14039"/>
                </a:cubicBezTo>
                <a:cubicBezTo>
                  <a:pt x="9450" y="14018"/>
                  <a:pt x="9463" y="14001"/>
                  <a:pt x="9476" y="13985"/>
                </a:cubicBezTo>
                <a:cubicBezTo>
                  <a:pt x="9509" y="13942"/>
                  <a:pt x="9552" y="13904"/>
                  <a:pt x="9594" y="13862"/>
                </a:cubicBezTo>
                <a:cubicBezTo>
                  <a:pt x="9796" y="13685"/>
                  <a:pt x="10024" y="13554"/>
                  <a:pt x="10278" y="13474"/>
                </a:cubicBezTo>
                <a:cubicBezTo>
                  <a:pt x="10223" y="13458"/>
                  <a:pt x="10168" y="13451"/>
                  <a:pt x="10112" y="13451"/>
                </a:cubicBezTo>
                <a:cubicBezTo>
                  <a:pt x="9956" y="13451"/>
                  <a:pt x="9800" y="13509"/>
                  <a:pt x="9678" y="13609"/>
                </a:cubicBezTo>
                <a:cubicBezTo>
                  <a:pt x="9649" y="13630"/>
                  <a:pt x="9619" y="13655"/>
                  <a:pt x="9594" y="13685"/>
                </a:cubicBezTo>
                <a:cubicBezTo>
                  <a:pt x="9602" y="13672"/>
                  <a:pt x="9607" y="13660"/>
                  <a:pt x="9611" y="13651"/>
                </a:cubicBezTo>
                <a:cubicBezTo>
                  <a:pt x="9666" y="13546"/>
                  <a:pt x="9746" y="13457"/>
                  <a:pt x="9813" y="13368"/>
                </a:cubicBezTo>
                <a:cubicBezTo>
                  <a:pt x="9885" y="13276"/>
                  <a:pt x="9944" y="13178"/>
                  <a:pt x="9965" y="13064"/>
                </a:cubicBezTo>
                <a:lnTo>
                  <a:pt x="9965" y="13064"/>
                </a:lnTo>
                <a:cubicBezTo>
                  <a:pt x="9877" y="13073"/>
                  <a:pt x="9796" y="13119"/>
                  <a:pt x="9733" y="13183"/>
                </a:cubicBezTo>
                <a:cubicBezTo>
                  <a:pt x="9737" y="13149"/>
                  <a:pt x="9746" y="13119"/>
                  <a:pt x="9754" y="13086"/>
                </a:cubicBezTo>
                <a:cubicBezTo>
                  <a:pt x="9758" y="13069"/>
                  <a:pt x="9763" y="12993"/>
                  <a:pt x="9775" y="12980"/>
                </a:cubicBezTo>
                <a:lnTo>
                  <a:pt x="9775" y="12980"/>
                </a:lnTo>
                <a:cubicBezTo>
                  <a:pt x="9687" y="13052"/>
                  <a:pt x="9619" y="13136"/>
                  <a:pt x="9564" y="13238"/>
                </a:cubicBezTo>
                <a:cubicBezTo>
                  <a:pt x="9573" y="13200"/>
                  <a:pt x="9577" y="13162"/>
                  <a:pt x="9581" y="13124"/>
                </a:cubicBezTo>
                <a:cubicBezTo>
                  <a:pt x="9590" y="13005"/>
                  <a:pt x="9598" y="12799"/>
                  <a:pt x="9552" y="12689"/>
                </a:cubicBezTo>
                <a:cubicBezTo>
                  <a:pt x="9505" y="12786"/>
                  <a:pt x="9471" y="12883"/>
                  <a:pt x="9442" y="12989"/>
                </a:cubicBezTo>
                <a:cubicBezTo>
                  <a:pt x="9438" y="12883"/>
                  <a:pt x="9412" y="12782"/>
                  <a:pt x="9370" y="12689"/>
                </a:cubicBezTo>
                <a:cubicBezTo>
                  <a:pt x="9345" y="12786"/>
                  <a:pt x="9328" y="12887"/>
                  <a:pt x="9320" y="12984"/>
                </a:cubicBezTo>
                <a:cubicBezTo>
                  <a:pt x="9320" y="12984"/>
                  <a:pt x="9320" y="12980"/>
                  <a:pt x="9320" y="12976"/>
                </a:cubicBezTo>
                <a:cubicBezTo>
                  <a:pt x="9290" y="12870"/>
                  <a:pt x="9252" y="12769"/>
                  <a:pt x="9184" y="12668"/>
                </a:cubicBezTo>
                <a:cubicBezTo>
                  <a:pt x="9172" y="12761"/>
                  <a:pt x="9168" y="12862"/>
                  <a:pt x="9168" y="12959"/>
                </a:cubicBezTo>
                <a:cubicBezTo>
                  <a:pt x="9138" y="12887"/>
                  <a:pt x="9087" y="12824"/>
                  <a:pt x="9024" y="12777"/>
                </a:cubicBezTo>
                <a:lnTo>
                  <a:pt x="9024" y="12777"/>
                </a:lnTo>
                <a:cubicBezTo>
                  <a:pt x="9020" y="12866"/>
                  <a:pt x="9033" y="12959"/>
                  <a:pt x="9062" y="13043"/>
                </a:cubicBezTo>
                <a:cubicBezTo>
                  <a:pt x="8961" y="12934"/>
                  <a:pt x="8838" y="12849"/>
                  <a:pt x="8691" y="12803"/>
                </a:cubicBezTo>
                <a:lnTo>
                  <a:pt x="8691" y="12803"/>
                </a:lnTo>
                <a:cubicBezTo>
                  <a:pt x="8741" y="12904"/>
                  <a:pt x="8800" y="13005"/>
                  <a:pt x="8859" y="13102"/>
                </a:cubicBezTo>
                <a:cubicBezTo>
                  <a:pt x="8838" y="13090"/>
                  <a:pt x="8813" y="13077"/>
                  <a:pt x="8784" y="13064"/>
                </a:cubicBezTo>
                <a:cubicBezTo>
                  <a:pt x="8717" y="13039"/>
                  <a:pt x="8647" y="13026"/>
                  <a:pt x="8574" y="13026"/>
                </a:cubicBezTo>
                <a:cubicBezTo>
                  <a:pt x="8564" y="13026"/>
                  <a:pt x="8553" y="13026"/>
                  <a:pt x="8543" y="13026"/>
                </a:cubicBezTo>
                <a:cubicBezTo>
                  <a:pt x="8505" y="13026"/>
                  <a:pt x="8463" y="13035"/>
                  <a:pt x="8425" y="13043"/>
                </a:cubicBezTo>
                <a:cubicBezTo>
                  <a:pt x="8404" y="13048"/>
                  <a:pt x="8383" y="13056"/>
                  <a:pt x="8361" y="13064"/>
                </a:cubicBezTo>
                <a:cubicBezTo>
                  <a:pt x="8357" y="13064"/>
                  <a:pt x="8319" y="13086"/>
                  <a:pt x="8315" y="13086"/>
                </a:cubicBezTo>
                <a:cubicBezTo>
                  <a:pt x="8433" y="13132"/>
                  <a:pt x="8551" y="13174"/>
                  <a:pt x="8665" y="13229"/>
                </a:cubicBezTo>
                <a:cubicBezTo>
                  <a:pt x="8724" y="13259"/>
                  <a:pt x="8784" y="13292"/>
                  <a:pt x="8834" y="13330"/>
                </a:cubicBezTo>
                <a:cubicBezTo>
                  <a:pt x="8809" y="13314"/>
                  <a:pt x="8784" y="13305"/>
                  <a:pt x="8754" y="13297"/>
                </a:cubicBezTo>
                <a:cubicBezTo>
                  <a:pt x="8718" y="13286"/>
                  <a:pt x="8682" y="13281"/>
                  <a:pt x="8647" y="13281"/>
                </a:cubicBezTo>
                <a:cubicBezTo>
                  <a:pt x="8550" y="13281"/>
                  <a:pt x="8458" y="13319"/>
                  <a:pt x="8387" y="13394"/>
                </a:cubicBezTo>
                <a:cubicBezTo>
                  <a:pt x="8551" y="13394"/>
                  <a:pt x="8720" y="13398"/>
                  <a:pt x="8859" y="13487"/>
                </a:cubicBezTo>
                <a:cubicBezTo>
                  <a:pt x="8910" y="13520"/>
                  <a:pt x="8952" y="13563"/>
                  <a:pt x="8995" y="13609"/>
                </a:cubicBezTo>
                <a:cubicBezTo>
                  <a:pt x="8995" y="13609"/>
                  <a:pt x="8995" y="13610"/>
                  <a:pt x="8995" y="13610"/>
                </a:cubicBezTo>
                <a:lnTo>
                  <a:pt x="8995" y="13610"/>
                </a:lnTo>
                <a:cubicBezTo>
                  <a:pt x="8924" y="13561"/>
                  <a:pt x="8845" y="13524"/>
                  <a:pt x="8762" y="13503"/>
                </a:cubicBezTo>
                <a:cubicBezTo>
                  <a:pt x="8712" y="13492"/>
                  <a:pt x="8660" y="13486"/>
                  <a:pt x="8609" y="13486"/>
                </a:cubicBezTo>
                <a:cubicBezTo>
                  <a:pt x="8461" y="13486"/>
                  <a:pt x="8315" y="13535"/>
                  <a:pt x="8193" y="13626"/>
                </a:cubicBezTo>
                <a:cubicBezTo>
                  <a:pt x="8231" y="13630"/>
                  <a:pt x="8269" y="13638"/>
                  <a:pt x="8307" y="13643"/>
                </a:cubicBezTo>
                <a:cubicBezTo>
                  <a:pt x="8214" y="13672"/>
                  <a:pt x="8121" y="13714"/>
                  <a:pt x="8053" y="13790"/>
                </a:cubicBezTo>
                <a:cubicBezTo>
                  <a:pt x="8137" y="13784"/>
                  <a:pt x="8218" y="13780"/>
                  <a:pt x="8298" y="13780"/>
                </a:cubicBezTo>
                <a:cubicBezTo>
                  <a:pt x="8328" y="13780"/>
                  <a:pt x="8357" y="13781"/>
                  <a:pt x="8387" y="13782"/>
                </a:cubicBezTo>
                <a:cubicBezTo>
                  <a:pt x="8307" y="13820"/>
                  <a:pt x="8235" y="13888"/>
                  <a:pt x="8188" y="13968"/>
                </a:cubicBezTo>
                <a:cubicBezTo>
                  <a:pt x="8335" y="13922"/>
                  <a:pt x="8486" y="13900"/>
                  <a:pt x="8636" y="13900"/>
                </a:cubicBezTo>
                <a:cubicBezTo>
                  <a:pt x="8779" y="13900"/>
                  <a:pt x="8922" y="13920"/>
                  <a:pt x="9062" y="13959"/>
                </a:cubicBezTo>
                <a:cubicBezTo>
                  <a:pt x="9130" y="14001"/>
                  <a:pt x="9197" y="14052"/>
                  <a:pt x="9252" y="14115"/>
                </a:cubicBezTo>
                <a:cubicBezTo>
                  <a:pt x="9252" y="14132"/>
                  <a:pt x="9252" y="14153"/>
                  <a:pt x="9252" y="14175"/>
                </a:cubicBezTo>
                <a:cubicBezTo>
                  <a:pt x="9256" y="14263"/>
                  <a:pt x="9277" y="14348"/>
                  <a:pt x="9286" y="14436"/>
                </a:cubicBezTo>
                <a:cubicBezTo>
                  <a:pt x="9286" y="14470"/>
                  <a:pt x="9290" y="14508"/>
                  <a:pt x="9290" y="14546"/>
                </a:cubicBezTo>
                <a:cubicBezTo>
                  <a:pt x="9146" y="14647"/>
                  <a:pt x="8990" y="14727"/>
                  <a:pt x="8864" y="14846"/>
                </a:cubicBezTo>
                <a:cubicBezTo>
                  <a:pt x="8792" y="14913"/>
                  <a:pt x="8729" y="14989"/>
                  <a:pt x="8665" y="15065"/>
                </a:cubicBezTo>
                <a:cubicBezTo>
                  <a:pt x="8644" y="15074"/>
                  <a:pt x="8623" y="15082"/>
                  <a:pt x="8602" y="15090"/>
                </a:cubicBezTo>
                <a:lnTo>
                  <a:pt x="8598" y="15150"/>
                </a:lnTo>
                <a:cubicBezTo>
                  <a:pt x="8594" y="15150"/>
                  <a:pt x="8594" y="15154"/>
                  <a:pt x="8589" y="15154"/>
                </a:cubicBezTo>
                <a:lnTo>
                  <a:pt x="8564" y="15107"/>
                </a:lnTo>
                <a:cubicBezTo>
                  <a:pt x="8543" y="15120"/>
                  <a:pt x="8522" y="15128"/>
                  <a:pt x="8501" y="15141"/>
                </a:cubicBezTo>
                <a:cubicBezTo>
                  <a:pt x="8501" y="15027"/>
                  <a:pt x="8480" y="14913"/>
                  <a:pt x="8429" y="14808"/>
                </a:cubicBezTo>
                <a:cubicBezTo>
                  <a:pt x="8399" y="14846"/>
                  <a:pt x="8378" y="14888"/>
                  <a:pt x="8357" y="14934"/>
                </a:cubicBezTo>
                <a:lnTo>
                  <a:pt x="8383" y="14972"/>
                </a:lnTo>
                <a:lnTo>
                  <a:pt x="8349" y="14972"/>
                </a:lnTo>
                <a:lnTo>
                  <a:pt x="8383" y="15014"/>
                </a:lnTo>
                <a:lnTo>
                  <a:pt x="8332" y="15006"/>
                </a:lnTo>
                <a:cubicBezTo>
                  <a:pt x="8319" y="15048"/>
                  <a:pt x="8311" y="15090"/>
                  <a:pt x="8302" y="15133"/>
                </a:cubicBezTo>
                <a:cubicBezTo>
                  <a:pt x="8218" y="15031"/>
                  <a:pt x="8112" y="14947"/>
                  <a:pt x="7990" y="14900"/>
                </a:cubicBezTo>
                <a:lnTo>
                  <a:pt x="7990" y="14900"/>
                </a:lnTo>
                <a:cubicBezTo>
                  <a:pt x="7998" y="14955"/>
                  <a:pt x="8011" y="15014"/>
                  <a:pt x="8032" y="15069"/>
                </a:cubicBezTo>
                <a:lnTo>
                  <a:pt x="8087" y="15052"/>
                </a:lnTo>
                <a:lnTo>
                  <a:pt x="8049" y="15103"/>
                </a:lnTo>
                <a:cubicBezTo>
                  <a:pt x="8058" y="15128"/>
                  <a:pt x="8070" y="15150"/>
                  <a:pt x="8083" y="15171"/>
                </a:cubicBezTo>
                <a:lnTo>
                  <a:pt x="8121" y="15162"/>
                </a:lnTo>
                <a:lnTo>
                  <a:pt x="8096" y="15187"/>
                </a:lnTo>
                <a:cubicBezTo>
                  <a:pt x="8108" y="15213"/>
                  <a:pt x="8125" y="15234"/>
                  <a:pt x="8142" y="15259"/>
                </a:cubicBezTo>
                <a:cubicBezTo>
                  <a:pt x="8052" y="15223"/>
                  <a:pt x="7958" y="15205"/>
                  <a:pt x="7864" y="15205"/>
                </a:cubicBezTo>
                <a:cubicBezTo>
                  <a:pt x="7838" y="15205"/>
                  <a:pt x="7813" y="15206"/>
                  <a:pt x="7787" y="15209"/>
                </a:cubicBezTo>
                <a:cubicBezTo>
                  <a:pt x="7876" y="15331"/>
                  <a:pt x="8007" y="15428"/>
                  <a:pt x="8150" y="15483"/>
                </a:cubicBezTo>
                <a:cubicBezTo>
                  <a:pt x="8045" y="15500"/>
                  <a:pt x="7944" y="15538"/>
                  <a:pt x="7855" y="15597"/>
                </a:cubicBezTo>
                <a:cubicBezTo>
                  <a:pt x="7817" y="15601"/>
                  <a:pt x="7779" y="15610"/>
                  <a:pt x="7749" y="15618"/>
                </a:cubicBezTo>
                <a:cubicBezTo>
                  <a:pt x="7538" y="15681"/>
                  <a:pt x="7357" y="15774"/>
                  <a:pt x="7154" y="15859"/>
                </a:cubicBezTo>
                <a:cubicBezTo>
                  <a:pt x="7049" y="15901"/>
                  <a:pt x="7045" y="15918"/>
                  <a:pt x="6960" y="16006"/>
                </a:cubicBezTo>
                <a:cubicBezTo>
                  <a:pt x="6797" y="16181"/>
                  <a:pt x="6591" y="16270"/>
                  <a:pt x="6359" y="16270"/>
                </a:cubicBezTo>
                <a:cubicBezTo>
                  <a:pt x="6339" y="16270"/>
                  <a:pt x="6318" y="16269"/>
                  <a:pt x="6298" y="16268"/>
                </a:cubicBezTo>
                <a:cubicBezTo>
                  <a:pt x="6224" y="16265"/>
                  <a:pt x="6153" y="16251"/>
                  <a:pt x="6082" y="16251"/>
                </a:cubicBezTo>
                <a:cubicBezTo>
                  <a:pt x="6047" y="16251"/>
                  <a:pt x="6013" y="16254"/>
                  <a:pt x="5977" y="16264"/>
                </a:cubicBezTo>
                <a:cubicBezTo>
                  <a:pt x="5673" y="16336"/>
                  <a:pt x="211" y="18906"/>
                  <a:pt x="0" y="19117"/>
                </a:cubicBezTo>
                <a:lnTo>
                  <a:pt x="29195" y="19117"/>
                </a:lnTo>
                <a:lnTo>
                  <a:pt x="29195" y="4581"/>
                </a:lnTo>
                <a:cubicBezTo>
                  <a:pt x="29106" y="4602"/>
                  <a:pt x="29026" y="4636"/>
                  <a:pt x="28933" y="4665"/>
                </a:cubicBezTo>
                <a:cubicBezTo>
                  <a:pt x="28646" y="4754"/>
                  <a:pt x="28406" y="4940"/>
                  <a:pt x="28144" y="5079"/>
                </a:cubicBezTo>
                <a:cubicBezTo>
                  <a:pt x="28148" y="4843"/>
                  <a:pt x="28152" y="4610"/>
                  <a:pt x="28157" y="4374"/>
                </a:cubicBezTo>
                <a:cubicBezTo>
                  <a:pt x="28182" y="4349"/>
                  <a:pt x="28199" y="4319"/>
                  <a:pt x="28228" y="4294"/>
                </a:cubicBezTo>
                <a:cubicBezTo>
                  <a:pt x="28275" y="4252"/>
                  <a:pt x="28355" y="4252"/>
                  <a:pt x="28410" y="4226"/>
                </a:cubicBezTo>
                <a:cubicBezTo>
                  <a:pt x="28465" y="4197"/>
                  <a:pt x="28520" y="4176"/>
                  <a:pt x="28574" y="4150"/>
                </a:cubicBezTo>
                <a:cubicBezTo>
                  <a:pt x="28604" y="4142"/>
                  <a:pt x="28617" y="4129"/>
                  <a:pt x="28621" y="4100"/>
                </a:cubicBezTo>
                <a:cubicBezTo>
                  <a:pt x="28629" y="4070"/>
                  <a:pt x="28629" y="4058"/>
                  <a:pt x="28650" y="4036"/>
                </a:cubicBezTo>
                <a:cubicBezTo>
                  <a:pt x="28663" y="4020"/>
                  <a:pt x="28697" y="3977"/>
                  <a:pt x="28709" y="3960"/>
                </a:cubicBezTo>
                <a:lnTo>
                  <a:pt x="28996" y="3960"/>
                </a:lnTo>
                <a:cubicBezTo>
                  <a:pt x="29043" y="3960"/>
                  <a:pt x="29098" y="3965"/>
                  <a:pt x="29144" y="3986"/>
                </a:cubicBezTo>
                <a:cubicBezTo>
                  <a:pt x="29161" y="3994"/>
                  <a:pt x="29178" y="4003"/>
                  <a:pt x="29195" y="4011"/>
                </a:cubicBezTo>
                <a:lnTo>
                  <a:pt x="29195" y="3825"/>
                </a:lnTo>
                <a:cubicBezTo>
                  <a:pt x="29186" y="3817"/>
                  <a:pt x="29186" y="3813"/>
                  <a:pt x="29178" y="3804"/>
                </a:cubicBezTo>
                <a:cubicBezTo>
                  <a:pt x="29166" y="3793"/>
                  <a:pt x="29151" y="3790"/>
                  <a:pt x="29134" y="3790"/>
                </a:cubicBezTo>
                <a:cubicBezTo>
                  <a:pt x="29121" y="3790"/>
                  <a:pt x="29107" y="3792"/>
                  <a:pt x="29094" y="3792"/>
                </a:cubicBezTo>
                <a:cubicBezTo>
                  <a:pt x="29064" y="3792"/>
                  <a:pt x="29051" y="3775"/>
                  <a:pt x="29022" y="3766"/>
                </a:cubicBezTo>
                <a:cubicBezTo>
                  <a:pt x="29009" y="3758"/>
                  <a:pt x="28967" y="3754"/>
                  <a:pt x="28963" y="3741"/>
                </a:cubicBezTo>
                <a:cubicBezTo>
                  <a:pt x="28958" y="3728"/>
                  <a:pt x="28996" y="3678"/>
                  <a:pt x="29009" y="3669"/>
                </a:cubicBezTo>
                <a:cubicBezTo>
                  <a:pt x="29037" y="3649"/>
                  <a:pt x="29075" y="3644"/>
                  <a:pt x="29114" y="3644"/>
                </a:cubicBezTo>
                <a:cubicBezTo>
                  <a:pt x="29141" y="3644"/>
                  <a:pt x="29169" y="3646"/>
                  <a:pt x="29195" y="3648"/>
                </a:cubicBezTo>
                <a:lnTo>
                  <a:pt x="29195" y="2475"/>
                </a:lnTo>
                <a:cubicBezTo>
                  <a:pt x="29182" y="2475"/>
                  <a:pt x="29170" y="2475"/>
                  <a:pt x="29161" y="2479"/>
                </a:cubicBezTo>
                <a:cubicBezTo>
                  <a:pt x="29136" y="2487"/>
                  <a:pt x="29127" y="2500"/>
                  <a:pt x="29106" y="2513"/>
                </a:cubicBezTo>
                <a:cubicBezTo>
                  <a:pt x="29094" y="2521"/>
                  <a:pt x="29081" y="2521"/>
                  <a:pt x="29068" y="2534"/>
                </a:cubicBezTo>
                <a:cubicBezTo>
                  <a:pt x="29043" y="2551"/>
                  <a:pt x="29047" y="2559"/>
                  <a:pt x="29009" y="2559"/>
                </a:cubicBezTo>
                <a:cubicBezTo>
                  <a:pt x="28975" y="2559"/>
                  <a:pt x="28954" y="2559"/>
                  <a:pt x="28925" y="2576"/>
                </a:cubicBezTo>
                <a:cubicBezTo>
                  <a:pt x="28907" y="2586"/>
                  <a:pt x="28890" y="2619"/>
                  <a:pt x="28868" y="2619"/>
                </a:cubicBezTo>
                <a:cubicBezTo>
                  <a:pt x="28863" y="2619"/>
                  <a:pt x="28858" y="2618"/>
                  <a:pt x="28853" y="2614"/>
                </a:cubicBezTo>
                <a:cubicBezTo>
                  <a:pt x="28832" y="2606"/>
                  <a:pt x="28836" y="2576"/>
                  <a:pt x="28815" y="2563"/>
                </a:cubicBezTo>
                <a:cubicBezTo>
                  <a:pt x="28802" y="2555"/>
                  <a:pt x="28785" y="2559"/>
                  <a:pt x="28769" y="2551"/>
                </a:cubicBezTo>
                <a:cubicBezTo>
                  <a:pt x="28752" y="2542"/>
                  <a:pt x="28743" y="2525"/>
                  <a:pt x="28731" y="2513"/>
                </a:cubicBezTo>
                <a:cubicBezTo>
                  <a:pt x="28718" y="2500"/>
                  <a:pt x="28705" y="2496"/>
                  <a:pt x="28693" y="2483"/>
                </a:cubicBezTo>
                <a:cubicBezTo>
                  <a:pt x="28663" y="2466"/>
                  <a:pt x="28638" y="2458"/>
                  <a:pt x="28617" y="2437"/>
                </a:cubicBezTo>
                <a:cubicBezTo>
                  <a:pt x="28604" y="2428"/>
                  <a:pt x="28591" y="2416"/>
                  <a:pt x="28579" y="2407"/>
                </a:cubicBezTo>
                <a:cubicBezTo>
                  <a:pt x="28574" y="2403"/>
                  <a:pt x="28566" y="2395"/>
                  <a:pt x="28562" y="2390"/>
                </a:cubicBezTo>
                <a:cubicBezTo>
                  <a:pt x="28556" y="2389"/>
                  <a:pt x="28550" y="2388"/>
                  <a:pt x="28543" y="2388"/>
                </a:cubicBezTo>
                <a:cubicBezTo>
                  <a:pt x="28529" y="2388"/>
                  <a:pt x="28514" y="2390"/>
                  <a:pt x="28503" y="2390"/>
                </a:cubicBezTo>
                <a:lnTo>
                  <a:pt x="28444" y="2390"/>
                </a:lnTo>
                <a:cubicBezTo>
                  <a:pt x="28444" y="2369"/>
                  <a:pt x="28444" y="2344"/>
                  <a:pt x="28444" y="2319"/>
                </a:cubicBezTo>
                <a:cubicBezTo>
                  <a:pt x="28473" y="2310"/>
                  <a:pt x="28494" y="2293"/>
                  <a:pt x="28532" y="2293"/>
                </a:cubicBezTo>
                <a:cubicBezTo>
                  <a:pt x="28546" y="2293"/>
                  <a:pt x="28562" y="2295"/>
                  <a:pt x="28578" y="2295"/>
                </a:cubicBezTo>
                <a:cubicBezTo>
                  <a:pt x="28585" y="2295"/>
                  <a:pt x="28593" y="2295"/>
                  <a:pt x="28600" y="2293"/>
                </a:cubicBezTo>
                <a:cubicBezTo>
                  <a:pt x="28621" y="2289"/>
                  <a:pt x="28633" y="2281"/>
                  <a:pt x="28659" y="2281"/>
                </a:cubicBezTo>
                <a:cubicBezTo>
                  <a:pt x="28697" y="2281"/>
                  <a:pt x="28726" y="2302"/>
                  <a:pt x="28764" y="2306"/>
                </a:cubicBezTo>
                <a:cubicBezTo>
                  <a:pt x="28798" y="2310"/>
                  <a:pt x="28815" y="2302"/>
                  <a:pt x="28845" y="2323"/>
                </a:cubicBezTo>
                <a:cubicBezTo>
                  <a:pt x="28866" y="2340"/>
                  <a:pt x="28878" y="2344"/>
                  <a:pt x="28904" y="2344"/>
                </a:cubicBezTo>
                <a:cubicBezTo>
                  <a:pt x="28937" y="2340"/>
                  <a:pt x="28933" y="2331"/>
                  <a:pt x="28963" y="2319"/>
                </a:cubicBezTo>
                <a:cubicBezTo>
                  <a:pt x="28968" y="2317"/>
                  <a:pt x="28974" y="2317"/>
                  <a:pt x="28980" y="2317"/>
                </a:cubicBezTo>
                <a:cubicBezTo>
                  <a:pt x="28991" y="2317"/>
                  <a:pt x="29002" y="2319"/>
                  <a:pt x="29013" y="2319"/>
                </a:cubicBezTo>
                <a:cubicBezTo>
                  <a:pt x="29043" y="2319"/>
                  <a:pt x="29068" y="2319"/>
                  <a:pt x="29094" y="2302"/>
                </a:cubicBezTo>
                <a:cubicBezTo>
                  <a:pt x="29110" y="2293"/>
                  <a:pt x="29119" y="2272"/>
                  <a:pt x="29136" y="2264"/>
                </a:cubicBezTo>
                <a:cubicBezTo>
                  <a:pt x="29153" y="2255"/>
                  <a:pt x="29170" y="2255"/>
                  <a:pt x="29186" y="2255"/>
                </a:cubicBezTo>
                <a:cubicBezTo>
                  <a:pt x="29186" y="2255"/>
                  <a:pt x="29191" y="2260"/>
                  <a:pt x="29195" y="2260"/>
                </a:cubicBezTo>
                <a:lnTo>
                  <a:pt x="29195" y="1977"/>
                </a:lnTo>
                <a:cubicBezTo>
                  <a:pt x="29178" y="1978"/>
                  <a:pt x="29161" y="1978"/>
                  <a:pt x="29144" y="1978"/>
                </a:cubicBezTo>
                <a:lnTo>
                  <a:pt x="29144" y="1978"/>
                </a:lnTo>
                <a:cubicBezTo>
                  <a:pt x="29111" y="1978"/>
                  <a:pt x="29078" y="1978"/>
                  <a:pt x="29047" y="1989"/>
                </a:cubicBezTo>
                <a:cubicBezTo>
                  <a:pt x="29022" y="1998"/>
                  <a:pt x="29018" y="2019"/>
                  <a:pt x="28996" y="2032"/>
                </a:cubicBezTo>
                <a:cubicBezTo>
                  <a:pt x="28967" y="2053"/>
                  <a:pt x="28920" y="2070"/>
                  <a:pt x="28887" y="2078"/>
                </a:cubicBezTo>
                <a:cubicBezTo>
                  <a:pt x="28871" y="2083"/>
                  <a:pt x="28856" y="2089"/>
                  <a:pt x="28842" y="2089"/>
                </a:cubicBezTo>
                <a:cubicBezTo>
                  <a:pt x="28833" y="2089"/>
                  <a:pt x="28824" y="2087"/>
                  <a:pt x="28815" y="2082"/>
                </a:cubicBezTo>
                <a:cubicBezTo>
                  <a:pt x="28798" y="2074"/>
                  <a:pt x="28790" y="2057"/>
                  <a:pt x="28769" y="2053"/>
                </a:cubicBezTo>
                <a:cubicBezTo>
                  <a:pt x="28735" y="2044"/>
                  <a:pt x="28701" y="2053"/>
                  <a:pt x="28671" y="2032"/>
                </a:cubicBezTo>
                <a:cubicBezTo>
                  <a:pt x="28642" y="2006"/>
                  <a:pt x="28629" y="1964"/>
                  <a:pt x="28587" y="1956"/>
                </a:cubicBezTo>
                <a:cubicBezTo>
                  <a:pt x="28584" y="1955"/>
                  <a:pt x="28580" y="1955"/>
                  <a:pt x="28577" y="1955"/>
                </a:cubicBezTo>
                <a:cubicBezTo>
                  <a:pt x="28550" y="1955"/>
                  <a:pt x="28520" y="1968"/>
                  <a:pt x="28494" y="1968"/>
                </a:cubicBezTo>
                <a:cubicBezTo>
                  <a:pt x="28469" y="1926"/>
                  <a:pt x="28612" y="1897"/>
                  <a:pt x="28553" y="1833"/>
                </a:cubicBezTo>
                <a:cubicBezTo>
                  <a:pt x="28545" y="1825"/>
                  <a:pt x="28511" y="1812"/>
                  <a:pt x="28494" y="1808"/>
                </a:cubicBezTo>
                <a:cubicBezTo>
                  <a:pt x="28482" y="1799"/>
                  <a:pt x="28465" y="1795"/>
                  <a:pt x="28452" y="1791"/>
                </a:cubicBezTo>
                <a:cubicBezTo>
                  <a:pt x="28448" y="1791"/>
                  <a:pt x="28448" y="1787"/>
                  <a:pt x="28444" y="1787"/>
                </a:cubicBezTo>
                <a:cubicBezTo>
                  <a:pt x="28444" y="1757"/>
                  <a:pt x="28444" y="1728"/>
                  <a:pt x="28444" y="1698"/>
                </a:cubicBezTo>
                <a:cubicBezTo>
                  <a:pt x="28478" y="1701"/>
                  <a:pt x="28514" y="1710"/>
                  <a:pt x="28550" y="1710"/>
                </a:cubicBezTo>
                <a:cubicBezTo>
                  <a:pt x="28567" y="1710"/>
                  <a:pt x="28583" y="1708"/>
                  <a:pt x="28600" y="1702"/>
                </a:cubicBezTo>
                <a:cubicBezTo>
                  <a:pt x="28595" y="1677"/>
                  <a:pt x="28536" y="1669"/>
                  <a:pt x="28541" y="1635"/>
                </a:cubicBezTo>
                <a:cubicBezTo>
                  <a:pt x="28548" y="1633"/>
                  <a:pt x="28556" y="1632"/>
                  <a:pt x="28565" y="1632"/>
                </a:cubicBezTo>
                <a:cubicBezTo>
                  <a:pt x="28583" y="1632"/>
                  <a:pt x="28603" y="1636"/>
                  <a:pt x="28622" y="1636"/>
                </a:cubicBezTo>
                <a:cubicBezTo>
                  <a:pt x="28628" y="1636"/>
                  <a:pt x="28633" y="1635"/>
                  <a:pt x="28638" y="1635"/>
                </a:cubicBezTo>
                <a:cubicBezTo>
                  <a:pt x="28646" y="1635"/>
                  <a:pt x="28671" y="1626"/>
                  <a:pt x="28684" y="1618"/>
                </a:cubicBezTo>
                <a:cubicBezTo>
                  <a:pt x="28693" y="1614"/>
                  <a:pt x="28693" y="1605"/>
                  <a:pt x="28705" y="1601"/>
                </a:cubicBezTo>
                <a:cubicBezTo>
                  <a:pt x="28714" y="1597"/>
                  <a:pt x="28731" y="1596"/>
                  <a:pt x="28748" y="1596"/>
                </a:cubicBezTo>
                <a:cubicBezTo>
                  <a:pt x="28765" y="1596"/>
                  <a:pt x="28783" y="1597"/>
                  <a:pt x="28794" y="1597"/>
                </a:cubicBezTo>
                <a:cubicBezTo>
                  <a:pt x="28815" y="1601"/>
                  <a:pt x="28840" y="1605"/>
                  <a:pt x="28866" y="1610"/>
                </a:cubicBezTo>
                <a:cubicBezTo>
                  <a:pt x="28883" y="1614"/>
                  <a:pt x="28908" y="1614"/>
                  <a:pt x="28912" y="1631"/>
                </a:cubicBezTo>
                <a:cubicBezTo>
                  <a:pt x="28866" y="1664"/>
                  <a:pt x="28781" y="1669"/>
                  <a:pt x="28752" y="1723"/>
                </a:cubicBezTo>
                <a:cubicBezTo>
                  <a:pt x="28743" y="1740"/>
                  <a:pt x="28735" y="1766"/>
                  <a:pt x="28756" y="1778"/>
                </a:cubicBezTo>
                <a:cubicBezTo>
                  <a:pt x="28758" y="1779"/>
                  <a:pt x="28760" y="1780"/>
                  <a:pt x="28762" y="1780"/>
                </a:cubicBezTo>
                <a:cubicBezTo>
                  <a:pt x="28768" y="1780"/>
                  <a:pt x="28774" y="1777"/>
                  <a:pt x="28782" y="1777"/>
                </a:cubicBezTo>
                <a:cubicBezTo>
                  <a:pt x="28784" y="1777"/>
                  <a:pt x="28787" y="1777"/>
                  <a:pt x="28790" y="1778"/>
                </a:cubicBezTo>
                <a:cubicBezTo>
                  <a:pt x="28811" y="1787"/>
                  <a:pt x="28840" y="1821"/>
                  <a:pt x="28853" y="1837"/>
                </a:cubicBezTo>
                <a:cubicBezTo>
                  <a:pt x="28866" y="1854"/>
                  <a:pt x="28864" y="1876"/>
                  <a:pt x="28881" y="1876"/>
                </a:cubicBezTo>
                <a:cubicBezTo>
                  <a:pt x="28886" y="1876"/>
                  <a:pt x="28892" y="1875"/>
                  <a:pt x="28899" y="1871"/>
                </a:cubicBezTo>
                <a:cubicBezTo>
                  <a:pt x="28929" y="1863"/>
                  <a:pt x="28946" y="1833"/>
                  <a:pt x="28971" y="1821"/>
                </a:cubicBezTo>
                <a:cubicBezTo>
                  <a:pt x="28985" y="1816"/>
                  <a:pt x="29000" y="1813"/>
                  <a:pt x="29014" y="1813"/>
                </a:cubicBezTo>
                <a:cubicBezTo>
                  <a:pt x="29048" y="1813"/>
                  <a:pt x="29081" y="1826"/>
                  <a:pt x="29102" y="1850"/>
                </a:cubicBezTo>
                <a:cubicBezTo>
                  <a:pt x="29119" y="1867"/>
                  <a:pt x="29110" y="1871"/>
                  <a:pt x="29136" y="1884"/>
                </a:cubicBezTo>
                <a:cubicBezTo>
                  <a:pt x="29153" y="1892"/>
                  <a:pt x="29174" y="1897"/>
                  <a:pt x="29191" y="1897"/>
                </a:cubicBezTo>
                <a:cubicBezTo>
                  <a:pt x="29191" y="1897"/>
                  <a:pt x="29195" y="1897"/>
                  <a:pt x="29195" y="1901"/>
                </a:cubicBezTo>
                <a:lnTo>
                  <a:pt x="29195" y="854"/>
                </a:lnTo>
                <a:cubicBezTo>
                  <a:pt x="29178" y="858"/>
                  <a:pt x="29161" y="862"/>
                  <a:pt x="29148" y="867"/>
                </a:cubicBezTo>
                <a:cubicBezTo>
                  <a:pt x="29140" y="868"/>
                  <a:pt x="29131" y="869"/>
                  <a:pt x="29123" y="869"/>
                </a:cubicBezTo>
                <a:cubicBezTo>
                  <a:pt x="29082" y="869"/>
                  <a:pt x="29045" y="852"/>
                  <a:pt x="29013" y="824"/>
                </a:cubicBezTo>
                <a:cubicBezTo>
                  <a:pt x="29005" y="816"/>
                  <a:pt x="28996" y="803"/>
                  <a:pt x="28984" y="795"/>
                </a:cubicBezTo>
                <a:cubicBezTo>
                  <a:pt x="28978" y="795"/>
                  <a:pt x="28971" y="797"/>
                  <a:pt x="28964" y="797"/>
                </a:cubicBezTo>
                <a:cubicBezTo>
                  <a:pt x="28960" y="797"/>
                  <a:pt x="28957" y="796"/>
                  <a:pt x="28954" y="795"/>
                </a:cubicBezTo>
                <a:cubicBezTo>
                  <a:pt x="28937" y="791"/>
                  <a:pt x="28899" y="765"/>
                  <a:pt x="28899" y="749"/>
                </a:cubicBezTo>
                <a:cubicBezTo>
                  <a:pt x="28896" y="692"/>
                  <a:pt x="28974" y="670"/>
                  <a:pt x="29032" y="670"/>
                </a:cubicBezTo>
                <a:cubicBezTo>
                  <a:pt x="29052" y="670"/>
                  <a:pt x="29069" y="673"/>
                  <a:pt x="29081" y="677"/>
                </a:cubicBezTo>
                <a:lnTo>
                  <a:pt x="29043" y="685"/>
                </a:lnTo>
                <a:cubicBezTo>
                  <a:pt x="29071" y="685"/>
                  <a:pt x="29105" y="681"/>
                  <a:pt x="29137" y="681"/>
                </a:cubicBezTo>
                <a:cubicBezTo>
                  <a:pt x="29153" y="681"/>
                  <a:pt x="29168" y="682"/>
                  <a:pt x="29182" y="685"/>
                </a:cubicBezTo>
                <a:cubicBezTo>
                  <a:pt x="29186" y="689"/>
                  <a:pt x="29191" y="689"/>
                  <a:pt x="29195" y="689"/>
                </a:cubicBezTo>
                <a:lnTo>
                  <a:pt x="29195" y="474"/>
                </a:lnTo>
                <a:cubicBezTo>
                  <a:pt x="29178" y="474"/>
                  <a:pt x="29165" y="474"/>
                  <a:pt x="29148" y="466"/>
                </a:cubicBezTo>
                <a:cubicBezTo>
                  <a:pt x="29127" y="457"/>
                  <a:pt x="29089" y="428"/>
                  <a:pt x="29072" y="411"/>
                </a:cubicBezTo>
                <a:cubicBezTo>
                  <a:pt x="29051" y="390"/>
                  <a:pt x="29047" y="348"/>
                  <a:pt x="29022" y="339"/>
                </a:cubicBezTo>
                <a:cubicBezTo>
                  <a:pt x="29017" y="336"/>
                  <a:pt x="29009" y="335"/>
                  <a:pt x="29001" y="335"/>
                </a:cubicBezTo>
                <a:cubicBezTo>
                  <a:pt x="28983" y="335"/>
                  <a:pt x="28962" y="340"/>
                  <a:pt x="28950" y="343"/>
                </a:cubicBezTo>
                <a:cubicBezTo>
                  <a:pt x="28895" y="352"/>
                  <a:pt x="28853" y="381"/>
                  <a:pt x="28802" y="390"/>
                </a:cubicBezTo>
                <a:cubicBezTo>
                  <a:pt x="28788" y="391"/>
                  <a:pt x="28773" y="391"/>
                  <a:pt x="28759" y="391"/>
                </a:cubicBezTo>
                <a:cubicBezTo>
                  <a:pt x="28744" y="391"/>
                  <a:pt x="28730" y="391"/>
                  <a:pt x="28716" y="391"/>
                </a:cubicBezTo>
                <a:cubicBezTo>
                  <a:pt x="28687" y="391"/>
                  <a:pt x="28659" y="392"/>
                  <a:pt x="28629" y="398"/>
                </a:cubicBezTo>
                <a:cubicBezTo>
                  <a:pt x="28604" y="402"/>
                  <a:pt x="28587" y="402"/>
                  <a:pt x="28562" y="419"/>
                </a:cubicBezTo>
                <a:cubicBezTo>
                  <a:pt x="28549" y="436"/>
                  <a:pt x="28541" y="457"/>
                  <a:pt x="28520" y="466"/>
                </a:cubicBezTo>
                <a:cubicBezTo>
                  <a:pt x="28511" y="471"/>
                  <a:pt x="28500" y="473"/>
                  <a:pt x="28487" y="473"/>
                </a:cubicBezTo>
                <a:cubicBezTo>
                  <a:pt x="28453" y="473"/>
                  <a:pt x="28408" y="460"/>
                  <a:pt x="28375" y="460"/>
                </a:cubicBezTo>
                <a:cubicBezTo>
                  <a:pt x="28369" y="460"/>
                  <a:pt x="28364" y="461"/>
                  <a:pt x="28359" y="462"/>
                </a:cubicBezTo>
                <a:cubicBezTo>
                  <a:pt x="28342" y="462"/>
                  <a:pt x="28321" y="474"/>
                  <a:pt x="28300" y="474"/>
                </a:cubicBezTo>
                <a:cubicBezTo>
                  <a:pt x="28292" y="470"/>
                  <a:pt x="28287" y="466"/>
                  <a:pt x="28279" y="462"/>
                </a:cubicBezTo>
                <a:cubicBezTo>
                  <a:pt x="28254" y="457"/>
                  <a:pt x="28220" y="457"/>
                  <a:pt x="28195" y="457"/>
                </a:cubicBezTo>
                <a:cubicBezTo>
                  <a:pt x="28169" y="462"/>
                  <a:pt x="28152" y="474"/>
                  <a:pt x="28127" y="483"/>
                </a:cubicBezTo>
                <a:cubicBezTo>
                  <a:pt x="28089" y="491"/>
                  <a:pt x="28068" y="504"/>
                  <a:pt x="28038" y="529"/>
                </a:cubicBezTo>
                <a:cubicBezTo>
                  <a:pt x="27992" y="563"/>
                  <a:pt x="27954" y="592"/>
                  <a:pt x="27916" y="635"/>
                </a:cubicBezTo>
                <a:cubicBezTo>
                  <a:pt x="27899" y="656"/>
                  <a:pt x="27891" y="664"/>
                  <a:pt x="27861" y="664"/>
                </a:cubicBezTo>
                <a:cubicBezTo>
                  <a:pt x="27841" y="664"/>
                  <a:pt x="27822" y="662"/>
                  <a:pt x="27802" y="662"/>
                </a:cubicBezTo>
                <a:cubicBezTo>
                  <a:pt x="27792" y="662"/>
                  <a:pt x="27782" y="663"/>
                  <a:pt x="27772" y="664"/>
                </a:cubicBezTo>
                <a:cubicBezTo>
                  <a:pt x="27743" y="673"/>
                  <a:pt x="27718" y="673"/>
                  <a:pt x="27696" y="698"/>
                </a:cubicBezTo>
                <a:cubicBezTo>
                  <a:pt x="27680" y="719"/>
                  <a:pt x="27658" y="749"/>
                  <a:pt x="27629" y="757"/>
                </a:cubicBezTo>
                <a:cubicBezTo>
                  <a:pt x="27618" y="760"/>
                  <a:pt x="27606" y="762"/>
                  <a:pt x="27593" y="762"/>
                </a:cubicBezTo>
                <a:cubicBezTo>
                  <a:pt x="27569" y="762"/>
                  <a:pt x="27544" y="757"/>
                  <a:pt x="27520" y="757"/>
                </a:cubicBezTo>
                <a:cubicBezTo>
                  <a:pt x="27496" y="757"/>
                  <a:pt x="27474" y="761"/>
                  <a:pt x="27456" y="778"/>
                </a:cubicBezTo>
                <a:cubicBezTo>
                  <a:pt x="27435" y="795"/>
                  <a:pt x="27426" y="816"/>
                  <a:pt x="27401" y="829"/>
                </a:cubicBezTo>
                <a:cubicBezTo>
                  <a:pt x="27376" y="846"/>
                  <a:pt x="27359" y="862"/>
                  <a:pt x="27334" y="879"/>
                </a:cubicBezTo>
                <a:cubicBezTo>
                  <a:pt x="27308" y="896"/>
                  <a:pt x="27279" y="905"/>
                  <a:pt x="27253" y="922"/>
                </a:cubicBezTo>
                <a:cubicBezTo>
                  <a:pt x="27224" y="934"/>
                  <a:pt x="27190" y="947"/>
                  <a:pt x="27160" y="951"/>
                </a:cubicBezTo>
                <a:cubicBezTo>
                  <a:pt x="27151" y="953"/>
                  <a:pt x="27140" y="954"/>
                  <a:pt x="27131" y="954"/>
                </a:cubicBezTo>
                <a:cubicBezTo>
                  <a:pt x="27111" y="954"/>
                  <a:pt x="27094" y="948"/>
                  <a:pt x="27089" y="926"/>
                </a:cubicBezTo>
                <a:cubicBezTo>
                  <a:pt x="27084" y="909"/>
                  <a:pt x="27093" y="896"/>
                  <a:pt x="27106" y="879"/>
                </a:cubicBezTo>
                <a:cubicBezTo>
                  <a:pt x="27122" y="858"/>
                  <a:pt x="27139" y="850"/>
                  <a:pt x="27160" y="837"/>
                </a:cubicBezTo>
                <a:cubicBezTo>
                  <a:pt x="27194" y="820"/>
                  <a:pt x="27211" y="786"/>
                  <a:pt x="27245" y="774"/>
                </a:cubicBezTo>
                <a:cubicBezTo>
                  <a:pt x="27274" y="757"/>
                  <a:pt x="27308" y="765"/>
                  <a:pt x="27329" y="736"/>
                </a:cubicBezTo>
                <a:cubicBezTo>
                  <a:pt x="27350" y="711"/>
                  <a:pt x="27346" y="702"/>
                  <a:pt x="27317" y="698"/>
                </a:cubicBezTo>
                <a:lnTo>
                  <a:pt x="27258" y="698"/>
                </a:lnTo>
                <a:cubicBezTo>
                  <a:pt x="27232" y="698"/>
                  <a:pt x="27215" y="694"/>
                  <a:pt x="27194" y="689"/>
                </a:cubicBezTo>
                <a:cubicBezTo>
                  <a:pt x="27190" y="689"/>
                  <a:pt x="27185" y="688"/>
                  <a:pt x="27180" y="688"/>
                </a:cubicBezTo>
                <a:cubicBezTo>
                  <a:pt x="27136" y="688"/>
                  <a:pt x="27073" y="718"/>
                  <a:pt x="27046" y="744"/>
                </a:cubicBezTo>
                <a:cubicBezTo>
                  <a:pt x="27028" y="767"/>
                  <a:pt x="27029" y="783"/>
                  <a:pt x="27002" y="783"/>
                </a:cubicBezTo>
                <a:cubicBezTo>
                  <a:pt x="26999" y="783"/>
                  <a:pt x="26996" y="783"/>
                  <a:pt x="26992" y="782"/>
                </a:cubicBezTo>
                <a:cubicBezTo>
                  <a:pt x="26958" y="774"/>
                  <a:pt x="26941" y="753"/>
                  <a:pt x="26916" y="736"/>
                </a:cubicBezTo>
                <a:cubicBezTo>
                  <a:pt x="26873" y="711"/>
                  <a:pt x="26840" y="719"/>
                  <a:pt x="26797" y="711"/>
                </a:cubicBezTo>
                <a:cubicBezTo>
                  <a:pt x="26755" y="706"/>
                  <a:pt x="26717" y="681"/>
                  <a:pt x="26679" y="673"/>
                </a:cubicBezTo>
                <a:cubicBezTo>
                  <a:pt x="26612" y="660"/>
                  <a:pt x="26506" y="626"/>
                  <a:pt x="26477" y="554"/>
                </a:cubicBezTo>
                <a:cubicBezTo>
                  <a:pt x="26456" y="495"/>
                  <a:pt x="26472" y="445"/>
                  <a:pt x="26553" y="436"/>
                </a:cubicBezTo>
                <a:cubicBezTo>
                  <a:pt x="26570" y="433"/>
                  <a:pt x="26586" y="432"/>
                  <a:pt x="26603" y="432"/>
                </a:cubicBezTo>
                <a:cubicBezTo>
                  <a:pt x="26637" y="432"/>
                  <a:pt x="26671" y="436"/>
                  <a:pt x="26705" y="436"/>
                </a:cubicBezTo>
                <a:cubicBezTo>
                  <a:pt x="26785" y="436"/>
                  <a:pt x="26865" y="411"/>
                  <a:pt x="26949" y="411"/>
                </a:cubicBezTo>
                <a:lnTo>
                  <a:pt x="27038" y="411"/>
                </a:lnTo>
                <a:cubicBezTo>
                  <a:pt x="27076" y="411"/>
                  <a:pt x="27110" y="394"/>
                  <a:pt x="27152" y="381"/>
                </a:cubicBezTo>
                <a:cubicBezTo>
                  <a:pt x="27173" y="373"/>
                  <a:pt x="27186" y="369"/>
                  <a:pt x="27198" y="348"/>
                </a:cubicBezTo>
                <a:cubicBezTo>
                  <a:pt x="27203" y="343"/>
                  <a:pt x="27207" y="322"/>
                  <a:pt x="27211" y="318"/>
                </a:cubicBezTo>
                <a:cubicBezTo>
                  <a:pt x="27218" y="313"/>
                  <a:pt x="27236" y="311"/>
                  <a:pt x="27254" y="311"/>
                </a:cubicBezTo>
                <a:cubicBezTo>
                  <a:pt x="27279" y="311"/>
                  <a:pt x="27307" y="314"/>
                  <a:pt x="27317" y="314"/>
                </a:cubicBezTo>
                <a:cubicBezTo>
                  <a:pt x="27329" y="314"/>
                  <a:pt x="27357" y="318"/>
                  <a:pt x="27380" y="318"/>
                </a:cubicBezTo>
                <a:cubicBezTo>
                  <a:pt x="27395" y="318"/>
                  <a:pt x="27409" y="316"/>
                  <a:pt x="27414" y="310"/>
                </a:cubicBezTo>
                <a:cubicBezTo>
                  <a:pt x="27422" y="297"/>
                  <a:pt x="27414" y="242"/>
                  <a:pt x="27414" y="229"/>
                </a:cubicBezTo>
                <a:cubicBezTo>
                  <a:pt x="27414" y="170"/>
                  <a:pt x="27359" y="124"/>
                  <a:pt x="27304" y="99"/>
                </a:cubicBezTo>
                <a:cubicBezTo>
                  <a:pt x="27274" y="86"/>
                  <a:pt x="27245" y="77"/>
                  <a:pt x="27211" y="65"/>
                </a:cubicBezTo>
                <a:cubicBezTo>
                  <a:pt x="27186" y="52"/>
                  <a:pt x="27156" y="39"/>
                  <a:pt x="27127" y="39"/>
                </a:cubicBezTo>
                <a:cubicBezTo>
                  <a:pt x="27107" y="39"/>
                  <a:pt x="27089" y="41"/>
                  <a:pt x="27071" y="41"/>
                </a:cubicBezTo>
                <a:cubicBezTo>
                  <a:pt x="27062" y="41"/>
                  <a:pt x="27052" y="41"/>
                  <a:pt x="27042" y="39"/>
                </a:cubicBezTo>
                <a:cubicBezTo>
                  <a:pt x="27004" y="35"/>
                  <a:pt x="26975" y="6"/>
                  <a:pt x="26937" y="1"/>
                </a:cubicBezTo>
                <a:cubicBezTo>
                  <a:pt x="26925" y="1"/>
                  <a:pt x="26914" y="0"/>
                  <a:pt x="26903" y="0"/>
                </a:cubicBezTo>
                <a:close/>
              </a:path>
            </a:pathLst>
          </a:custGeom>
          <a:solidFill>
            <a:srgbClr val="4B4B6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6" name="Google Shape;326;p16"/>
          <p:cNvSpPr/>
          <p:nvPr/>
        </p:nvSpPr>
        <p:spPr>
          <a:xfrm>
            <a:off x="-666826" y="2637822"/>
            <a:ext cx="6880544" cy="4938896"/>
          </a:xfrm>
          <a:custGeom>
            <a:rect b="b" l="l" r="r" t="t"/>
            <a:pathLst>
              <a:path extrusionOk="0" h="22533" w="31394">
                <a:moveTo>
                  <a:pt x="3493" y="951"/>
                </a:moveTo>
                <a:cubicBezTo>
                  <a:pt x="3526" y="951"/>
                  <a:pt x="3570" y="958"/>
                  <a:pt x="3583" y="978"/>
                </a:cubicBezTo>
                <a:cubicBezTo>
                  <a:pt x="3588" y="991"/>
                  <a:pt x="3579" y="1007"/>
                  <a:pt x="3583" y="1020"/>
                </a:cubicBezTo>
                <a:cubicBezTo>
                  <a:pt x="3583" y="1029"/>
                  <a:pt x="3596" y="1033"/>
                  <a:pt x="3596" y="1041"/>
                </a:cubicBezTo>
                <a:cubicBezTo>
                  <a:pt x="3600" y="1067"/>
                  <a:pt x="3605" y="1083"/>
                  <a:pt x="3588" y="1109"/>
                </a:cubicBezTo>
                <a:cubicBezTo>
                  <a:pt x="3567" y="1136"/>
                  <a:pt x="3528" y="1155"/>
                  <a:pt x="3492" y="1155"/>
                </a:cubicBezTo>
                <a:cubicBezTo>
                  <a:pt x="3483" y="1155"/>
                  <a:pt x="3474" y="1153"/>
                  <a:pt x="3465" y="1151"/>
                </a:cubicBezTo>
                <a:cubicBezTo>
                  <a:pt x="3444" y="1142"/>
                  <a:pt x="3406" y="1109"/>
                  <a:pt x="3393" y="1088"/>
                </a:cubicBezTo>
                <a:cubicBezTo>
                  <a:pt x="3377" y="1062"/>
                  <a:pt x="3385" y="1037"/>
                  <a:pt x="3385" y="1003"/>
                </a:cubicBezTo>
                <a:lnTo>
                  <a:pt x="3385" y="1003"/>
                </a:lnTo>
                <a:lnTo>
                  <a:pt x="3385" y="1020"/>
                </a:lnTo>
                <a:cubicBezTo>
                  <a:pt x="3402" y="974"/>
                  <a:pt x="3415" y="957"/>
                  <a:pt x="3469" y="953"/>
                </a:cubicBezTo>
                <a:cubicBezTo>
                  <a:pt x="3476" y="952"/>
                  <a:pt x="3484" y="951"/>
                  <a:pt x="3493" y="951"/>
                </a:cubicBezTo>
                <a:close/>
                <a:moveTo>
                  <a:pt x="3889" y="928"/>
                </a:moveTo>
                <a:cubicBezTo>
                  <a:pt x="3913" y="928"/>
                  <a:pt x="3935" y="931"/>
                  <a:pt x="3951" y="936"/>
                </a:cubicBezTo>
                <a:lnTo>
                  <a:pt x="3900" y="953"/>
                </a:lnTo>
                <a:cubicBezTo>
                  <a:pt x="3939" y="953"/>
                  <a:pt x="3984" y="947"/>
                  <a:pt x="4028" y="947"/>
                </a:cubicBezTo>
                <a:cubicBezTo>
                  <a:pt x="4049" y="947"/>
                  <a:pt x="4070" y="948"/>
                  <a:pt x="4090" y="953"/>
                </a:cubicBezTo>
                <a:cubicBezTo>
                  <a:pt x="4149" y="965"/>
                  <a:pt x="4204" y="1016"/>
                  <a:pt x="4263" y="1037"/>
                </a:cubicBezTo>
                <a:cubicBezTo>
                  <a:pt x="4339" y="1062"/>
                  <a:pt x="4449" y="1029"/>
                  <a:pt x="4449" y="1130"/>
                </a:cubicBezTo>
                <a:cubicBezTo>
                  <a:pt x="4449" y="1210"/>
                  <a:pt x="4407" y="1219"/>
                  <a:pt x="4353" y="1219"/>
                </a:cubicBezTo>
                <a:cubicBezTo>
                  <a:pt x="4335" y="1219"/>
                  <a:pt x="4316" y="1218"/>
                  <a:pt x="4297" y="1218"/>
                </a:cubicBezTo>
                <a:cubicBezTo>
                  <a:pt x="4255" y="1218"/>
                  <a:pt x="4238" y="1218"/>
                  <a:pt x="4200" y="1202"/>
                </a:cubicBezTo>
                <a:cubicBezTo>
                  <a:pt x="4187" y="1197"/>
                  <a:pt x="4179" y="1189"/>
                  <a:pt x="4166" y="1185"/>
                </a:cubicBezTo>
                <a:cubicBezTo>
                  <a:pt x="4157" y="1182"/>
                  <a:pt x="4147" y="1181"/>
                  <a:pt x="4137" y="1181"/>
                </a:cubicBezTo>
                <a:cubicBezTo>
                  <a:pt x="4104" y="1181"/>
                  <a:pt x="4069" y="1195"/>
                  <a:pt x="4039" y="1202"/>
                </a:cubicBezTo>
                <a:cubicBezTo>
                  <a:pt x="4030" y="1203"/>
                  <a:pt x="4020" y="1203"/>
                  <a:pt x="4010" y="1203"/>
                </a:cubicBezTo>
                <a:cubicBezTo>
                  <a:pt x="3954" y="1203"/>
                  <a:pt x="3901" y="1182"/>
                  <a:pt x="3858" y="1142"/>
                </a:cubicBezTo>
                <a:cubicBezTo>
                  <a:pt x="3845" y="1134"/>
                  <a:pt x="3832" y="1113"/>
                  <a:pt x="3816" y="1105"/>
                </a:cubicBezTo>
                <a:cubicBezTo>
                  <a:pt x="3807" y="1102"/>
                  <a:pt x="3801" y="1102"/>
                  <a:pt x="3794" y="1102"/>
                </a:cubicBezTo>
                <a:cubicBezTo>
                  <a:pt x="3788" y="1102"/>
                  <a:pt x="3782" y="1102"/>
                  <a:pt x="3773" y="1100"/>
                </a:cubicBezTo>
                <a:cubicBezTo>
                  <a:pt x="3752" y="1092"/>
                  <a:pt x="3697" y="1062"/>
                  <a:pt x="3697" y="1037"/>
                </a:cubicBezTo>
                <a:cubicBezTo>
                  <a:pt x="3691" y="959"/>
                  <a:pt x="3805" y="928"/>
                  <a:pt x="3889" y="928"/>
                </a:cubicBezTo>
                <a:close/>
                <a:moveTo>
                  <a:pt x="3750" y="1383"/>
                </a:moveTo>
                <a:cubicBezTo>
                  <a:pt x="3761" y="1383"/>
                  <a:pt x="3772" y="1383"/>
                  <a:pt x="3782" y="1383"/>
                </a:cubicBezTo>
                <a:cubicBezTo>
                  <a:pt x="3794" y="1438"/>
                  <a:pt x="3875" y="1430"/>
                  <a:pt x="3904" y="1463"/>
                </a:cubicBezTo>
                <a:cubicBezTo>
                  <a:pt x="3921" y="1484"/>
                  <a:pt x="3938" y="1510"/>
                  <a:pt x="3934" y="1543"/>
                </a:cubicBezTo>
                <a:cubicBezTo>
                  <a:pt x="3930" y="1560"/>
                  <a:pt x="3921" y="1603"/>
                  <a:pt x="3913" y="1615"/>
                </a:cubicBezTo>
                <a:cubicBezTo>
                  <a:pt x="3900" y="1632"/>
                  <a:pt x="3874" y="1638"/>
                  <a:pt x="3851" y="1638"/>
                </a:cubicBezTo>
                <a:cubicBezTo>
                  <a:pt x="3844" y="1638"/>
                  <a:pt x="3838" y="1637"/>
                  <a:pt x="3832" y="1636"/>
                </a:cubicBezTo>
                <a:cubicBezTo>
                  <a:pt x="3782" y="1624"/>
                  <a:pt x="3786" y="1556"/>
                  <a:pt x="3740" y="1535"/>
                </a:cubicBezTo>
                <a:cubicBezTo>
                  <a:pt x="3697" y="1514"/>
                  <a:pt x="3655" y="1522"/>
                  <a:pt x="3647" y="1455"/>
                </a:cubicBezTo>
                <a:cubicBezTo>
                  <a:pt x="3643" y="1389"/>
                  <a:pt x="3697" y="1383"/>
                  <a:pt x="3750" y="1383"/>
                </a:cubicBezTo>
                <a:close/>
                <a:moveTo>
                  <a:pt x="1503" y="1915"/>
                </a:moveTo>
                <a:cubicBezTo>
                  <a:pt x="1507" y="1961"/>
                  <a:pt x="1507" y="2008"/>
                  <a:pt x="1507" y="2058"/>
                </a:cubicBezTo>
                <a:cubicBezTo>
                  <a:pt x="1488" y="2068"/>
                  <a:pt x="1466" y="2083"/>
                  <a:pt x="1445" y="2083"/>
                </a:cubicBezTo>
                <a:cubicBezTo>
                  <a:pt x="1437" y="2083"/>
                  <a:pt x="1429" y="2081"/>
                  <a:pt x="1422" y="2075"/>
                </a:cubicBezTo>
                <a:cubicBezTo>
                  <a:pt x="1406" y="2063"/>
                  <a:pt x="1393" y="2016"/>
                  <a:pt x="1397" y="1995"/>
                </a:cubicBezTo>
                <a:cubicBezTo>
                  <a:pt x="1406" y="1966"/>
                  <a:pt x="1427" y="1940"/>
                  <a:pt x="1452" y="1928"/>
                </a:cubicBezTo>
                <a:cubicBezTo>
                  <a:pt x="1465" y="1919"/>
                  <a:pt x="1477" y="1915"/>
                  <a:pt x="1494" y="1915"/>
                </a:cubicBezTo>
                <a:close/>
                <a:moveTo>
                  <a:pt x="1633" y="1919"/>
                </a:moveTo>
                <a:cubicBezTo>
                  <a:pt x="1633" y="1919"/>
                  <a:pt x="1642" y="1919"/>
                  <a:pt x="1642" y="1923"/>
                </a:cubicBezTo>
                <a:cubicBezTo>
                  <a:pt x="1684" y="1944"/>
                  <a:pt x="1676" y="1961"/>
                  <a:pt x="1726" y="1970"/>
                </a:cubicBezTo>
                <a:cubicBezTo>
                  <a:pt x="1756" y="1978"/>
                  <a:pt x="1785" y="1982"/>
                  <a:pt x="1819" y="1987"/>
                </a:cubicBezTo>
                <a:cubicBezTo>
                  <a:pt x="1823" y="2004"/>
                  <a:pt x="1832" y="2025"/>
                  <a:pt x="1836" y="2042"/>
                </a:cubicBezTo>
                <a:cubicBezTo>
                  <a:pt x="1845" y="2084"/>
                  <a:pt x="1823" y="2088"/>
                  <a:pt x="1785" y="2109"/>
                </a:cubicBezTo>
                <a:cubicBezTo>
                  <a:pt x="1756" y="2125"/>
                  <a:pt x="1722" y="2133"/>
                  <a:pt x="1690" y="2133"/>
                </a:cubicBezTo>
                <a:cubicBezTo>
                  <a:pt x="1672" y="2133"/>
                  <a:pt x="1654" y="2130"/>
                  <a:pt x="1638" y="2126"/>
                </a:cubicBezTo>
                <a:cubicBezTo>
                  <a:pt x="1633" y="2058"/>
                  <a:pt x="1633" y="1987"/>
                  <a:pt x="1633" y="1919"/>
                </a:cubicBezTo>
                <a:close/>
                <a:moveTo>
                  <a:pt x="645" y="1829"/>
                </a:moveTo>
                <a:cubicBezTo>
                  <a:pt x="674" y="1829"/>
                  <a:pt x="701" y="1850"/>
                  <a:pt x="726" y="1868"/>
                </a:cubicBezTo>
                <a:cubicBezTo>
                  <a:pt x="752" y="1891"/>
                  <a:pt x="830" y="1952"/>
                  <a:pt x="875" y="1952"/>
                </a:cubicBezTo>
                <a:cubicBezTo>
                  <a:pt x="881" y="1952"/>
                  <a:pt x="886" y="1951"/>
                  <a:pt x="891" y="1949"/>
                </a:cubicBezTo>
                <a:cubicBezTo>
                  <a:pt x="920" y="1932"/>
                  <a:pt x="903" y="1923"/>
                  <a:pt x="941" y="1915"/>
                </a:cubicBezTo>
                <a:cubicBezTo>
                  <a:pt x="947" y="1914"/>
                  <a:pt x="951" y="1913"/>
                  <a:pt x="956" y="1913"/>
                </a:cubicBezTo>
                <a:cubicBezTo>
                  <a:pt x="969" y="1913"/>
                  <a:pt x="979" y="1918"/>
                  <a:pt x="992" y="1928"/>
                </a:cubicBezTo>
                <a:cubicBezTo>
                  <a:pt x="1038" y="1957"/>
                  <a:pt x="1043" y="1995"/>
                  <a:pt x="1106" y="1999"/>
                </a:cubicBezTo>
                <a:cubicBezTo>
                  <a:pt x="1113" y="2000"/>
                  <a:pt x="1120" y="2000"/>
                  <a:pt x="1127" y="2000"/>
                </a:cubicBezTo>
                <a:cubicBezTo>
                  <a:pt x="1141" y="2000"/>
                  <a:pt x="1155" y="1999"/>
                  <a:pt x="1169" y="1999"/>
                </a:cubicBezTo>
                <a:cubicBezTo>
                  <a:pt x="1189" y="1999"/>
                  <a:pt x="1209" y="2001"/>
                  <a:pt x="1228" y="2012"/>
                </a:cubicBezTo>
                <a:cubicBezTo>
                  <a:pt x="1266" y="2033"/>
                  <a:pt x="1258" y="2079"/>
                  <a:pt x="1270" y="2117"/>
                </a:cubicBezTo>
                <a:cubicBezTo>
                  <a:pt x="1280" y="2160"/>
                  <a:pt x="1258" y="2168"/>
                  <a:pt x="1228" y="2168"/>
                </a:cubicBezTo>
                <a:cubicBezTo>
                  <a:pt x="1207" y="2168"/>
                  <a:pt x="1182" y="2164"/>
                  <a:pt x="1161" y="2164"/>
                </a:cubicBezTo>
                <a:cubicBezTo>
                  <a:pt x="1138" y="2164"/>
                  <a:pt x="1113" y="2163"/>
                  <a:pt x="1089" y="2163"/>
                </a:cubicBezTo>
                <a:cubicBezTo>
                  <a:pt x="1065" y="2163"/>
                  <a:pt x="1040" y="2164"/>
                  <a:pt x="1017" y="2168"/>
                </a:cubicBezTo>
                <a:cubicBezTo>
                  <a:pt x="988" y="2177"/>
                  <a:pt x="958" y="2193"/>
                  <a:pt x="929" y="2206"/>
                </a:cubicBezTo>
                <a:cubicBezTo>
                  <a:pt x="905" y="2212"/>
                  <a:pt x="879" y="2218"/>
                  <a:pt x="852" y="2218"/>
                </a:cubicBezTo>
                <a:cubicBezTo>
                  <a:pt x="841" y="2218"/>
                  <a:pt x="830" y="2217"/>
                  <a:pt x="819" y="2215"/>
                </a:cubicBezTo>
                <a:cubicBezTo>
                  <a:pt x="789" y="2202"/>
                  <a:pt x="772" y="2185"/>
                  <a:pt x="743" y="2181"/>
                </a:cubicBezTo>
                <a:cubicBezTo>
                  <a:pt x="738" y="2180"/>
                  <a:pt x="733" y="2180"/>
                  <a:pt x="727" y="2180"/>
                </a:cubicBezTo>
                <a:cubicBezTo>
                  <a:pt x="706" y="2180"/>
                  <a:pt x="683" y="2185"/>
                  <a:pt x="663" y="2185"/>
                </a:cubicBezTo>
                <a:cubicBezTo>
                  <a:pt x="625" y="2181"/>
                  <a:pt x="595" y="2172"/>
                  <a:pt x="443" y="2117"/>
                </a:cubicBezTo>
                <a:cubicBezTo>
                  <a:pt x="428" y="2117"/>
                  <a:pt x="413" y="2119"/>
                  <a:pt x="397" y="2119"/>
                </a:cubicBezTo>
                <a:cubicBezTo>
                  <a:pt x="381" y="2119"/>
                  <a:pt x="365" y="2117"/>
                  <a:pt x="350" y="2113"/>
                </a:cubicBezTo>
                <a:cubicBezTo>
                  <a:pt x="325" y="2109"/>
                  <a:pt x="304" y="2092"/>
                  <a:pt x="279" y="2084"/>
                </a:cubicBezTo>
                <a:cubicBezTo>
                  <a:pt x="275" y="2083"/>
                  <a:pt x="271" y="2082"/>
                  <a:pt x="267" y="2082"/>
                </a:cubicBezTo>
                <a:cubicBezTo>
                  <a:pt x="259" y="2082"/>
                  <a:pt x="251" y="2083"/>
                  <a:pt x="244" y="2083"/>
                </a:cubicBezTo>
                <a:cubicBezTo>
                  <a:pt x="237" y="2083"/>
                  <a:pt x="230" y="2083"/>
                  <a:pt x="224" y="2079"/>
                </a:cubicBezTo>
                <a:cubicBezTo>
                  <a:pt x="207" y="2071"/>
                  <a:pt x="177" y="2054"/>
                  <a:pt x="165" y="2046"/>
                </a:cubicBezTo>
                <a:cubicBezTo>
                  <a:pt x="118" y="2016"/>
                  <a:pt x="139" y="1991"/>
                  <a:pt x="122" y="1953"/>
                </a:cubicBezTo>
                <a:cubicBezTo>
                  <a:pt x="97" y="1949"/>
                  <a:pt x="0" y="1919"/>
                  <a:pt x="8" y="1881"/>
                </a:cubicBezTo>
                <a:cubicBezTo>
                  <a:pt x="11" y="1866"/>
                  <a:pt x="34" y="1863"/>
                  <a:pt x="60" y="1863"/>
                </a:cubicBezTo>
                <a:cubicBezTo>
                  <a:pt x="79" y="1863"/>
                  <a:pt x="100" y="1865"/>
                  <a:pt x="114" y="1865"/>
                </a:cubicBezTo>
                <a:cubicBezTo>
                  <a:pt x="119" y="1865"/>
                  <a:pt x="124" y="1865"/>
                  <a:pt x="127" y="1864"/>
                </a:cubicBezTo>
                <a:cubicBezTo>
                  <a:pt x="144" y="1857"/>
                  <a:pt x="150" y="1850"/>
                  <a:pt x="165" y="1850"/>
                </a:cubicBezTo>
                <a:cubicBezTo>
                  <a:pt x="169" y="1850"/>
                  <a:pt x="173" y="1851"/>
                  <a:pt x="177" y="1852"/>
                </a:cubicBezTo>
                <a:cubicBezTo>
                  <a:pt x="203" y="1860"/>
                  <a:pt x="215" y="1868"/>
                  <a:pt x="241" y="1868"/>
                </a:cubicBezTo>
                <a:cubicBezTo>
                  <a:pt x="258" y="1867"/>
                  <a:pt x="273" y="1866"/>
                  <a:pt x="288" y="1866"/>
                </a:cubicBezTo>
                <a:cubicBezTo>
                  <a:pt x="318" y="1866"/>
                  <a:pt x="345" y="1870"/>
                  <a:pt x="376" y="1881"/>
                </a:cubicBezTo>
                <a:cubicBezTo>
                  <a:pt x="409" y="1891"/>
                  <a:pt x="434" y="1896"/>
                  <a:pt x="460" y="1896"/>
                </a:cubicBezTo>
                <a:cubicBezTo>
                  <a:pt x="479" y="1896"/>
                  <a:pt x="499" y="1893"/>
                  <a:pt x="523" y="1885"/>
                </a:cubicBezTo>
                <a:cubicBezTo>
                  <a:pt x="549" y="1881"/>
                  <a:pt x="561" y="1885"/>
                  <a:pt x="578" y="1873"/>
                </a:cubicBezTo>
                <a:cubicBezTo>
                  <a:pt x="591" y="1864"/>
                  <a:pt x="599" y="1843"/>
                  <a:pt x="612" y="1839"/>
                </a:cubicBezTo>
                <a:cubicBezTo>
                  <a:pt x="623" y="1832"/>
                  <a:pt x="635" y="1829"/>
                  <a:pt x="645" y="1829"/>
                </a:cubicBezTo>
                <a:close/>
                <a:moveTo>
                  <a:pt x="2773" y="2284"/>
                </a:moveTo>
                <a:cubicBezTo>
                  <a:pt x="2799" y="2284"/>
                  <a:pt x="2812" y="2301"/>
                  <a:pt x="2836" y="2312"/>
                </a:cubicBezTo>
                <a:cubicBezTo>
                  <a:pt x="2857" y="2320"/>
                  <a:pt x="2874" y="2324"/>
                  <a:pt x="2895" y="2333"/>
                </a:cubicBezTo>
                <a:cubicBezTo>
                  <a:pt x="2908" y="2337"/>
                  <a:pt x="2908" y="2345"/>
                  <a:pt x="2925" y="2350"/>
                </a:cubicBezTo>
                <a:lnTo>
                  <a:pt x="2938" y="2350"/>
                </a:lnTo>
                <a:cubicBezTo>
                  <a:pt x="2938" y="2400"/>
                  <a:pt x="2938" y="2447"/>
                  <a:pt x="2942" y="2497"/>
                </a:cubicBezTo>
                <a:cubicBezTo>
                  <a:pt x="2912" y="2520"/>
                  <a:pt x="2875" y="2549"/>
                  <a:pt x="2846" y="2549"/>
                </a:cubicBezTo>
                <a:cubicBezTo>
                  <a:pt x="2843" y="2549"/>
                  <a:pt x="2840" y="2549"/>
                  <a:pt x="2836" y="2548"/>
                </a:cubicBezTo>
                <a:cubicBezTo>
                  <a:pt x="2794" y="2540"/>
                  <a:pt x="2781" y="2502"/>
                  <a:pt x="2735" y="2497"/>
                </a:cubicBezTo>
                <a:cubicBezTo>
                  <a:pt x="2728" y="2497"/>
                  <a:pt x="2721" y="2497"/>
                  <a:pt x="2714" y="2497"/>
                </a:cubicBezTo>
                <a:cubicBezTo>
                  <a:pt x="2692" y="2497"/>
                  <a:pt x="2671" y="2498"/>
                  <a:pt x="2651" y="2498"/>
                </a:cubicBezTo>
                <a:cubicBezTo>
                  <a:pt x="2608" y="2498"/>
                  <a:pt x="2571" y="2491"/>
                  <a:pt x="2537" y="2447"/>
                </a:cubicBezTo>
                <a:cubicBezTo>
                  <a:pt x="2541" y="2413"/>
                  <a:pt x="2549" y="2366"/>
                  <a:pt x="2566" y="2337"/>
                </a:cubicBezTo>
                <a:cubicBezTo>
                  <a:pt x="2580" y="2302"/>
                  <a:pt x="2597" y="2299"/>
                  <a:pt x="2627" y="2299"/>
                </a:cubicBezTo>
                <a:cubicBezTo>
                  <a:pt x="2633" y="2299"/>
                  <a:pt x="2639" y="2299"/>
                  <a:pt x="2646" y="2299"/>
                </a:cubicBezTo>
                <a:cubicBezTo>
                  <a:pt x="2661" y="2299"/>
                  <a:pt x="2680" y="2301"/>
                  <a:pt x="2699" y="2301"/>
                </a:cubicBezTo>
                <a:cubicBezTo>
                  <a:pt x="2709" y="2301"/>
                  <a:pt x="2718" y="2300"/>
                  <a:pt x="2727" y="2299"/>
                </a:cubicBezTo>
                <a:cubicBezTo>
                  <a:pt x="2739" y="2299"/>
                  <a:pt x="2748" y="2286"/>
                  <a:pt x="2756" y="2286"/>
                </a:cubicBezTo>
                <a:cubicBezTo>
                  <a:pt x="2762" y="2285"/>
                  <a:pt x="2768" y="2284"/>
                  <a:pt x="2773" y="2284"/>
                </a:cubicBezTo>
                <a:close/>
                <a:moveTo>
                  <a:pt x="4107" y="2632"/>
                </a:moveTo>
                <a:cubicBezTo>
                  <a:pt x="4145" y="2637"/>
                  <a:pt x="4204" y="2641"/>
                  <a:pt x="4229" y="2670"/>
                </a:cubicBezTo>
                <a:cubicBezTo>
                  <a:pt x="4271" y="2717"/>
                  <a:pt x="4191" y="2721"/>
                  <a:pt x="4157" y="2729"/>
                </a:cubicBezTo>
                <a:cubicBezTo>
                  <a:pt x="4141" y="2734"/>
                  <a:pt x="4124" y="2738"/>
                  <a:pt x="4107" y="2738"/>
                </a:cubicBezTo>
                <a:cubicBezTo>
                  <a:pt x="4107" y="2704"/>
                  <a:pt x="4107" y="2666"/>
                  <a:pt x="4107" y="2632"/>
                </a:cubicBezTo>
                <a:close/>
                <a:moveTo>
                  <a:pt x="3487" y="2210"/>
                </a:moveTo>
                <a:cubicBezTo>
                  <a:pt x="3511" y="2210"/>
                  <a:pt x="3535" y="2212"/>
                  <a:pt x="3550" y="2215"/>
                </a:cubicBezTo>
                <a:cubicBezTo>
                  <a:pt x="3583" y="2219"/>
                  <a:pt x="3617" y="2227"/>
                  <a:pt x="3651" y="2231"/>
                </a:cubicBezTo>
                <a:cubicBezTo>
                  <a:pt x="3672" y="2236"/>
                  <a:pt x="3706" y="2236"/>
                  <a:pt x="3714" y="2261"/>
                </a:cubicBezTo>
                <a:cubicBezTo>
                  <a:pt x="3651" y="2307"/>
                  <a:pt x="3533" y="2316"/>
                  <a:pt x="3491" y="2392"/>
                </a:cubicBezTo>
                <a:cubicBezTo>
                  <a:pt x="3478" y="2413"/>
                  <a:pt x="3469" y="2447"/>
                  <a:pt x="3499" y="2464"/>
                </a:cubicBezTo>
                <a:cubicBezTo>
                  <a:pt x="3504" y="2467"/>
                  <a:pt x="3510" y="2468"/>
                  <a:pt x="3516" y="2468"/>
                </a:cubicBezTo>
                <a:cubicBezTo>
                  <a:pt x="3522" y="2468"/>
                  <a:pt x="3529" y="2467"/>
                  <a:pt x="3536" y="2467"/>
                </a:cubicBezTo>
                <a:cubicBezTo>
                  <a:pt x="3539" y="2467"/>
                  <a:pt x="3543" y="2467"/>
                  <a:pt x="3545" y="2468"/>
                </a:cubicBezTo>
                <a:cubicBezTo>
                  <a:pt x="3575" y="2480"/>
                  <a:pt x="3617" y="2523"/>
                  <a:pt x="3634" y="2548"/>
                </a:cubicBezTo>
                <a:cubicBezTo>
                  <a:pt x="3651" y="2572"/>
                  <a:pt x="3649" y="2601"/>
                  <a:pt x="3673" y="2601"/>
                </a:cubicBezTo>
                <a:cubicBezTo>
                  <a:pt x="3679" y="2601"/>
                  <a:pt x="3687" y="2599"/>
                  <a:pt x="3697" y="2594"/>
                </a:cubicBezTo>
                <a:cubicBezTo>
                  <a:pt x="3735" y="2582"/>
                  <a:pt x="3761" y="2540"/>
                  <a:pt x="3799" y="2523"/>
                </a:cubicBezTo>
                <a:cubicBezTo>
                  <a:pt x="3818" y="2516"/>
                  <a:pt x="3838" y="2513"/>
                  <a:pt x="3858" y="2513"/>
                </a:cubicBezTo>
                <a:cubicBezTo>
                  <a:pt x="3904" y="2513"/>
                  <a:pt x="3948" y="2530"/>
                  <a:pt x="3980" y="2565"/>
                </a:cubicBezTo>
                <a:cubicBezTo>
                  <a:pt x="3980" y="2624"/>
                  <a:pt x="3980" y="2683"/>
                  <a:pt x="3980" y="2746"/>
                </a:cubicBezTo>
                <a:cubicBezTo>
                  <a:pt x="3955" y="2746"/>
                  <a:pt x="3930" y="2751"/>
                  <a:pt x="3904" y="2759"/>
                </a:cubicBezTo>
                <a:cubicBezTo>
                  <a:pt x="3870" y="2772"/>
                  <a:pt x="3866" y="2797"/>
                  <a:pt x="3832" y="2818"/>
                </a:cubicBezTo>
                <a:cubicBezTo>
                  <a:pt x="3790" y="2848"/>
                  <a:pt x="3731" y="2869"/>
                  <a:pt x="3681" y="2881"/>
                </a:cubicBezTo>
                <a:cubicBezTo>
                  <a:pt x="3657" y="2887"/>
                  <a:pt x="3633" y="2895"/>
                  <a:pt x="3611" y="2895"/>
                </a:cubicBezTo>
                <a:cubicBezTo>
                  <a:pt x="3602" y="2895"/>
                  <a:pt x="3592" y="2894"/>
                  <a:pt x="3583" y="2890"/>
                </a:cubicBezTo>
                <a:cubicBezTo>
                  <a:pt x="3558" y="2877"/>
                  <a:pt x="3545" y="2852"/>
                  <a:pt x="3516" y="2848"/>
                </a:cubicBezTo>
                <a:cubicBezTo>
                  <a:pt x="3469" y="2835"/>
                  <a:pt x="3427" y="2848"/>
                  <a:pt x="3385" y="2818"/>
                </a:cubicBezTo>
                <a:cubicBezTo>
                  <a:pt x="3343" y="2784"/>
                  <a:pt x="3326" y="2725"/>
                  <a:pt x="3267" y="2713"/>
                </a:cubicBezTo>
                <a:cubicBezTo>
                  <a:pt x="3260" y="2711"/>
                  <a:pt x="3254" y="2711"/>
                  <a:pt x="3247" y="2711"/>
                </a:cubicBezTo>
                <a:cubicBezTo>
                  <a:pt x="3208" y="2711"/>
                  <a:pt x="3172" y="2729"/>
                  <a:pt x="3136" y="2729"/>
                </a:cubicBezTo>
                <a:cubicBezTo>
                  <a:pt x="3102" y="2666"/>
                  <a:pt x="3301" y="2628"/>
                  <a:pt x="3220" y="2544"/>
                </a:cubicBezTo>
                <a:cubicBezTo>
                  <a:pt x="3208" y="2531"/>
                  <a:pt x="3157" y="2514"/>
                  <a:pt x="3136" y="2506"/>
                </a:cubicBezTo>
                <a:cubicBezTo>
                  <a:pt x="3119" y="2497"/>
                  <a:pt x="3098" y="2489"/>
                  <a:pt x="3077" y="2480"/>
                </a:cubicBezTo>
                <a:cubicBezTo>
                  <a:pt x="3073" y="2480"/>
                  <a:pt x="3069" y="2480"/>
                  <a:pt x="3069" y="2476"/>
                </a:cubicBezTo>
                <a:cubicBezTo>
                  <a:pt x="3064" y="2438"/>
                  <a:pt x="3064" y="2396"/>
                  <a:pt x="3064" y="2354"/>
                </a:cubicBezTo>
                <a:lnTo>
                  <a:pt x="3064" y="2354"/>
                </a:lnTo>
                <a:cubicBezTo>
                  <a:pt x="3113" y="2360"/>
                  <a:pt x="3165" y="2371"/>
                  <a:pt x="3215" y="2371"/>
                </a:cubicBezTo>
                <a:cubicBezTo>
                  <a:pt x="3238" y="2371"/>
                  <a:pt x="3261" y="2369"/>
                  <a:pt x="3284" y="2362"/>
                </a:cubicBezTo>
                <a:cubicBezTo>
                  <a:pt x="3275" y="2324"/>
                  <a:pt x="3191" y="2316"/>
                  <a:pt x="3204" y="2269"/>
                </a:cubicBezTo>
                <a:cubicBezTo>
                  <a:pt x="3216" y="2266"/>
                  <a:pt x="3229" y="2265"/>
                  <a:pt x="3242" y="2265"/>
                </a:cubicBezTo>
                <a:cubicBezTo>
                  <a:pt x="3263" y="2265"/>
                  <a:pt x="3285" y="2268"/>
                  <a:pt x="3306" y="2268"/>
                </a:cubicBezTo>
                <a:cubicBezTo>
                  <a:pt x="3316" y="2268"/>
                  <a:pt x="3325" y="2267"/>
                  <a:pt x="3334" y="2265"/>
                </a:cubicBezTo>
                <a:cubicBezTo>
                  <a:pt x="3347" y="2265"/>
                  <a:pt x="3385" y="2253"/>
                  <a:pt x="3398" y="2244"/>
                </a:cubicBezTo>
                <a:cubicBezTo>
                  <a:pt x="3410" y="2236"/>
                  <a:pt x="3415" y="2223"/>
                  <a:pt x="3427" y="2219"/>
                </a:cubicBezTo>
                <a:cubicBezTo>
                  <a:pt x="3440" y="2212"/>
                  <a:pt x="3463" y="2210"/>
                  <a:pt x="3487" y="2210"/>
                </a:cubicBezTo>
                <a:close/>
                <a:moveTo>
                  <a:pt x="4913" y="2991"/>
                </a:moveTo>
                <a:lnTo>
                  <a:pt x="4913" y="2991"/>
                </a:lnTo>
                <a:cubicBezTo>
                  <a:pt x="4896" y="3059"/>
                  <a:pt x="4879" y="3118"/>
                  <a:pt x="4862" y="3177"/>
                </a:cubicBezTo>
                <a:cubicBezTo>
                  <a:pt x="4833" y="3181"/>
                  <a:pt x="4807" y="3181"/>
                  <a:pt x="4782" y="3181"/>
                </a:cubicBezTo>
                <a:cubicBezTo>
                  <a:pt x="4766" y="3181"/>
                  <a:pt x="4733" y="3187"/>
                  <a:pt x="4702" y="3187"/>
                </a:cubicBezTo>
                <a:cubicBezTo>
                  <a:pt x="4668" y="3187"/>
                  <a:pt x="4637" y="3180"/>
                  <a:pt x="4630" y="3152"/>
                </a:cubicBezTo>
                <a:cubicBezTo>
                  <a:pt x="4651" y="3144"/>
                  <a:pt x="4675" y="3143"/>
                  <a:pt x="4698" y="3143"/>
                </a:cubicBezTo>
                <a:cubicBezTo>
                  <a:pt x="4708" y="3143"/>
                  <a:pt x="4717" y="3143"/>
                  <a:pt x="4727" y="3143"/>
                </a:cubicBezTo>
                <a:cubicBezTo>
                  <a:pt x="4760" y="3143"/>
                  <a:pt x="4793" y="3141"/>
                  <a:pt x="4820" y="3122"/>
                </a:cubicBezTo>
                <a:cubicBezTo>
                  <a:pt x="4858" y="3092"/>
                  <a:pt x="4875" y="3038"/>
                  <a:pt x="4883" y="3000"/>
                </a:cubicBezTo>
                <a:cubicBezTo>
                  <a:pt x="4892" y="3000"/>
                  <a:pt x="4905" y="2995"/>
                  <a:pt x="4913" y="2991"/>
                </a:cubicBezTo>
                <a:close/>
                <a:moveTo>
                  <a:pt x="2148" y="2978"/>
                </a:moveTo>
                <a:cubicBezTo>
                  <a:pt x="2250" y="2978"/>
                  <a:pt x="2326" y="2991"/>
                  <a:pt x="2423" y="3033"/>
                </a:cubicBezTo>
                <a:cubicBezTo>
                  <a:pt x="2454" y="3045"/>
                  <a:pt x="2483" y="3046"/>
                  <a:pt x="2514" y="3046"/>
                </a:cubicBezTo>
                <a:cubicBezTo>
                  <a:pt x="2529" y="3046"/>
                  <a:pt x="2545" y="3046"/>
                  <a:pt x="2562" y="3046"/>
                </a:cubicBezTo>
                <a:cubicBezTo>
                  <a:pt x="2570" y="3046"/>
                  <a:pt x="2581" y="3045"/>
                  <a:pt x="2592" y="3045"/>
                </a:cubicBezTo>
                <a:cubicBezTo>
                  <a:pt x="2602" y="3045"/>
                  <a:pt x="2613" y="3046"/>
                  <a:pt x="2621" y="3050"/>
                </a:cubicBezTo>
                <a:cubicBezTo>
                  <a:pt x="2642" y="3063"/>
                  <a:pt x="2634" y="3084"/>
                  <a:pt x="2646" y="3101"/>
                </a:cubicBezTo>
                <a:cubicBezTo>
                  <a:pt x="2676" y="3130"/>
                  <a:pt x="2748" y="3135"/>
                  <a:pt x="2786" y="3143"/>
                </a:cubicBezTo>
                <a:cubicBezTo>
                  <a:pt x="2807" y="3147"/>
                  <a:pt x="2866" y="3143"/>
                  <a:pt x="2849" y="3181"/>
                </a:cubicBezTo>
                <a:cubicBezTo>
                  <a:pt x="2841" y="3206"/>
                  <a:pt x="2760" y="3206"/>
                  <a:pt x="2744" y="3206"/>
                </a:cubicBezTo>
                <a:cubicBezTo>
                  <a:pt x="2701" y="3211"/>
                  <a:pt x="2663" y="3219"/>
                  <a:pt x="2625" y="3228"/>
                </a:cubicBezTo>
                <a:cubicBezTo>
                  <a:pt x="2600" y="3240"/>
                  <a:pt x="2575" y="3253"/>
                  <a:pt x="2549" y="3261"/>
                </a:cubicBezTo>
                <a:cubicBezTo>
                  <a:pt x="2532" y="3266"/>
                  <a:pt x="2515" y="3267"/>
                  <a:pt x="2497" y="3267"/>
                </a:cubicBezTo>
                <a:cubicBezTo>
                  <a:pt x="2462" y="3267"/>
                  <a:pt x="2426" y="3261"/>
                  <a:pt x="2389" y="3261"/>
                </a:cubicBezTo>
                <a:cubicBezTo>
                  <a:pt x="2351" y="3266"/>
                  <a:pt x="2330" y="3287"/>
                  <a:pt x="2292" y="3295"/>
                </a:cubicBezTo>
                <a:cubicBezTo>
                  <a:pt x="2258" y="3299"/>
                  <a:pt x="2224" y="3303"/>
                  <a:pt x="2191" y="3308"/>
                </a:cubicBezTo>
                <a:lnTo>
                  <a:pt x="2186" y="3308"/>
                </a:lnTo>
                <a:cubicBezTo>
                  <a:pt x="2132" y="3211"/>
                  <a:pt x="2089" y="3109"/>
                  <a:pt x="2060" y="3004"/>
                </a:cubicBezTo>
                <a:cubicBezTo>
                  <a:pt x="2064" y="3000"/>
                  <a:pt x="2064" y="3000"/>
                  <a:pt x="2068" y="2995"/>
                </a:cubicBezTo>
                <a:cubicBezTo>
                  <a:pt x="2098" y="2978"/>
                  <a:pt x="2119" y="2978"/>
                  <a:pt x="2148" y="2978"/>
                </a:cubicBezTo>
                <a:close/>
                <a:moveTo>
                  <a:pt x="1663" y="2966"/>
                </a:moveTo>
                <a:cubicBezTo>
                  <a:pt x="1684" y="2966"/>
                  <a:pt x="1705" y="2970"/>
                  <a:pt x="1726" y="2978"/>
                </a:cubicBezTo>
                <a:cubicBezTo>
                  <a:pt x="1756" y="2991"/>
                  <a:pt x="1785" y="3016"/>
                  <a:pt x="1815" y="3029"/>
                </a:cubicBezTo>
                <a:cubicBezTo>
                  <a:pt x="1849" y="3050"/>
                  <a:pt x="1899" y="3067"/>
                  <a:pt x="1946" y="3067"/>
                </a:cubicBezTo>
                <a:cubicBezTo>
                  <a:pt x="1975" y="3160"/>
                  <a:pt x="2009" y="3244"/>
                  <a:pt x="2051" y="3329"/>
                </a:cubicBezTo>
                <a:cubicBezTo>
                  <a:pt x="2047" y="3333"/>
                  <a:pt x="2043" y="3333"/>
                  <a:pt x="2039" y="3333"/>
                </a:cubicBezTo>
                <a:cubicBezTo>
                  <a:pt x="2001" y="3346"/>
                  <a:pt x="1992" y="3367"/>
                  <a:pt x="1963" y="3388"/>
                </a:cubicBezTo>
                <a:cubicBezTo>
                  <a:pt x="1948" y="3396"/>
                  <a:pt x="1933" y="3399"/>
                  <a:pt x="1916" y="3399"/>
                </a:cubicBezTo>
                <a:cubicBezTo>
                  <a:pt x="1889" y="3399"/>
                  <a:pt x="1860" y="3390"/>
                  <a:pt x="1836" y="3379"/>
                </a:cubicBezTo>
                <a:cubicBezTo>
                  <a:pt x="1815" y="3371"/>
                  <a:pt x="1790" y="3358"/>
                  <a:pt x="1769" y="3346"/>
                </a:cubicBezTo>
                <a:cubicBezTo>
                  <a:pt x="1747" y="3337"/>
                  <a:pt x="1714" y="3295"/>
                  <a:pt x="1693" y="3295"/>
                </a:cubicBezTo>
                <a:cubicBezTo>
                  <a:pt x="1684" y="3303"/>
                  <a:pt x="1684" y="3312"/>
                  <a:pt x="1680" y="3325"/>
                </a:cubicBezTo>
                <a:cubicBezTo>
                  <a:pt x="1676" y="3202"/>
                  <a:pt x="1667" y="3084"/>
                  <a:pt x="1663" y="2966"/>
                </a:cubicBezTo>
                <a:close/>
                <a:moveTo>
                  <a:pt x="1435" y="2945"/>
                </a:moveTo>
                <a:cubicBezTo>
                  <a:pt x="1469" y="2949"/>
                  <a:pt x="1503" y="2957"/>
                  <a:pt x="1536" y="2962"/>
                </a:cubicBezTo>
                <a:cubicBezTo>
                  <a:pt x="1545" y="3105"/>
                  <a:pt x="1549" y="3253"/>
                  <a:pt x="1557" y="3401"/>
                </a:cubicBezTo>
                <a:cubicBezTo>
                  <a:pt x="1536" y="3379"/>
                  <a:pt x="1520" y="3354"/>
                  <a:pt x="1507" y="3337"/>
                </a:cubicBezTo>
                <a:cubicBezTo>
                  <a:pt x="1460" y="3295"/>
                  <a:pt x="1439" y="3261"/>
                  <a:pt x="1372" y="3261"/>
                </a:cubicBezTo>
                <a:cubicBezTo>
                  <a:pt x="1366" y="3261"/>
                  <a:pt x="1351" y="3265"/>
                  <a:pt x="1339" y="3265"/>
                </a:cubicBezTo>
                <a:cubicBezTo>
                  <a:pt x="1333" y="3265"/>
                  <a:pt x="1328" y="3264"/>
                  <a:pt x="1325" y="3261"/>
                </a:cubicBezTo>
                <a:cubicBezTo>
                  <a:pt x="1308" y="3244"/>
                  <a:pt x="1334" y="3215"/>
                  <a:pt x="1355" y="3114"/>
                </a:cubicBezTo>
                <a:lnTo>
                  <a:pt x="1355" y="3114"/>
                </a:lnTo>
                <a:cubicBezTo>
                  <a:pt x="1350" y="3122"/>
                  <a:pt x="1344" y="3126"/>
                  <a:pt x="1337" y="3126"/>
                </a:cubicBezTo>
                <a:cubicBezTo>
                  <a:pt x="1300" y="3126"/>
                  <a:pt x="1245" y="3004"/>
                  <a:pt x="1241" y="2983"/>
                </a:cubicBezTo>
                <a:cubicBezTo>
                  <a:pt x="1236" y="2952"/>
                  <a:pt x="1252" y="2945"/>
                  <a:pt x="1273" y="2945"/>
                </a:cubicBezTo>
                <a:cubicBezTo>
                  <a:pt x="1289" y="2945"/>
                  <a:pt x="1309" y="2949"/>
                  <a:pt x="1325" y="2949"/>
                </a:cubicBezTo>
                <a:cubicBezTo>
                  <a:pt x="1363" y="2949"/>
                  <a:pt x="1397" y="2945"/>
                  <a:pt x="1435" y="2945"/>
                </a:cubicBezTo>
                <a:close/>
                <a:moveTo>
                  <a:pt x="481" y="2860"/>
                </a:moveTo>
                <a:cubicBezTo>
                  <a:pt x="515" y="2865"/>
                  <a:pt x="747" y="2869"/>
                  <a:pt x="722" y="2945"/>
                </a:cubicBezTo>
                <a:cubicBezTo>
                  <a:pt x="709" y="2995"/>
                  <a:pt x="646" y="2995"/>
                  <a:pt x="612" y="3021"/>
                </a:cubicBezTo>
                <a:cubicBezTo>
                  <a:pt x="583" y="3042"/>
                  <a:pt x="561" y="3076"/>
                  <a:pt x="545" y="3105"/>
                </a:cubicBezTo>
                <a:cubicBezTo>
                  <a:pt x="506" y="3168"/>
                  <a:pt x="547" y="3180"/>
                  <a:pt x="609" y="3180"/>
                </a:cubicBezTo>
                <a:cubicBezTo>
                  <a:pt x="644" y="3180"/>
                  <a:pt x="686" y="3176"/>
                  <a:pt x="724" y="3176"/>
                </a:cubicBezTo>
                <a:cubicBezTo>
                  <a:pt x="778" y="3176"/>
                  <a:pt x="823" y="3184"/>
                  <a:pt x="823" y="3223"/>
                </a:cubicBezTo>
                <a:cubicBezTo>
                  <a:pt x="823" y="3240"/>
                  <a:pt x="806" y="3291"/>
                  <a:pt x="789" y="3303"/>
                </a:cubicBezTo>
                <a:cubicBezTo>
                  <a:pt x="777" y="3316"/>
                  <a:pt x="760" y="3312"/>
                  <a:pt x="743" y="3329"/>
                </a:cubicBezTo>
                <a:cubicBezTo>
                  <a:pt x="701" y="3360"/>
                  <a:pt x="702" y="3414"/>
                  <a:pt x="660" y="3414"/>
                </a:cubicBezTo>
                <a:cubicBezTo>
                  <a:pt x="651" y="3414"/>
                  <a:pt x="639" y="3411"/>
                  <a:pt x="625" y="3405"/>
                </a:cubicBezTo>
                <a:cubicBezTo>
                  <a:pt x="578" y="3384"/>
                  <a:pt x="540" y="3354"/>
                  <a:pt x="490" y="3337"/>
                </a:cubicBezTo>
                <a:cubicBezTo>
                  <a:pt x="481" y="3333"/>
                  <a:pt x="469" y="3333"/>
                  <a:pt x="460" y="3333"/>
                </a:cubicBezTo>
                <a:cubicBezTo>
                  <a:pt x="460" y="3173"/>
                  <a:pt x="469" y="3016"/>
                  <a:pt x="473" y="2860"/>
                </a:cubicBezTo>
                <a:close/>
                <a:moveTo>
                  <a:pt x="4103" y="3130"/>
                </a:moveTo>
                <a:cubicBezTo>
                  <a:pt x="4179" y="3135"/>
                  <a:pt x="4255" y="3139"/>
                  <a:pt x="4330" y="3147"/>
                </a:cubicBezTo>
                <a:cubicBezTo>
                  <a:pt x="4293" y="3164"/>
                  <a:pt x="4335" y="3164"/>
                  <a:pt x="4381" y="3164"/>
                </a:cubicBezTo>
                <a:cubicBezTo>
                  <a:pt x="4428" y="3164"/>
                  <a:pt x="4428" y="3168"/>
                  <a:pt x="4444" y="3206"/>
                </a:cubicBezTo>
                <a:cubicBezTo>
                  <a:pt x="4487" y="3303"/>
                  <a:pt x="4580" y="3303"/>
                  <a:pt x="4660" y="3358"/>
                </a:cubicBezTo>
                <a:cubicBezTo>
                  <a:pt x="4651" y="3362"/>
                  <a:pt x="4642" y="3364"/>
                  <a:pt x="4633" y="3364"/>
                </a:cubicBezTo>
                <a:cubicBezTo>
                  <a:pt x="4604" y="3364"/>
                  <a:pt x="4571" y="3349"/>
                  <a:pt x="4546" y="3346"/>
                </a:cubicBezTo>
                <a:cubicBezTo>
                  <a:pt x="4535" y="3344"/>
                  <a:pt x="4520" y="3343"/>
                  <a:pt x="4506" y="3343"/>
                </a:cubicBezTo>
                <a:cubicBezTo>
                  <a:pt x="4491" y="3343"/>
                  <a:pt x="4476" y="3344"/>
                  <a:pt x="4466" y="3346"/>
                </a:cubicBezTo>
                <a:cubicBezTo>
                  <a:pt x="4406" y="3354"/>
                  <a:pt x="4390" y="3422"/>
                  <a:pt x="4326" y="3430"/>
                </a:cubicBezTo>
                <a:cubicBezTo>
                  <a:pt x="4308" y="3433"/>
                  <a:pt x="4288" y="3434"/>
                  <a:pt x="4267" y="3434"/>
                </a:cubicBezTo>
                <a:cubicBezTo>
                  <a:pt x="4225" y="3434"/>
                  <a:pt x="4180" y="3430"/>
                  <a:pt x="4141" y="3430"/>
                </a:cubicBezTo>
                <a:lnTo>
                  <a:pt x="4094" y="3430"/>
                </a:lnTo>
                <a:cubicBezTo>
                  <a:pt x="4098" y="3329"/>
                  <a:pt x="4098" y="3228"/>
                  <a:pt x="4103" y="3130"/>
                </a:cubicBezTo>
                <a:close/>
                <a:moveTo>
                  <a:pt x="3373" y="3164"/>
                </a:moveTo>
                <a:cubicBezTo>
                  <a:pt x="3423" y="3164"/>
                  <a:pt x="3460" y="3194"/>
                  <a:pt x="3512" y="3198"/>
                </a:cubicBezTo>
                <a:cubicBezTo>
                  <a:pt x="3523" y="3198"/>
                  <a:pt x="3533" y="3198"/>
                  <a:pt x="3541" y="3198"/>
                </a:cubicBezTo>
                <a:cubicBezTo>
                  <a:pt x="3571" y="3198"/>
                  <a:pt x="3589" y="3200"/>
                  <a:pt x="3621" y="3223"/>
                </a:cubicBezTo>
                <a:cubicBezTo>
                  <a:pt x="3651" y="3240"/>
                  <a:pt x="3668" y="3249"/>
                  <a:pt x="3706" y="3249"/>
                </a:cubicBezTo>
                <a:cubicBezTo>
                  <a:pt x="3748" y="3249"/>
                  <a:pt x="3748" y="3232"/>
                  <a:pt x="3786" y="3215"/>
                </a:cubicBezTo>
                <a:cubicBezTo>
                  <a:pt x="3795" y="3211"/>
                  <a:pt x="3805" y="3210"/>
                  <a:pt x="3815" y="3210"/>
                </a:cubicBezTo>
                <a:cubicBezTo>
                  <a:pt x="3829" y="3210"/>
                  <a:pt x="3843" y="3212"/>
                  <a:pt x="3858" y="3215"/>
                </a:cubicBezTo>
                <a:cubicBezTo>
                  <a:pt x="3896" y="3215"/>
                  <a:pt x="3930" y="3211"/>
                  <a:pt x="3968" y="3194"/>
                </a:cubicBezTo>
                <a:cubicBezTo>
                  <a:pt x="3968" y="3190"/>
                  <a:pt x="3972" y="3190"/>
                  <a:pt x="3972" y="3185"/>
                </a:cubicBezTo>
                <a:lnTo>
                  <a:pt x="3972" y="3185"/>
                </a:lnTo>
                <a:cubicBezTo>
                  <a:pt x="3972" y="3287"/>
                  <a:pt x="3968" y="3392"/>
                  <a:pt x="3968" y="3493"/>
                </a:cubicBezTo>
                <a:cubicBezTo>
                  <a:pt x="3955" y="3498"/>
                  <a:pt x="3942" y="3502"/>
                  <a:pt x="3934" y="3510"/>
                </a:cubicBezTo>
                <a:cubicBezTo>
                  <a:pt x="3896" y="3540"/>
                  <a:pt x="3900" y="3544"/>
                  <a:pt x="3854" y="3544"/>
                </a:cubicBezTo>
                <a:cubicBezTo>
                  <a:pt x="3807" y="3544"/>
                  <a:pt x="3773" y="3548"/>
                  <a:pt x="3731" y="3574"/>
                </a:cubicBezTo>
                <a:cubicBezTo>
                  <a:pt x="3710" y="3588"/>
                  <a:pt x="3683" y="3634"/>
                  <a:pt x="3650" y="3634"/>
                </a:cubicBezTo>
                <a:cubicBezTo>
                  <a:pt x="3643" y="3634"/>
                  <a:pt x="3637" y="3633"/>
                  <a:pt x="3630" y="3628"/>
                </a:cubicBezTo>
                <a:cubicBezTo>
                  <a:pt x="3609" y="3612"/>
                  <a:pt x="3613" y="3574"/>
                  <a:pt x="3583" y="3557"/>
                </a:cubicBezTo>
                <a:cubicBezTo>
                  <a:pt x="3562" y="3544"/>
                  <a:pt x="3537" y="3548"/>
                  <a:pt x="3516" y="3536"/>
                </a:cubicBezTo>
                <a:cubicBezTo>
                  <a:pt x="3491" y="3523"/>
                  <a:pt x="3482" y="3502"/>
                  <a:pt x="3465" y="3485"/>
                </a:cubicBezTo>
                <a:cubicBezTo>
                  <a:pt x="3448" y="3468"/>
                  <a:pt x="3427" y="3460"/>
                  <a:pt x="3410" y="3447"/>
                </a:cubicBezTo>
                <a:cubicBezTo>
                  <a:pt x="3372" y="3422"/>
                  <a:pt x="3339" y="3409"/>
                  <a:pt x="3305" y="3379"/>
                </a:cubicBezTo>
                <a:cubicBezTo>
                  <a:pt x="3288" y="3367"/>
                  <a:pt x="3271" y="3346"/>
                  <a:pt x="3250" y="3337"/>
                </a:cubicBezTo>
                <a:cubicBezTo>
                  <a:pt x="3246" y="3333"/>
                  <a:pt x="3237" y="3320"/>
                  <a:pt x="3229" y="3316"/>
                </a:cubicBezTo>
                <a:cubicBezTo>
                  <a:pt x="3218" y="3312"/>
                  <a:pt x="3204" y="3311"/>
                  <a:pt x="3188" y="3311"/>
                </a:cubicBezTo>
                <a:cubicBezTo>
                  <a:pt x="3173" y="3311"/>
                  <a:pt x="3157" y="3312"/>
                  <a:pt x="3144" y="3312"/>
                </a:cubicBezTo>
                <a:cubicBezTo>
                  <a:pt x="3128" y="3312"/>
                  <a:pt x="3094" y="3316"/>
                  <a:pt x="3064" y="3316"/>
                </a:cubicBezTo>
                <a:cubicBezTo>
                  <a:pt x="3064" y="3282"/>
                  <a:pt x="3064" y="3249"/>
                  <a:pt x="3064" y="3211"/>
                </a:cubicBezTo>
                <a:cubicBezTo>
                  <a:pt x="3111" y="3206"/>
                  <a:pt x="3140" y="3181"/>
                  <a:pt x="3187" y="3181"/>
                </a:cubicBezTo>
                <a:cubicBezTo>
                  <a:pt x="3206" y="3181"/>
                  <a:pt x="3230" y="3183"/>
                  <a:pt x="3252" y="3183"/>
                </a:cubicBezTo>
                <a:cubicBezTo>
                  <a:pt x="3263" y="3183"/>
                  <a:pt x="3274" y="3182"/>
                  <a:pt x="3284" y="3181"/>
                </a:cubicBezTo>
                <a:cubicBezTo>
                  <a:pt x="3313" y="3173"/>
                  <a:pt x="3330" y="3164"/>
                  <a:pt x="3364" y="3164"/>
                </a:cubicBezTo>
                <a:cubicBezTo>
                  <a:pt x="3367" y="3164"/>
                  <a:pt x="3370" y="3164"/>
                  <a:pt x="3373" y="3164"/>
                </a:cubicBezTo>
                <a:close/>
                <a:moveTo>
                  <a:pt x="4740" y="3531"/>
                </a:moveTo>
                <a:lnTo>
                  <a:pt x="4740" y="3531"/>
                </a:lnTo>
                <a:cubicBezTo>
                  <a:pt x="4706" y="3624"/>
                  <a:pt x="4664" y="3721"/>
                  <a:pt x="4622" y="3814"/>
                </a:cubicBezTo>
                <a:cubicBezTo>
                  <a:pt x="4563" y="3806"/>
                  <a:pt x="4499" y="3802"/>
                  <a:pt x="4444" y="3793"/>
                </a:cubicBezTo>
                <a:cubicBezTo>
                  <a:pt x="4377" y="3789"/>
                  <a:pt x="4314" y="3780"/>
                  <a:pt x="4246" y="3780"/>
                </a:cubicBezTo>
                <a:cubicBezTo>
                  <a:pt x="4214" y="3777"/>
                  <a:pt x="4174" y="3762"/>
                  <a:pt x="4139" y="3762"/>
                </a:cubicBezTo>
                <a:cubicBezTo>
                  <a:pt x="4132" y="3762"/>
                  <a:pt x="4126" y="3762"/>
                  <a:pt x="4119" y="3764"/>
                </a:cubicBezTo>
                <a:cubicBezTo>
                  <a:pt x="4149" y="3751"/>
                  <a:pt x="4183" y="3742"/>
                  <a:pt x="4217" y="3730"/>
                </a:cubicBezTo>
                <a:cubicBezTo>
                  <a:pt x="4242" y="3717"/>
                  <a:pt x="4263" y="3700"/>
                  <a:pt x="4293" y="3688"/>
                </a:cubicBezTo>
                <a:cubicBezTo>
                  <a:pt x="4330" y="3666"/>
                  <a:pt x="4356" y="3645"/>
                  <a:pt x="4398" y="3637"/>
                </a:cubicBezTo>
                <a:cubicBezTo>
                  <a:pt x="4419" y="3633"/>
                  <a:pt x="4436" y="3628"/>
                  <a:pt x="4461" y="3628"/>
                </a:cubicBezTo>
                <a:cubicBezTo>
                  <a:pt x="4508" y="3628"/>
                  <a:pt x="4546" y="3612"/>
                  <a:pt x="4588" y="3595"/>
                </a:cubicBezTo>
                <a:cubicBezTo>
                  <a:pt x="4622" y="3582"/>
                  <a:pt x="4660" y="3569"/>
                  <a:pt x="4689" y="3553"/>
                </a:cubicBezTo>
                <a:cubicBezTo>
                  <a:pt x="4706" y="3544"/>
                  <a:pt x="4723" y="3540"/>
                  <a:pt x="4740" y="3531"/>
                </a:cubicBezTo>
                <a:close/>
                <a:moveTo>
                  <a:pt x="2921" y="3958"/>
                </a:moveTo>
                <a:cubicBezTo>
                  <a:pt x="2912" y="4114"/>
                  <a:pt x="2904" y="4274"/>
                  <a:pt x="2900" y="4430"/>
                </a:cubicBezTo>
                <a:cubicBezTo>
                  <a:pt x="2853" y="4414"/>
                  <a:pt x="2815" y="4384"/>
                  <a:pt x="2773" y="4371"/>
                </a:cubicBezTo>
                <a:cubicBezTo>
                  <a:pt x="2746" y="4363"/>
                  <a:pt x="2715" y="4358"/>
                  <a:pt x="2684" y="4358"/>
                </a:cubicBezTo>
                <a:cubicBezTo>
                  <a:pt x="2667" y="4358"/>
                  <a:pt x="2650" y="4360"/>
                  <a:pt x="2634" y="4363"/>
                </a:cubicBezTo>
                <a:cubicBezTo>
                  <a:pt x="2592" y="4367"/>
                  <a:pt x="2545" y="4397"/>
                  <a:pt x="2503" y="4409"/>
                </a:cubicBezTo>
                <a:cubicBezTo>
                  <a:pt x="2465" y="4422"/>
                  <a:pt x="2435" y="4439"/>
                  <a:pt x="2402" y="4460"/>
                </a:cubicBezTo>
                <a:cubicBezTo>
                  <a:pt x="2378" y="4475"/>
                  <a:pt x="2358" y="4477"/>
                  <a:pt x="2335" y="4477"/>
                </a:cubicBezTo>
                <a:cubicBezTo>
                  <a:pt x="2325" y="4477"/>
                  <a:pt x="2315" y="4477"/>
                  <a:pt x="2305" y="4477"/>
                </a:cubicBezTo>
                <a:cubicBezTo>
                  <a:pt x="2268" y="4477"/>
                  <a:pt x="2237" y="4460"/>
                  <a:pt x="2219" y="4460"/>
                </a:cubicBezTo>
                <a:cubicBezTo>
                  <a:pt x="2211" y="4460"/>
                  <a:pt x="2205" y="4464"/>
                  <a:pt x="2203" y="4475"/>
                </a:cubicBezTo>
                <a:lnTo>
                  <a:pt x="2203" y="4475"/>
                </a:lnTo>
                <a:cubicBezTo>
                  <a:pt x="2211" y="4413"/>
                  <a:pt x="2170" y="4354"/>
                  <a:pt x="2191" y="4295"/>
                </a:cubicBezTo>
                <a:cubicBezTo>
                  <a:pt x="2205" y="4292"/>
                  <a:pt x="2219" y="4292"/>
                  <a:pt x="2234" y="4292"/>
                </a:cubicBezTo>
                <a:cubicBezTo>
                  <a:pt x="2260" y="4292"/>
                  <a:pt x="2287" y="4294"/>
                  <a:pt x="2313" y="4294"/>
                </a:cubicBezTo>
                <a:cubicBezTo>
                  <a:pt x="2337" y="4294"/>
                  <a:pt x="2361" y="4292"/>
                  <a:pt x="2385" y="4283"/>
                </a:cubicBezTo>
                <a:cubicBezTo>
                  <a:pt x="2397" y="4274"/>
                  <a:pt x="2406" y="4262"/>
                  <a:pt x="2419" y="4257"/>
                </a:cubicBezTo>
                <a:cubicBezTo>
                  <a:pt x="2429" y="4257"/>
                  <a:pt x="2441" y="4263"/>
                  <a:pt x="2453" y="4263"/>
                </a:cubicBezTo>
                <a:cubicBezTo>
                  <a:pt x="2455" y="4263"/>
                  <a:pt x="2458" y="4262"/>
                  <a:pt x="2461" y="4262"/>
                </a:cubicBezTo>
                <a:cubicBezTo>
                  <a:pt x="2486" y="4249"/>
                  <a:pt x="2494" y="4215"/>
                  <a:pt x="2511" y="4194"/>
                </a:cubicBezTo>
                <a:cubicBezTo>
                  <a:pt x="2544" y="4148"/>
                  <a:pt x="2603" y="4143"/>
                  <a:pt x="2659" y="4143"/>
                </a:cubicBezTo>
                <a:cubicBezTo>
                  <a:pt x="2675" y="4143"/>
                  <a:pt x="2691" y="4143"/>
                  <a:pt x="2706" y="4143"/>
                </a:cubicBezTo>
                <a:cubicBezTo>
                  <a:pt x="2717" y="4143"/>
                  <a:pt x="2739" y="4147"/>
                  <a:pt x="2758" y="4147"/>
                </a:cubicBezTo>
                <a:cubicBezTo>
                  <a:pt x="2767" y="4147"/>
                  <a:pt x="2776" y="4146"/>
                  <a:pt x="2781" y="4143"/>
                </a:cubicBezTo>
                <a:cubicBezTo>
                  <a:pt x="2811" y="4135"/>
                  <a:pt x="2798" y="4135"/>
                  <a:pt x="2815" y="4110"/>
                </a:cubicBezTo>
                <a:cubicBezTo>
                  <a:pt x="2845" y="4059"/>
                  <a:pt x="2883" y="4008"/>
                  <a:pt x="2912" y="3962"/>
                </a:cubicBezTo>
                <a:cubicBezTo>
                  <a:pt x="2917" y="3962"/>
                  <a:pt x="2917" y="3962"/>
                  <a:pt x="2921" y="3958"/>
                </a:cubicBezTo>
                <a:close/>
                <a:moveTo>
                  <a:pt x="2890" y="4496"/>
                </a:moveTo>
                <a:cubicBezTo>
                  <a:pt x="2892" y="4496"/>
                  <a:pt x="2893" y="4498"/>
                  <a:pt x="2895" y="4498"/>
                </a:cubicBezTo>
                <a:cubicBezTo>
                  <a:pt x="2891" y="4540"/>
                  <a:pt x="2887" y="4587"/>
                  <a:pt x="2887" y="4633"/>
                </a:cubicBezTo>
                <a:cubicBezTo>
                  <a:pt x="2866" y="4625"/>
                  <a:pt x="2845" y="4616"/>
                  <a:pt x="2824" y="4612"/>
                </a:cubicBezTo>
                <a:cubicBezTo>
                  <a:pt x="2781" y="4603"/>
                  <a:pt x="2744" y="4603"/>
                  <a:pt x="2706" y="4591"/>
                </a:cubicBezTo>
                <a:cubicBezTo>
                  <a:pt x="2706" y="4574"/>
                  <a:pt x="2693" y="4561"/>
                  <a:pt x="2689" y="4549"/>
                </a:cubicBezTo>
                <a:cubicBezTo>
                  <a:pt x="2718" y="4523"/>
                  <a:pt x="2752" y="4519"/>
                  <a:pt x="2786" y="4515"/>
                </a:cubicBezTo>
                <a:cubicBezTo>
                  <a:pt x="2819" y="4511"/>
                  <a:pt x="2853" y="4502"/>
                  <a:pt x="2887" y="4498"/>
                </a:cubicBezTo>
                <a:cubicBezTo>
                  <a:pt x="2888" y="4497"/>
                  <a:pt x="2889" y="4496"/>
                  <a:pt x="2890" y="4496"/>
                </a:cubicBezTo>
                <a:close/>
                <a:moveTo>
                  <a:pt x="3047" y="3953"/>
                </a:moveTo>
                <a:cubicBezTo>
                  <a:pt x="3060" y="3962"/>
                  <a:pt x="3077" y="3970"/>
                  <a:pt x="3090" y="3979"/>
                </a:cubicBezTo>
                <a:cubicBezTo>
                  <a:pt x="3132" y="4004"/>
                  <a:pt x="3153" y="4013"/>
                  <a:pt x="3199" y="4013"/>
                </a:cubicBezTo>
                <a:cubicBezTo>
                  <a:pt x="3224" y="4010"/>
                  <a:pt x="3248" y="4008"/>
                  <a:pt x="3272" y="4008"/>
                </a:cubicBezTo>
                <a:cubicBezTo>
                  <a:pt x="3289" y="4008"/>
                  <a:pt x="3306" y="4009"/>
                  <a:pt x="3322" y="4013"/>
                </a:cubicBezTo>
                <a:cubicBezTo>
                  <a:pt x="3423" y="4034"/>
                  <a:pt x="3491" y="4135"/>
                  <a:pt x="3592" y="4160"/>
                </a:cubicBezTo>
                <a:cubicBezTo>
                  <a:pt x="3598" y="4161"/>
                  <a:pt x="3604" y="4162"/>
                  <a:pt x="3611" y="4162"/>
                </a:cubicBezTo>
                <a:cubicBezTo>
                  <a:pt x="3628" y="4162"/>
                  <a:pt x="3645" y="4159"/>
                  <a:pt x="3662" y="4159"/>
                </a:cubicBezTo>
                <a:cubicBezTo>
                  <a:pt x="3668" y="4159"/>
                  <a:pt x="3674" y="4159"/>
                  <a:pt x="3681" y="4160"/>
                </a:cubicBezTo>
                <a:cubicBezTo>
                  <a:pt x="3731" y="4169"/>
                  <a:pt x="3773" y="4194"/>
                  <a:pt x="3816" y="4215"/>
                </a:cubicBezTo>
                <a:cubicBezTo>
                  <a:pt x="3816" y="4257"/>
                  <a:pt x="3681" y="4295"/>
                  <a:pt x="3638" y="4295"/>
                </a:cubicBezTo>
                <a:cubicBezTo>
                  <a:pt x="3575" y="4295"/>
                  <a:pt x="3499" y="4266"/>
                  <a:pt x="3436" y="4253"/>
                </a:cubicBezTo>
                <a:cubicBezTo>
                  <a:pt x="3407" y="4246"/>
                  <a:pt x="3381" y="4244"/>
                  <a:pt x="3356" y="4244"/>
                </a:cubicBezTo>
                <a:cubicBezTo>
                  <a:pt x="3318" y="4244"/>
                  <a:pt x="3282" y="4250"/>
                  <a:pt x="3242" y="4257"/>
                </a:cubicBezTo>
                <a:cubicBezTo>
                  <a:pt x="3227" y="4259"/>
                  <a:pt x="3214" y="4259"/>
                  <a:pt x="3201" y="4259"/>
                </a:cubicBezTo>
                <a:cubicBezTo>
                  <a:pt x="3189" y="4259"/>
                  <a:pt x="3176" y="4259"/>
                  <a:pt x="3161" y="4262"/>
                </a:cubicBezTo>
                <a:cubicBezTo>
                  <a:pt x="3136" y="4270"/>
                  <a:pt x="3111" y="4283"/>
                  <a:pt x="3090" y="4295"/>
                </a:cubicBezTo>
                <a:cubicBezTo>
                  <a:pt x="3128" y="4304"/>
                  <a:pt x="3153" y="4308"/>
                  <a:pt x="3195" y="4312"/>
                </a:cubicBezTo>
                <a:cubicBezTo>
                  <a:pt x="3263" y="4316"/>
                  <a:pt x="3318" y="4354"/>
                  <a:pt x="3385" y="4363"/>
                </a:cubicBezTo>
                <a:cubicBezTo>
                  <a:pt x="3436" y="4367"/>
                  <a:pt x="3444" y="4363"/>
                  <a:pt x="3482" y="4392"/>
                </a:cubicBezTo>
                <a:cubicBezTo>
                  <a:pt x="3503" y="4409"/>
                  <a:pt x="3520" y="4422"/>
                  <a:pt x="3541" y="4435"/>
                </a:cubicBezTo>
                <a:cubicBezTo>
                  <a:pt x="3588" y="4464"/>
                  <a:pt x="3643" y="4460"/>
                  <a:pt x="3689" y="4485"/>
                </a:cubicBezTo>
                <a:cubicBezTo>
                  <a:pt x="3723" y="4502"/>
                  <a:pt x="3837" y="4582"/>
                  <a:pt x="3786" y="4612"/>
                </a:cubicBezTo>
                <a:cubicBezTo>
                  <a:pt x="3777" y="4615"/>
                  <a:pt x="3764" y="4617"/>
                  <a:pt x="3748" y="4617"/>
                </a:cubicBezTo>
                <a:cubicBezTo>
                  <a:pt x="3708" y="4617"/>
                  <a:pt x="3656" y="4608"/>
                  <a:pt x="3634" y="4608"/>
                </a:cubicBezTo>
                <a:lnTo>
                  <a:pt x="3461" y="4608"/>
                </a:lnTo>
                <a:cubicBezTo>
                  <a:pt x="3434" y="4608"/>
                  <a:pt x="3407" y="4606"/>
                  <a:pt x="3380" y="4606"/>
                </a:cubicBezTo>
                <a:cubicBezTo>
                  <a:pt x="3340" y="4606"/>
                  <a:pt x="3301" y="4609"/>
                  <a:pt x="3263" y="4625"/>
                </a:cubicBezTo>
                <a:cubicBezTo>
                  <a:pt x="3204" y="4650"/>
                  <a:pt x="3157" y="4654"/>
                  <a:pt x="3094" y="4663"/>
                </a:cubicBezTo>
                <a:cubicBezTo>
                  <a:pt x="3064" y="4667"/>
                  <a:pt x="3035" y="4675"/>
                  <a:pt x="3009" y="4675"/>
                </a:cubicBezTo>
                <a:cubicBezTo>
                  <a:pt x="3026" y="4435"/>
                  <a:pt x="3039" y="4194"/>
                  <a:pt x="3047" y="3953"/>
                </a:cubicBezTo>
                <a:close/>
                <a:moveTo>
                  <a:pt x="1165" y="4468"/>
                </a:moveTo>
                <a:cubicBezTo>
                  <a:pt x="1169" y="4473"/>
                  <a:pt x="1178" y="4477"/>
                  <a:pt x="1190" y="4477"/>
                </a:cubicBezTo>
                <a:cubicBezTo>
                  <a:pt x="1196" y="4478"/>
                  <a:pt x="1202" y="4479"/>
                  <a:pt x="1208" y="4479"/>
                </a:cubicBezTo>
                <a:cubicBezTo>
                  <a:pt x="1221" y="4479"/>
                  <a:pt x="1235" y="4477"/>
                  <a:pt x="1249" y="4477"/>
                </a:cubicBezTo>
                <a:cubicBezTo>
                  <a:pt x="1300" y="4477"/>
                  <a:pt x="1342" y="4490"/>
                  <a:pt x="1389" y="4494"/>
                </a:cubicBezTo>
                <a:cubicBezTo>
                  <a:pt x="1408" y="4494"/>
                  <a:pt x="1426" y="4492"/>
                  <a:pt x="1445" y="4492"/>
                </a:cubicBezTo>
                <a:cubicBezTo>
                  <a:pt x="1454" y="4492"/>
                  <a:pt x="1463" y="4492"/>
                  <a:pt x="1473" y="4494"/>
                </a:cubicBezTo>
                <a:cubicBezTo>
                  <a:pt x="1503" y="4498"/>
                  <a:pt x="1490" y="4494"/>
                  <a:pt x="1511" y="4511"/>
                </a:cubicBezTo>
                <a:cubicBezTo>
                  <a:pt x="1524" y="4527"/>
                  <a:pt x="1524" y="4553"/>
                  <a:pt x="1545" y="4570"/>
                </a:cubicBezTo>
                <a:cubicBezTo>
                  <a:pt x="1556" y="4576"/>
                  <a:pt x="1568" y="4579"/>
                  <a:pt x="1580" y="4579"/>
                </a:cubicBezTo>
                <a:cubicBezTo>
                  <a:pt x="1632" y="4579"/>
                  <a:pt x="1689" y="4528"/>
                  <a:pt x="1743" y="4528"/>
                </a:cubicBezTo>
                <a:cubicBezTo>
                  <a:pt x="1754" y="4528"/>
                  <a:pt x="1766" y="4530"/>
                  <a:pt x="1777" y="4536"/>
                </a:cubicBezTo>
                <a:cubicBezTo>
                  <a:pt x="1807" y="4553"/>
                  <a:pt x="1870" y="4599"/>
                  <a:pt x="1874" y="4633"/>
                </a:cubicBezTo>
                <a:cubicBezTo>
                  <a:pt x="1874" y="4671"/>
                  <a:pt x="1840" y="4684"/>
                  <a:pt x="1815" y="4705"/>
                </a:cubicBezTo>
                <a:cubicBezTo>
                  <a:pt x="1747" y="4755"/>
                  <a:pt x="1659" y="4755"/>
                  <a:pt x="1583" y="4793"/>
                </a:cubicBezTo>
                <a:cubicBezTo>
                  <a:pt x="1541" y="4814"/>
                  <a:pt x="1520" y="4861"/>
                  <a:pt x="1469" y="4861"/>
                </a:cubicBezTo>
                <a:cubicBezTo>
                  <a:pt x="1427" y="4861"/>
                  <a:pt x="1393" y="4836"/>
                  <a:pt x="1351" y="4827"/>
                </a:cubicBezTo>
                <a:cubicBezTo>
                  <a:pt x="1321" y="4823"/>
                  <a:pt x="1287" y="4823"/>
                  <a:pt x="1258" y="4823"/>
                </a:cubicBezTo>
                <a:cubicBezTo>
                  <a:pt x="1247" y="4823"/>
                  <a:pt x="1234" y="4822"/>
                  <a:pt x="1220" y="4822"/>
                </a:cubicBezTo>
                <a:cubicBezTo>
                  <a:pt x="1207" y="4822"/>
                  <a:pt x="1195" y="4823"/>
                  <a:pt x="1186" y="4827"/>
                </a:cubicBezTo>
                <a:cubicBezTo>
                  <a:pt x="1173" y="4831"/>
                  <a:pt x="1169" y="4840"/>
                  <a:pt x="1165" y="4848"/>
                </a:cubicBezTo>
                <a:lnTo>
                  <a:pt x="1165" y="4468"/>
                </a:lnTo>
                <a:close/>
                <a:moveTo>
                  <a:pt x="871" y="4441"/>
                </a:moveTo>
                <a:cubicBezTo>
                  <a:pt x="910" y="4441"/>
                  <a:pt x="946" y="4443"/>
                  <a:pt x="971" y="4443"/>
                </a:cubicBezTo>
                <a:lnTo>
                  <a:pt x="971" y="4865"/>
                </a:lnTo>
                <a:cubicBezTo>
                  <a:pt x="945" y="4869"/>
                  <a:pt x="916" y="4882"/>
                  <a:pt x="891" y="4899"/>
                </a:cubicBezTo>
                <a:cubicBezTo>
                  <a:pt x="861" y="4920"/>
                  <a:pt x="836" y="4962"/>
                  <a:pt x="798" y="4975"/>
                </a:cubicBezTo>
                <a:cubicBezTo>
                  <a:pt x="777" y="4983"/>
                  <a:pt x="747" y="4971"/>
                  <a:pt x="726" y="4996"/>
                </a:cubicBezTo>
                <a:cubicBezTo>
                  <a:pt x="709" y="5013"/>
                  <a:pt x="718" y="5042"/>
                  <a:pt x="692" y="5064"/>
                </a:cubicBezTo>
                <a:cubicBezTo>
                  <a:pt x="654" y="5096"/>
                  <a:pt x="632" y="5118"/>
                  <a:pt x="599" y="5118"/>
                </a:cubicBezTo>
                <a:cubicBezTo>
                  <a:pt x="585" y="5118"/>
                  <a:pt x="569" y="5114"/>
                  <a:pt x="549" y="5106"/>
                </a:cubicBezTo>
                <a:cubicBezTo>
                  <a:pt x="528" y="5102"/>
                  <a:pt x="498" y="5093"/>
                  <a:pt x="473" y="5089"/>
                </a:cubicBezTo>
                <a:cubicBezTo>
                  <a:pt x="464" y="4907"/>
                  <a:pt x="460" y="4730"/>
                  <a:pt x="460" y="4549"/>
                </a:cubicBezTo>
                <a:cubicBezTo>
                  <a:pt x="473" y="4544"/>
                  <a:pt x="485" y="4540"/>
                  <a:pt x="502" y="4540"/>
                </a:cubicBezTo>
                <a:cubicBezTo>
                  <a:pt x="587" y="4523"/>
                  <a:pt x="663" y="4485"/>
                  <a:pt x="743" y="4456"/>
                </a:cubicBezTo>
                <a:cubicBezTo>
                  <a:pt x="773" y="4444"/>
                  <a:pt x="823" y="4441"/>
                  <a:pt x="871" y="4441"/>
                </a:cubicBezTo>
                <a:close/>
                <a:moveTo>
                  <a:pt x="333" y="4582"/>
                </a:moveTo>
                <a:cubicBezTo>
                  <a:pt x="338" y="4764"/>
                  <a:pt x="342" y="4941"/>
                  <a:pt x="346" y="5123"/>
                </a:cubicBezTo>
                <a:cubicBezTo>
                  <a:pt x="338" y="5123"/>
                  <a:pt x="329" y="5127"/>
                  <a:pt x="321" y="5127"/>
                </a:cubicBezTo>
                <a:cubicBezTo>
                  <a:pt x="317" y="5118"/>
                  <a:pt x="317" y="5110"/>
                  <a:pt x="317" y="5102"/>
                </a:cubicBezTo>
                <a:cubicBezTo>
                  <a:pt x="312" y="5080"/>
                  <a:pt x="312" y="5059"/>
                  <a:pt x="312" y="5038"/>
                </a:cubicBezTo>
                <a:cubicBezTo>
                  <a:pt x="308" y="4996"/>
                  <a:pt x="304" y="4954"/>
                  <a:pt x="291" y="4907"/>
                </a:cubicBezTo>
                <a:cubicBezTo>
                  <a:pt x="283" y="4869"/>
                  <a:pt x="279" y="4831"/>
                  <a:pt x="274" y="4789"/>
                </a:cubicBezTo>
                <a:cubicBezTo>
                  <a:pt x="266" y="4726"/>
                  <a:pt x="258" y="4663"/>
                  <a:pt x="236" y="4599"/>
                </a:cubicBezTo>
                <a:cubicBezTo>
                  <a:pt x="232" y="4595"/>
                  <a:pt x="232" y="4591"/>
                  <a:pt x="228" y="4587"/>
                </a:cubicBezTo>
                <a:lnTo>
                  <a:pt x="228" y="4587"/>
                </a:lnTo>
                <a:cubicBezTo>
                  <a:pt x="241" y="4591"/>
                  <a:pt x="253" y="4595"/>
                  <a:pt x="270" y="4595"/>
                </a:cubicBezTo>
                <a:cubicBezTo>
                  <a:pt x="287" y="4595"/>
                  <a:pt x="312" y="4591"/>
                  <a:pt x="333" y="4582"/>
                </a:cubicBezTo>
                <a:close/>
                <a:moveTo>
                  <a:pt x="5435" y="4885"/>
                </a:moveTo>
                <a:cubicBezTo>
                  <a:pt x="5462" y="4885"/>
                  <a:pt x="5485" y="4891"/>
                  <a:pt x="5508" y="4907"/>
                </a:cubicBezTo>
                <a:cubicBezTo>
                  <a:pt x="5525" y="4920"/>
                  <a:pt x="5538" y="4928"/>
                  <a:pt x="5554" y="4941"/>
                </a:cubicBezTo>
                <a:cubicBezTo>
                  <a:pt x="5571" y="4950"/>
                  <a:pt x="5601" y="4958"/>
                  <a:pt x="5609" y="4979"/>
                </a:cubicBezTo>
                <a:cubicBezTo>
                  <a:pt x="5618" y="4996"/>
                  <a:pt x="5609" y="5017"/>
                  <a:pt x="5592" y="5021"/>
                </a:cubicBezTo>
                <a:cubicBezTo>
                  <a:pt x="5585" y="5025"/>
                  <a:pt x="5578" y="5026"/>
                  <a:pt x="5571" y="5026"/>
                </a:cubicBezTo>
                <a:cubicBezTo>
                  <a:pt x="5561" y="5026"/>
                  <a:pt x="5552" y="5024"/>
                  <a:pt x="5542" y="5021"/>
                </a:cubicBezTo>
                <a:cubicBezTo>
                  <a:pt x="5529" y="5021"/>
                  <a:pt x="5521" y="5021"/>
                  <a:pt x="5512" y="5026"/>
                </a:cubicBezTo>
                <a:cubicBezTo>
                  <a:pt x="5483" y="5042"/>
                  <a:pt x="5479" y="5089"/>
                  <a:pt x="5457" y="5106"/>
                </a:cubicBezTo>
                <a:cubicBezTo>
                  <a:pt x="5449" y="5110"/>
                  <a:pt x="5424" y="5110"/>
                  <a:pt x="5415" y="5110"/>
                </a:cubicBezTo>
                <a:cubicBezTo>
                  <a:pt x="5403" y="5114"/>
                  <a:pt x="5394" y="5123"/>
                  <a:pt x="5377" y="5127"/>
                </a:cubicBezTo>
                <a:cubicBezTo>
                  <a:pt x="5368" y="5129"/>
                  <a:pt x="5358" y="5130"/>
                  <a:pt x="5348" y="5130"/>
                </a:cubicBezTo>
                <a:cubicBezTo>
                  <a:pt x="5314" y="5130"/>
                  <a:pt x="5279" y="5120"/>
                  <a:pt x="5246" y="5110"/>
                </a:cubicBezTo>
                <a:cubicBezTo>
                  <a:pt x="5204" y="5102"/>
                  <a:pt x="5175" y="5076"/>
                  <a:pt x="5196" y="5026"/>
                </a:cubicBezTo>
                <a:cubicBezTo>
                  <a:pt x="5208" y="5000"/>
                  <a:pt x="5238" y="4996"/>
                  <a:pt x="5251" y="4975"/>
                </a:cubicBezTo>
                <a:cubicBezTo>
                  <a:pt x="5259" y="4962"/>
                  <a:pt x="5267" y="4950"/>
                  <a:pt x="5280" y="4941"/>
                </a:cubicBezTo>
                <a:cubicBezTo>
                  <a:pt x="5314" y="4907"/>
                  <a:pt x="5365" y="4895"/>
                  <a:pt x="5411" y="4886"/>
                </a:cubicBezTo>
                <a:cubicBezTo>
                  <a:pt x="5420" y="4885"/>
                  <a:pt x="5428" y="4885"/>
                  <a:pt x="5435" y="4885"/>
                </a:cubicBezTo>
                <a:close/>
                <a:moveTo>
                  <a:pt x="3900" y="5068"/>
                </a:moveTo>
                <a:cubicBezTo>
                  <a:pt x="3896" y="5118"/>
                  <a:pt x="3896" y="5173"/>
                  <a:pt x="3892" y="5228"/>
                </a:cubicBezTo>
                <a:cubicBezTo>
                  <a:pt x="3883" y="5224"/>
                  <a:pt x="3879" y="5224"/>
                  <a:pt x="3870" y="5220"/>
                </a:cubicBezTo>
                <a:cubicBezTo>
                  <a:pt x="3854" y="5211"/>
                  <a:pt x="3790" y="5207"/>
                  <a:pt x="3782" y="5186"/>
                </a:cubicBezTo>
                <a:cubicBezTo>
                  <a:pt x="3778" y="5169"/>
                  <a:pt x="3837" y="5102"/>
                  <a:pt x="3849" y="5089"/>
                </a:cubicBezTo>
                <a:cubicBezTo>
                  <a:pt x="3866" y="5080"/>
                  <a:pt x="3883" y="5072"/>
                  <a:pt x="3900" y="5068"/>
                </a:cubicBezTo>
                <a:close/>
                <a:moveTo>
                  <a:pt x="4267" y="5043"/>
                </a:moveTo>
                <a:cubicBezTo>
                  <a:pt x="4285" y="5043"/>
                  <a:pt x="4303" y="5044"/>
                  <a:pt x="4322" y="5047"/>
                </a:cubicBezTo>
                <a:cubicBezTo>
                  <a:pt x="4314" y="5148"/>
                  <a:pt x="4309" y="5253"/>
                  <a:pt x="4301" y="5359"/>
                </a:cubicBezTo>
                <a:cubicBezTo>
                  <a:pt x="4284" y="5361"/>
                  <a:pt x="4267" y="5363"/>
                  <a:pt x="4251" y="5363"/>
                </a:cubicBezTo>
                <a:cubicBezTo>
                  <a:pt x="4236" y="5363"/>
                  <a:pt x="4221" y="5361"/>
                  <a:pt x="4208" y="5355"/>
                </a:cubicBezTo>
                <a:cubicBezTo>
                  <a:pt x="4187" y="5346"/>
                  <a:pt x="4166" y="5317"/>
                  <a:pt x="4145" y="5313"/>
                </a:cubicBezTo>
                <a:cubicBezTo>
                  <a:pt x="4141" y="5310"/>
                  <a:pt x="4134" y="5310"/>
                  <a:pt x="4128" y="5310"/>
                </a:cubicBezTo>
                <a:cubicBezTo>
                  <a:pt x="4123" y="5310"/>
                  <a:pt x="4117" y="5310"/>
                  <a:pt x="4115" y="5308"/>
                </a:cubicBezTo>
                <a:cubicBezTo>
                  <a:pt x="4094" y="5296"/>
                  <a:pt x="4103" y="5291"/>
                  <a:pt x="4081" y="5275"/>
                </a:cubicBezTo>
                <a:cubicBezTo>
                  <a:pt x="4069" y="5262"/>
                  <a:pt x="4051" y="5256"/>
                  <a:pt x="4034" y="5256"/>
                </a:cubicBezTo>
                <a:cubicBezTo>
                  <a:pt x="4028" y="5256"/>
                  <a:pt x="4023" y="5257"/>
                  <a:pt x="4018" y="5258"/>
                </a:cubicBezTo>
                <a:cubicBezTo>
                  <a:pt x="4022" y="5190"/>
                  <a:pt x="4022" y="5118"/>
                  <a:pt x="4027" y="5051"/>
                </a:cubicBezTo>
                <a:cubicBezTo>
                  <a:pt x="4069" y="5055"/>
                  <a:pt x="4111" y="5059"/>
                  <a:pt x="4149" y="5059"/>
                </a:cubicBezTo>
                <a:cubicBezTo>
                  <a:pt x="4179" y="5050"/>
                  <a:pt x="4221" y="5043"/>
                  <a:pt x="4267" y="5043"/>
                </a:cubicBezTo>
                <a:close/>
                <a:moveTo>
                  <a:pt x="4444" y="5064"/>
                </a:moveTo>
                <a:cubicBezTo>
                  <a:pt x="4487" y="5072"/>
                  <a:pt x="4533" y="5080"/>
                  <a:pt x="4554" y="5106"/>
                </a:cubicBezTo>
                <a:cubicBezTo>
                  <a:pt x="4580" y="5148"/>
                  <a:pt x="4554" y="5211"/>
                  <a:pt x="4567" y="5253"/>
                </a:cubicBezTo>
                <a:cubicBezTo>
                  <a:pt x="4588" y="5262"/>
                  <a:pt x="4618" y="5258"/>
                  <a:pt x="4643" y="5262"/>
                </a:cubicBezTo>
                <a:cubicBezTo>
                  <a:pt x="4672" y="5266"/>
                  <a:pt x="4702" y="5275"/>
                  <a:pt x="4731" y="5283"/>
                </a:cubicBezTo>
                <a:cubicBezTo>
                  <a:pt x="4769" y="5291"/>
                  <a:pt x="4807" y="5308"/>
                  <a:pt x="4837" y="5334"/>
                </a:cubicBezTo>
                <a:cubicBezTo>
                  <a:pt x="4867" y="5355"/>
                  <a:pt x="4875" y="5397"/>
                  <a:pt x="4845" y="5431"/>
                </a:cubicBezTo>
                <a:cubicBezTo>
                  <a:pt x="4838" y="5440"/>
                  <a:pt x="4825" y="5444"/>
                  <a:pt x="4810" y="5444"/>
                </a:cubicBezTo>
                <a:cubicBezTo>
                  <a:pt x="4792" y="5444"/>
                  <a:pt x="4771" y="5438"/>
                  <a:pt x="4757" y="5431"/>
                </a:cubicBezTo>
                <a:cubicBezTo>
                  <a:pt x="4715" y="5418"/>
                  <a:pt x="4685" y="5384"/>
                  <a:pt x="4647" y="5367"/>
                </a:cubicBezTo>
                <a:cubicBezTo>
                  <a:pt x="4630" y="5359"/>
                  <a:pt x="4613" y="5363"/>
                  <a:pt x="4596" y="5359"/>
                </a:cubicBezTo>
                <a:cubicBezTo>
                  <a:pt x="4575" y="5355"/>
                  <a:pt x="4563" y="5342"/>
                  <a:pt x="4537" y="5334"/>
                </a:cubicBezTo>
                <a:cubicBezTo>
                  <a:pt x="4525" y="5328"/>
                  <a:pt x="4512" y="5325"/>
                  <a:pt x="4500" y="5325"/>
                </a:cubicBezTo>
                <a:cubicBezTo>
                  <a:pt x="4477" y="5325"/>
                  <a:pt x="4453" y="5332"/>
                  <a:pt x="4432" y="5338"/>
                </a:cubicBezTo>
                <a:cubicBezTo>
                  <a:pt x="4436" y="5245"/>
                  <a:pt x="4440" y="5156"/>
                  <a:pt x="4444" y="5064"/>
                </a:cubicBezTo>
                <a:close/>
                <a:moveTo>
                  <a:pt x="1618" y="5404"/>
                </a:moveTo>
                <a:cubicBezTo>
                  <a:pt x="1682" y="5404"/>
                  <a:pt x="1735" y="5428"/>
                  <a:pt x="1794" y="5439"/>
                </a:cubicBezTo>
                <a:cubicBezTo>
                  <a:pt x="1798" y="5440"/>
                  <a:pt x="1802" y="5440"/>
                  <a:pt x="1806" y="5440"/>
                </a:cubicBezTo>
                <a:cubicBezTo>
                  <a:pt x="1810" y="5440"/>
                  <a:pt x="1814" y="5440"/>
                  <a:pt x="1818" y="5440"/>
                </a:cubicBezTo>
                <a:cubicBezTo>
                  <a:pt x="1826" y="5440"/>
                  <a:pt x="1832" y="5441"/>
                  <a:pt x="1836" y="5448"/>
                </a:cubicBezTo>
                <a:cubicBezTo>
                  <a:pt x="1845" y="5460"/>
                  <a:pt x="1836" y="5498"/>
                  <a:pt x="1836" y="5511"/>
                </a:cubicBezTo>
                <a:cubicBezTo>
                  <a:pt x="1836" y="5549"/>
                  <a:pt x="1849" y="5604"/>
                  <a:pt x="1823" y="5633"/>
                </a:cubicBezTo>
                <a:cubicBezTo>
                  <a:pt x="1794" y="5663"/>
                  <a:pt x="1743" y="5667"/>
                  <a:pt x="1705" y="5676"/>
                </a:cubicBezTo>
                <a:cubicBezTo>
                  <a:pt x="1642" y="5697"/>
                  <a:pt x="1608" y="5735"/>
                  <a:pt x="1566" y="5789"/>
                </a:cubicBezTo>
                <a:cubicBezTo>
                  <a:pt x="1532" y="5832"/>
                  <a:pt x="1494" y="5878"/>
                  <a:pt x="1448" y="5908"/>
                </a:cubicBezTo>
                <a:cubicBezTo>
                  <a:pt x="1410" y="5933"/>
                  <a:pt x="1363" y="5941"/>
                  <a:pt x="1321" y="5958"/>
                </a:cubicBezTo>
                <a:cubicBezTo>
                  <a:pt x="1283" y="5975"/>
                  <a:pt x="1254" y="6001"/>
                  <a:pt x="1220" y="6022"/>
                </a:cubicBezTo>
                <a:cubicBezTo>
                  <a:pt x="1199" y="6034"/>
                  <a:pt x="1182" y="6034"/>
                  <a:pt x="1165" y="6034"/>
                </a:cubicBezTo>
                <a:lnTo>
                  <a:pt x="1165" y="5536"/>
                </a:lnTo>
                <a:cubicBezTo>
                  <a:pt x="1178" y="5536"/>
                  <a:pt x="1190" y="5536"/>
                  <a:pt x="1207" y="5540"/>
                </a:cubicBezTo>
                <a:cubicBezTo>
                  <a:pt x="1245" y="5553"/>
                  <a:pt x="1262" y="5600"/>
                  <a:pt x="1296" y="5616"/>
                </a:cubicBezTo>
                <a:cubicBezTo>
                  <a:pt x="1317" y="5625"/>
                  <a:pt x="1334" y="5621"/>
                  <a:pt x="1355" y="5625"/>
                </a:cubicBezTo>
                <a:cubicBezTo>
                  <a:pt x="1486" y="5625"/>
                  <a:pt x="1465" y="5418"/>
                  <a:pt x="1591" y="5405"/>
                </a:cubicBezTo>
                <a:cubicBezTo>
                  <a:pt x="1601" y="5404"/>
                  <a:pt x="1610" y="5404"/>
                  <a:pt x="1618" y="5404"/>
                </a:cubicBezTo>
                <a:close/>
                <a:moveTo>
                  <a:pt x="329" y="5958"/>
                </a:moveTo>
                <a:cubicBezTo>
                  <a:pt x="384" y="5963"/>
                  <a:pt x="439" y="5971"/>
                  <a:pt x="494" y="5971"/>
                </a:cubicBezTo>
                <a:cubicBezTo>
                  <a:pt x="497" y="5971"/>
                  <a:pt x="500" y="5972"/>
                  <a:pt x="505" y="5972"/>
                </a:cubicBezTo>
                <a:cubicBezTo>
                  <a:pt x="523" y="5972"/>
                  <a:pt x="552" y="5968"/>
                  <a:pt x="580" y="5968"/>
                </a:cubicBezTo>
                <a:cubicBezTo>
                  <a:pt x="610" y="5968"/>
                  <a:pt x="638" y="5972"/>
                  <a:pt x="650" y="5988"/>
                </a:cubicBezTo>
                <a:cubicBezTo>
                  <a:pt x="675" y="6026"/>
                  <a:pt x="646" y="6013"/>
                  <a:pt x="625" y="6022"/>
                </a:cubicBezTo>
                <a:cubicBezTo>
                  <a:pt x="583" y="6038"/>
                  <a:pt x="599" y="6047"/>
                  <a:pt x="587" y="6089"/>
                </a:cubicBezTo>
                <a:cubicBezTo>
                  <a:pt x="557" y="6199"/>
                  <a:pt x="435" y="6220"/>
                  <a:pt x="333" y="6220"/>
                </a:cubicBezTo>
                <a:cubicBezTo>
                  <a:pt x="333" y="6144"/>
                  <a:pt x="329" y="6068"/>
                  <a:pt x="329" y="5996"/>
                </a:cubicBezTo>
                <a:lnTo>
                  <a:pt x="329" y="5958"/>
                </a:lnTo>
                <a:close/>
                <a:moveTo>
                  <a:pt x="971" y="5861"/>
                </a:moveTo>
                <a:lnTo>
                  <a:pt x="971" y="6815"/>
                </a:lnTo>
                <a:cubicBezTo>
                  <a:pt x="967" y="6815"/>
                  <a:pt x="958" y="6815"/>
                  <a:pt x="950" y="6811"/>
                </a:cubicBezTo>
                <a:cubicBezTo>
                  <a:pt x="920" y="6802"/>
                  <a:pt x="899" y="6790"/>
                  <a:pt x="878" y="6769"/>
                </a:cubicBezTo>
                <a:cubicBezTo>
                  <a:pt x="844" y="6743"/>
                  <a:pt x="840" y="6735"/>
                  <a:pt x="794" y="6735"/>
                </a:cubicBezTo>
                <a:cubicBezTo>
                  <a:pt x="779" y="6735"/>
                  <a:pt x="764" y="6737"/>
                  <a:pt x="748" y="6737"/>
                </a:cubicBezTo>
                <a:cubicBezTo>
                  <a:pt x="741" y="6737"/>
                  <a:pt x="733" y="6736"/>
                  <a:pt x="726" y="6735"/>
                </a:cubicBezTo>
                <a:cubicBezTo>
                  <a:pt x="646" y="6735"/>
                  <a:pt x="595" y="6672"/>
                  <a:pt x="523" y="6672"/>
                </a:cubicBezTo>
                <a:cubicBezTo>
                  <a:pt x="519" y="6671"/>
                  <a:pt x="514" y="6671"/>
                  <a:pt x="508" y="6671"/>
                </a:cubicBezTo>
                <a:cubicBezTo>
                  <a:pt x="478" y="6671"/>
                  <a:pt x="430" y="6677"/>
                  <a:pt x="383" y="6677"/>
                </a:cubicBezTo>
                <a:cubicBezTo>
                  <a:pt x="373" y="6677"/>
                  <a:pt x="364" y="6676"/>
                  <a:pt x="355" y="6676"/>
                </a:cubicBezTo>
                <a:cubicBezTo>
                  <a:pt x="350" y="6650"/>
                  <a:pt x="350" y="6625"/>
                  <a:pt x="346" y="6596"/>
                </a:cubicBezTo>
                <a:lnTo>
                  <a:pt x="346" y="6520"/>
                </a:lnTo>
                <a:cubicBezTo>
                  <a:pt x="355" y="6519"/>
                  <a:pt x="364" y="6519"/>
                  <a:pt x="373" y="6519"/>
                </a:cubicBezTo>
                <a:cubicBezTo>
                  <a:pt x="387" y="6519"/>
                  <a:pt x="401" y="6519"/>
                  <a:pt x="415" y="6519"/>
                </a:cubicBezTo>
                <a:cubicBezTo>
                  <a:pt x="444" y="6519"/>
                  <a:pt x="472" y="6517"/>
                  <a:pt x="498" y="6503"/>
                </a:cubicBezTo>
                <a:cubicBezTo>
                  <a:pt x="549" y="6477"/>
                  <a:pt x="578" y="6427"/>
                  <a:pt x="633" y="6406"/>
                </a:cubicBezTo>
                <a:cubicBezTo>
                  <a:pt x="675" y="6385"/>
                  <a:pt x="709" y="6338"/>
                  <a:pt x="747" y="6300"/>
                </a:cubicBezTo>
                <a:cubicBezTo>
                  <a:pt x="777" y="6262"/>
                  <a:pt x="806" y="6245"/>
                  <a:pt x="806" y="6195"/>
                </a:cubicBezTo>
                <a:cubicBezTo>
                  <a:pt x="806" y="6119"/>
                  <a:pt x="772" y="5933"/>
                  <a:pt x="874" y="5903"/>
                </a:cubicBezTo>
                <a:cubicBezTo>
                  <a:pt x="899" y="5895"/>
                  <a:pt x="920" y="5899"/>
                  <a:pt x="945" y="5882"/>
                </a:cubicBezTo>
                <a:cubicBezTo>
                  <a:pt x="958" y="5878"/>
                  <a:pt x="962" y="5870"/>
                  <a:pt x="971" y="5861"/>
                </a:cubicBezTo>
                <a:close/>
                <a:moveTo>
                  <a:pt x="6264" y="6963"/>
                </a:moveTo>
                <a:lnTo>
                  <a:pt x="6264" y="6963"/>
                </a:lnTo>
                <a:cubicBezTo>
                  <a:pt x="6276" y="6980"/>
                  <a:pt x="6285" y="6992"/>
                  <a:pt x="6310" y="7005"/>
                </a:cubicBezTo>
                <a:cubicBezTo>
                  <a:pt x="6318" y="7008"/>
                  <a:pt x="6327" y="7009"/>
                  <a:pt x="6337" y="7009"/>
                </a:cubicBezTo>
                <a:cubicBezTo>
                  <a:pt x="6350" y="7009"/>
                  <a:pt x="6363" y="7008"/>
                  <a:pt x="6375" y="7008"/>
                </a:cubicBezTo>
                <a:cubicBezTo>
                  <a:pt x="6393" y="7008"/>
                  <a:pt x="6410" y="7011"/>
                  <a:pt x="6420" y="7026"/>
                </a:cubicBezTo>
                <a:cubicBezTo>
                  <a:pt x="6445" y="7068"/>
                  <a:pt x="6416" y="7111"/>
                  <a:pt x="6378" y="7127"/>
                </a:cubicBezTo>
                <a:cubicBezTo>
                  <a:pt x="6348" y="7149"/>
                  <a:pt x="6314" y="7174"/>
                  <a:pt x="6280" y="7195"/>
                </a:cubicBezTo>
                <a:cubicBezTo>
                  <a:pt x="6280" y="7187"/>
                  <a:pt x="6276" y="7182"/>
                  <a:pt x="6276" y="7178"/>
                </a:cubicBezTo>
                <a:cubicBezTo>
                  <a:pt x="6272" y="7106"/>
                  <a:pt x="6268" y="7035"/>
                  <a:pt x="6264" y="6963"/>
                </a:cubicBezTo>
                <a:close/>
                <a:moveTo>
                  <a:pt x="6183" y="6921"/>
                </a:moveTo>
                <a:cubicBezTo>
                  <a:pt x="6183" y="6925"/>
                  <a:pt x="6179" y="6929"/>
                  <a:pt x="6179" y="6933"/>
                </a:cubicBezTo>
                <a:cubicBezTo>
                  <a:pt x="6183" y="7018"/>
                  <a:pt x="6188" y="7102"/>
                  <a:pt x="6196" y="7187"/>
                </a:cubicBezTo>
                <a:cubicBezTo>
                  <a:pt x="6196" y="7195"/>
                  <a:pt x="6196" y="7203"/>
                  <a:pt x="6196" y="7216"/>
                </a:cubicBezTo>
                <a:cubicBezTo>
                  <a:pt x="6154" y="7216"/>
                  <a:pt x="6112" y="7199"/>
                  <a:pt x="6069" y="7187"/>
                </a:cubicBezTo>
                <a:cubicBezTo>
                  <a:pt x="6046" y="7180"/>
                  <a:pt x="6017" y="7173"/>
                  <a:pt x="5989" y="7173"/>
                </a:cubicBezTo>
                <a:cubicBezTo>
                  <a:pt x="5967" y="7173"/>
                  <a:pt x="5945" y="7177"/>
                  <a:pt x="5930" y="7191"/>
                </a:cubicBezTo>
                <a:cubicBezTo>
                  <a:pt x="5913" y="7208"/>
                  <a:pt x="5913" y="7229"/>
                  <a:pt x="5901" y="7246"/>
                </a:cubicBezTo>
                <a:lnTo>
                  <a:pt x="5879" y="7246"/>
                </a:lnTo>
                <a:cubicBezTo>
                  <a:pt x="5863" y="7246"/>
                  <a:pt x="5791" y="7241"/>
                  <a:pt x="5778" y="7225"/>
                </a:cubicBezTo>
                <a:cubicBezTo>
                  <a:pt x="5770" y="7212"/>
                  <a:pt x="5782" y="7191"/>
                  <a:pt x="5787" y="7178"/>
                </a:cubicBezTo>
                <a:cubicBezTo>
                  <a:pt x="5799" y="7149"/>
                  <a:pt x="5799" y="7136"/>
                  <a:pt x="5829" y="7127"/>
                </a:cubicBezTo>
                <a:cubicBezTo>
                  <a:pt x="5854" y="7123"/>
                  <a:pt x="5896" y="7119"/>
                  <a:pt x="5909" y="7089"/>
                </a:cubicBezTo>
                <a:cubicBezTo>
                  <a:pt x="5917" y="7073"/>
                  <a:pt x="5909" y="7068"/>
                  <a:pt x="5922" y="7056"/>
                </a:cubicBezTo>
                <a:cubicBezTo>
                  <a:pt x="5939" y="7035"/>
                  <a:pt x="5972" y="7026"/>
                  <a:pt x="5993" y="7009"/>
                </a:cubicBezTo>
                <a:cubicBezTo>
                  <a:pt x="6019" y="6992"/>
                  <a:pt x="6053" y="6975"/>
                  <a:pt x="6065" y="6950"/>
                </a:cubicBezTo>
                <a:lnTo>
                  <a:pt x="6078" y="6950"/>
                </a:lnTo>
                <a:cubicBezTo>
                  <a:pt x="6107" y="6950"/>
                  <a:pt x="6129" y="6938"/>
                  <a:pt x="6154" y="6929"/>
                </a:cubicBezTo>
                <a:cubicBezTo>
                  <a:pt x="6162" y="6925"/>
                  <a:pt x="6171" y="6921"/>
                  <a:pt x="6183" y="6921"/>
                </a:cubicBezTo>
                <a:close/>
                <a:moveTo>
                  <a:pt x="7283" y="7173"/>
                </a:moveTo>
                <a:cubicBezTo>
                  <a:pt x="7297" y="7173"/>
                  <a:pt x="7310" y="7175"/>
                  <a:pt x="7323" y="7178"/>
                </a:cubicBezTo>
                <a:cubicBezTo>
                  <a:pt x="7331" y="7182"/>
                  <a:pt x="7340" y="7182"/>
                  <a:pt x="7348" y="7191"/>
                </a:cubicBezTo>
                <a:cubicBezTo>
                  <a:pt x="7348" y="7195"/>
                  <a:pt x="7348" y="7203"/>
                  <a:pt x="7348" y="7212"/>
                </a:cubicBezTo>
                <a:cubicBezTo>
                  <a:pt x="7344" y="7279"/>
                  <a:pt x="7336" y="7347"/>
                  <a:pt x="7327" y="7419"/>
                </a:cubicBezTo>
                <a:cubicBezTo>
                  <a:pt x="7281" y="7414"/>
                  <a:pt x="7239" y="7402"/>
                  <a:pt x="7196" y="7372"/>
                </a:cubicBezTo>
                <a:cubicBezTo>
                  <a:pt x="7171" y="7347"/>
                  <a:pt x="7108" y="7292"/>
                  <a:pt x="7112" y="7250"/>
                </a:cubicBezTo>
                <a:cubicBezTo>
                  <a:pt x="7116" y="7216"/>
                  <a:pt x="7196" y="7191"/>
                  <a:pt x="7217" y="7182"/>
                </a:cubicBezTo>
                <a:cubicBezTo>
                  <a:pt x="7238" y="7177"/>
                  <a:pt x="7261" y="7173"/>
                  <a:pt x="7283" y="7173"/>
                </a:cubicBezTo>
                <a:close/>
                <a:moveTo>
                  <a:pt x="7428" y="7246"/>
                </a:moveTo>
                <a:cubicBezTo>
                  <a:pt x="7454" y="7262"/>
                  <a:pt x="7475" y="7262"/>
                  <a:pt x="7513" y="7262"/>
                </a:cubicBezTo>
                <a:cubicBezTo>
                  <a:pt x="7520" y="7262"/>
                  <a:pt x="7528" y="7262"/>
                  <a:pt x="7535" y="7262"/>
                </a:cubicBezTo>
                <a:cubicBezTo>
                  <a:pt x="7602" y="7262"/>
                  <a:pt x="7676" y="7278"/>
                  <a:pt x="7737" y="7305"/>
                </a:cubicBezTo>
                <a:cubicBezTo>
                  <a:pt x="7749" y="7309"/>
                  <a:pt x="7766" y="7317"/>
                  <a:pt x="7783" y="7326"/>
                </a:cubicBezTo>
                <a:cubicBezTo>
                  <a:pt x="7775" y="7326"/>
                  <a:pt x="7770" y="7330"/>
                  <a:pt x="7766" y="7334"/>
                </a:cubicBezTo>
                <a:cubicBezTo>
                  <a:pt x="7720" y="7355"/>
                  <a:pt x="7682" y="7385"/>
                  <a:pt x="7631" y="7398"/>
                </a:cubicBezTo>
                <a:cubicBezTo>
                  <a:pt x="7593" y="7406"/>
                  <a:pt x="7559" y="7402"/>
                  <a:pt x="7521" y="7406"/>
                </a:cubicBezTo>
                <a:cubicBezTo>
                  <a:pt x="7488" y="7410"/>
                  <a:pt x="7458" y="7419"/>
                  <a:pt x="7424" y="7419"/>
                </a:cubicBezTo>
                <a:lnTo>
                  <a:pt x="7412" y="7419"/>
                </a:lnTo>
                <a:cubicBezTo>
                  <a:pt x="7420" y="7360"/>
                  <a:pt x="7424" y="7305"/>
                  <a:pt x="7428" y="7246"/>
                </a:cubicBezTo>
                <a:close/>
                <a:moveTo>
                  <a:pt x="7519" y="7571"/>
                </a:moveTo>
                <a:cubicBezTo>
                  <a:pt x="7573" y="7571"/>
                  <a:pt x="7628" y="7586"/>
                  <a:pt x="7678" y="7596"/>
                </a:cubicBezTo>
                <a:cubicBezTo>
                  <a:pt x="7711" y="7604"/>
                  <a:pt x="7737" y="7613"/>
                  <a:pt x="7762" y="7634"/>
                </a:cubicBezTo>
                <a:cubicBezTo>
                  <a:pt x="7787" y="7651"/>
                  <a:pt x="7804" y="7676"/>
                  <a:pt x="7834" y="7685"/>
                </a:cubicBezTo>
                <a:cubicBezTo>
                  <a:pt x="7880" y="7701"/>
                  <a:pt x="7927" y="7706"/>
                  <a:pt x="7973" y="7727"/>
                </a:cubicBezTo>
                <a:cubicBezTo>
                  <a:pt x="7977" y="7727"/>
                  <a:pt x="7986" y="7731"/>
                  <a:pt x="7990" y="7731"/>
                </a:cubicBezTo>
                <a:cubicBezTo>
                  <a:pt x="7966" y="7737"/>
                  <a:pt x="7940" y="7743"/>
                  <a:pt x="7915" y="7743"/>
                </a:cubicBezTo>
                <a:cubicBezTo>
                  <a:pt x="7904" y="7743"/>
                  <a:pt x="7894" y="7742"/>
                  <a:pt x="7884" y="7739"/>
                </a:cubicBezTo>
                <a:cubicBezTo>
                  <a:pt x="7838" y="7735"/>
                  <a:pt x="7796" y="7680"/>
                  <a:pt x="7745" y="7680"/>
                </a:cubicBezTo>
                <a:cubicBezTo>
                  <a:pt x="7720" y="7680"/>
                  <a:pt x="7715" y="7701"/>
                  <a:pt x="7694" y="7706"/>
                </a:cubicBezTo>
                <a:cubicBezTo>
                  <a:pt x="7691" y="7707"/>
                  <a:pt x="7688" y="7707"/>
                  <a:pt x="7685" y="7707"/>
                </a:cubicBezTo>
                <a:cubicBezTo>
                  <a:pt x="7674" y="7707"/>
                  <a:pt x="7666" y="7701"/>
                  <a:pt x="7652" y="7701"/>
                </a:cubicBezTo>
                <a:cubicBezTo>
                  <a:pt x="7610" y="7689"/>
                  <a:pt x="7437" y="7659"/>
                  <a:pt x="7475" y="7575"/>
                </a:cubicBezTo>
                <a:cubicBezTo>
                  <a:pt x="7490" y="7572"/>
                  <a:pt x="7504" y="7571"/>
                  <a:pt x="7519" y="7571"/>
                </a:cubicBezTo>
                <a:close/>
                <a:moveTo>
                  <a:pt x="6036" y="7369"/>
                </a:moveTo>
                <a:cubicBezTo>
                  <a:pt x="6058" y="7369"/>
                  <a:pt x="6081" y="7371"/>
                  <a:pt x="6103" y="7376"/>
                </a:cubicBezTo>
                <a:cubicBezTo>
                  <a:pt x="6129" y="7381"/>
                  <a:pt x="6141" y="7398"/>
                  <a:pt x="6162" y="7410"/>
                </a:cubicBezTo>
                <a:cubicBezTo>
                  <a:pt x="6179" y="7419"/>
                  <a:pt x="6196" y="7423"/>
                  <a:pt x="6209" y="7431"/>
                </a:cubicBezTo>
                <a:cubicBezTo>
                  <a:pt x="6213" y="7503"/>
                  <a:pt x="6221" y="7579"/>
                  <a:pt x="6226" y="7655"/>
                </a:cubicBezTo>
                <a:cubicBezTo>
                  <a:pt x="6217" y="7659"/>
                  <a:pt x="6209" y="7659"/>
                  <a:pt x="6196" y="7659"/>
                </a:cubicBezTo>
                <a:cubicBezTo>
                  <a:pt x="6166" y="7659"/>
                  <a:pt x="6133" y="7633"/>
                  <a:pt x="6105" y="7633"/>
                </a:cubicBezTo>
                <a:cubicBezTo>
                  <a:pt x="6101" y="7633"/>
                  <a:pt x="6098" y="7633"/>
                  <a:pt x="6095" y="7634"/>
                </a:cubicBezTo>
                <a:cubicBezTo>
                  <a:pt x="6082" y="7689"/>
                  <a:pt x="6086" y="7744"/>
                  <a:pt x="6078" y="7799"/>
                </a:cubicBezTo>
                <a:cubicBezTo>
                  <a:pt x="6031" y="7815"/>
                  <a:pt x="5977" y="7815"/>
                  <a:pt x="5926" y="7815"/>
                </a:cubicBezTo>
                <a:cubicBezTo>
                  <a:pt x="5917" y="7790"/>
                  <a:pt x="5905" y="7765"/>
                  <a:pt x="5896" y="7739"/>
                </a:cubicBezTo>
                <a:cubicBezTo>
                  <a:pt x="5858" y="7659"/>
                  <a:pt x="5833" y="7575"/>
                  <a:pt x="5808" y="7478"/>
                </a:cubicBezTo>
                <a:cubicBezTo>
                  <a:pt x="5854" y="7478"/>
                  <a:pt x="5879" y="7457"/>
                  <a:pt x="5901" y="7414"/>
                </a:cubicBezTo>
                <a:cubicBezTo>
                  <a:pt x="5905" y="7402"/>
                  <a:pt x="5905" y="7389"/>
                  <a:pt x="5909" y="7372"/>
                </a:cubicBezTo>
                <a:cubicBezTo>
                  <a:pt x="5917" y="7373"/>
                  <a:pt x="5924" y="7373"/>
                  <a:pt x="5932" y="7373"/>
                </a:cubicBezTo>
                <a:cubicBezTo>
                  <a:pt x="5966" y="7373"/>
                  <a:pt x="6001" y="7369"/>
                  <a:pt x="6036" y="7369"/>
                </a:cubicBezTo>
                <a:close/>
                <a:moveTo>
                  <a:pt x="498" y="7066"/>
                </a:moveTo>
                <a:cubicBezTo>
                  <a:pt x="507" y="7066"/>
                  <a:pt x="515" y="7067"/>
                  <a:pt x="523" y="7068"/>
                </a:cubicBezTo>
                <a:cubicBezTo>
                  <a:pt x="557" y="7073"/>
                  <a:pt x="574" y="7098"/>
                  <a:pt x="604" y="7111"/>
                </a:cubicBezTo>
                <a:cubicBezTo>
                  <a:pt x="625" y="7123"/>
                  <a:pt x="646" y="7123"/>
                  <a:pt x="667" y="7132"/>
                </a:cubicBezTo>
                <a:cubicBezTo>
                  <a:pt x="731" y="7147"/>
                  <a:pt x="782" y="7167"/>
                  <a:pt x="839" y="7167"/>
                </a:cubicBezTo>
                <a:cubicBezTo>
                  <a:pt x="861" y="7167"/>
                  <a:pt x="883" y="7164"/>
                  <a:pt x="908" y="7157"/>
                </a:cubicBezTo>
                <a:cubicBezTo>
                  <a:pt x="929" y="7153"/>
                  <a:pt x="954" y="7144"/>
                  <a:pt x="971" y="7136"/>
                </a:cubicBezTo>
                <a:lnTo>
                  <a:pt x="971" y="7870"/>
                </a:lnTo>
                <a:cubicBezTo>
                  <a:pt x="942" y="7867"/>
                  <a:pt x="913" y="7865"/>
                  <a:pt x="885" y="7865"/>
                </a:cubicBezTo>
                <a:cubicBezTo>
                  <a:pt x="812" y="7865"/>
                  <a:pt x="740" y="7874"/>
                  <a:pt x="670" y="7874"/>
                </a:cubicBezTo>
                <a:cubicBezTo>
                  <a:pt x="576" y="7874"/>
                  <a:pt x="486" y="7858"/>
                  <a:pt x="401" y="7786"/>
                </a:cubicBezTo>
                <a:cubicBezTo>
                  <a:pt x="401" y="7769"/>
                  <a:pt x="397" y="7748"/>
                  <a:pt x="397" y="7727"/>
                </a:cubicBezTo>
                <a:lnTo>
                  <a:pt x="393" y="7714"/>
                </a:lnTo>
                <a:cubicBezTo>
                  <a:pt x="388" y="7685"/>
                  <a:pt x="384" y="7668"/>
                  <a:pt x="384" y="7642"/>
                </a:cubicBezTo>
                <a:cubicBezTo>
                  <a:pt x="384" y="7575"/>
                  <a:pt x="384" y="7503"/>
                  <a:pt x="384" y="7431"/>
                </a:cubicBezTo>
                <a:cubicBezTo>
                  <a:pt x="384" y="7372"/>
                  <a:pt x="384" y="7317"/>
                  <a:pt x="384" y="7258"/>
                </a:cubicBezTo>
                <a:cubicBezTo>
                  <a:pt x="384" y="7195"/>
                  <a:pt x="380" y="7136"/>
                  <a:pt x="376" y="7077"/>
                </a:cubicBezTo>
                <a:cubicBezTo>
                  <a:pt x="376" y="7077"/>
                  <a:pt x="376" y="7073"/>
                  <a:pt x="376" y="7068"/>
                </a:cubicBezTo>
                <a:cubicBezTo>
                  <a:pt x="387" y="7071"/>
                  <a:pt x="399" y="7073"/>
                  <a:pt x="411" y="7073"/>
                </a:cubicBezTo>
                <a:cubicBezTo>
                  <a:pt x="440" y="7073"/>
                  <a:pt x="470" y="7066"/>
                  <a:pt x="498" y="7066"/>
                </a:cubicBezTo>
                <a:close/>
                <a:moveTo>
                  <a:pt x="1874" y="6051"/>
                </a:moveTo>
                <a:lnTo>
                  <a:pt x="1874" y="6051"/>
                </a:lnTo>
                <a:cubicBezTo>
                  <a:pt x="1857" y="6828"/>
                  <a:pt x="1836" y="7609"/>
                  <a:pt x="1807" y="8373"/>
                </a:cubicBezTo>
                <a:cubicBezTo>
                  <a:pt x="1739" y="8351"/>
                  <a:pt x="1671" y="8339"/>
                  <a:pt x="1604" y="8305"/>
                </a:cubicBezTo>
                <a:cubicBezTo>
                  <a:pt x="1431" y="8212"/>
                  <a:pt x="1334" y="8035"/>
                  <a:pt x="1165" y="7938"/>
                </a:cubicBezTo>
                <a:lnTo>
                  <a:pt x="1165" y="6127"/>
                </a:lnTo>
                <a:cubicBezTo>
                  <a:pt x="1186" y="6127"/>
                  <a:pt x="1211" y="6123"/>
                  <a:pt x="1220" y="6123"/>
                </a:cubicBezTo>
                <a:cubicBezTo>
                  <a:pt x="1249" y="6123"/>
                  <a:pt x="1270" y="6110"/>
                  <a:pt x="1300" y="6106"/>
                </a:cubicBezTo>
                <a:cubicBezTo>
                  <a:pt x="1323" y="6101"/>
                  <a:pt x="1367" y="6098"/>
                  <a:pt x="1408" y="6098"/>
                </a:cubicBezTo>
                <a:cubicBezTo>
                  <a:pt x="1442" y="6098"/>
                  <a:pt x="1475" y="6100"/>
                  <a:pt x="1494" y="6106"/>
                </a:cubicBezTo>
                <a:cubicBezTo>
                  <a:pt x="1532" y="6119"/>
                  <a:pt x="1545" y="6161"/>
                  <a:pt x="1587" y="6169"/>
                </a:cubicBezTo>
                <a:cubicBezTo>
                  <a:pt x="1593" y="6171"/>
                  <a:pt x="1599" y="6172"/>
                  <a:pt x="1605" y="6172"/>
                </a:cubicBezTo>
                <a:cubicBezTo>
                  <a:pt x="1627" y="6172"/>
                  <a:pt x="1652" y="6162"/>
                  <a:pt x="1671" y="6152"/>
                </a:cubicBezTo>
                <a:cubicBezTo>
                  <a:pt x="1697" y="6140"/>
                  <a:pt x="1709" y="6119"/>
                  <a:pt x="1735" y="6106"/>
                </a:cubicBezTo>
                <a:cubicBezTo>
                  <a:pt x="1781" y="6081"/>
                  <a:pt x="1832" y="6072"/>
                  <a:pt x="1874" y="6051"/>
                </a:cubicBezTo>
                <a:close/>
                <a:moveTo>
                  <a:pt x="7040" y="8064"/>
                </a:moveTo>
                <a:cubicBezTo>
                  <a:pt x="7095" y="8064"/>
                  <a:pt x="7158" y="8064"/>
                  <a:pt x="7209" y="8090"/>
                </a:cubicBezTo>
                <a:cubicBezTo>
                  <a:pt x="7255" y="8111"/>
                  <a:pt x="7281" y="8157"/>
                  <a:pt x="7327" y="8183"/>
                </a:cubicBezTo>
                <a:cubicBezTo>
                  <a:pt x="7331" y="8187"/>
                  <a:pt x="7340" y="8191"/>
                  <a:pt x="7344" y="8195"/>
                </a:cubicBezTo>
                <a:lnTo>
                  <a:pt x="7336" y="8402"/>
                </a:lnTo>
                <a:cubicBezTo>
                  <a:pt x="7289" y="8389"/>
                  <a:pt x="7251" y="8377"/>
                  <a:pt x="7209" y="8364"/>
                </a:cubicBezTo>
                <a:cubicBezTo>
                  <a:pt x="7171" y="8347"/>
                  <a:pt x="7112" y="8343"/>
                  <a:pt x="7087" y="8301"/>
                </a:cubicBezTo>
                <a:cubicBezTo>
                  <a:pt x="7070" y="8271"/>
                  <a:pt x="7082" y="8237"/>
                  <a:pt x="7066" y="8212"/>
                </a:cubicBezTo>
                <a:cubicBezTo>
                  <a:pt x="7049" y="8183"/>
                  <a:pt x="7015" y="8174"/>
                  <a:pt x="7006" y="8136"/>
                </a:cubicBezTo>
                <a:cubicBezTo>
                  <a:pt x="6998" y="8102"/>
                  <a:pt x="7002" y="8069"/>
                  <a:pt x="7040" y="8064"/>
                </a:cubicBezTo>
                <a:close/>
                <a:moveTo>
                  <a:pt x="2079" y="5911"/>
                </a:moveTo>
                <a:cubicBezTo>
                  <a:pt x="2105" y="5911"/>
                  <a:pt x="2131" y="5924"/>
                  <a:pt x="2153" y="5946"/>
                </a:cubicBezTo>
                <a:cubicBezTo>
                  <a:pt x="2180" y="5973"/>
                  <a:pt x="2194" y="5985"/>
                  <a:pt x="2215" y="5985"/>
                </a:cubicBezTo>
                <a:cubicBezTo>
                  <a:pt x="2224" y="5985"/>
                  <a:pt x="2233" y="5983"/>
                  <a:pt x="2245" y="5979"/>
                </a:cubicBezTo>
                <a:lnTo>
                  <a:pt x="2245" y="5979"/>
                </a:lnTo>
                <a:cubicBezTo>
                  <a:pt x="2224" y="6790"/>
                  <a:pt x="2207" y="7697"/>
                  <a:pt x="2203" y="8596"/>
                </a:cubicBezTo>
                <a:cubicBezTo>
                  <a:pt x="2186" y="8592"/>
                  <a:pt x="2169" y="8584"/>
                  <a:pt x="2148" y="8575"/>
                </a:cubicBezTo>
                <a:cubicBezTo>
                  <a:pt x="2094" y="8546"/>
                  <a:pt x="2043" y="8508"/>
                  <a:pt x="1996" y="8474"/>
                </a:cubicBezTo>
                <a:cubicBezTo>
                  <a:pt x="2026" y="7634"/>
                  <a:pt x="2051" y="6773"/>
                  <a:pt x="2068" y="5912"/>
                </a:cubicBezTo>
                <a:cubicBezTo>
                  <a:pt x="2072" y="5911"/>
                  <a:pt x="2076" y="5911"/>
                  <a:pt x="2079" y="5911"/>
                </a:cubicBezTo>
                <a:close/>
                <a:moveTo>
                  <a:pt x="4001" y="5515"/>
                </a:moveTo>
                <a:cubicBezTo>
                  <a:pt x="4014" y="5519"/>
                  <a:pt x="4027" y="5524"/>
                  <a:pt x="4035" y="5528"/>
                </a:cubicBezTo>
                <a:cubicBezTo>
                  <a:pt x="4107" y="5557"/>
                  <a:pt x="4170" y="5608"/>
                  <a:pt x="4246" y="5629"/>
                </a:cubicBezTo>
                <a:cubicBezTo>
                  <a:pt x="4259" y="5629"/>
                  <a:pt x="4271" y="5633"/>
                  <a:pt x="4284" y="5638"/>
                </a:cubicBezTo>
                <a:cubicBezTo>
                  <a:pt x="4233" y="6515"/>
                  <a:pt x="4179" y="7440"/>
                  <a:pt x="4119" y="8356"/>
                </a:cubicBezTo>
                <a:cubicBezTo>
                  <a:pt x="4098" y="8284"/>
                  <a:pt x="4073" y="8216"/>
                  <a:pt x="4039" y="8149"/>
                </a:cubicBezTo>
                <a:cubicBezTo>
                  <a:pt x="3976" y="8242"/>
                  <a:pt x="3925" y="8339"/>
                  <a:pt x="3879" y="8440"/>
                </a:cubicBezTo>
                <a:lnTo>
                  <a:pt x="3934" y="8529"/>
                </a:lnTo>
                <a:lnTo>
                  <a:pt x="3858" y="8529"/>
                </a:lnTo>
                <a:lnTo>
                  <a:pt x="3934" y="8630"/>
                </a:lnTo>
                <a:lnTo>
                  <a:pt x="3841" y="8613"/>
                </a:lnTo>
                <a:cubicBezTo>
                  <a:pt x="3870" y="7887"/>
                  <a:pt x="3913" y="7132"/>
                  <a:pt x="3955" y="6385"/>
                </a:cubicBezTo>
                <a:cubicBezTo>
                  <a:pt x="3972" y="6098"/>
                  <a:pt x="3989" y="5806"/>
                  <a:pt x="4001" y="5515"/>
                </a:cubicBezTo>
                <a:close/>
                <a:moveTo>
                  <a:pt x="7523" y="8220"/>
                </a:moveTo>
                <a:cubicBezTo>
                  <a:pt x="7546" y="8220"/>
                  <a:pt x="7568" y="8221"/>
                  <a:pt x="7589" y="8225"/>
                </a:cubicBezTo>
                <a:cubicBezTo>
                  <a:pt x="7610" y="8229"/>
                  <a:pt x="7631" y="8237"/>
                  <a:pt x="7648" y="8250"/>
                </a:cubicBezTo>
                <a:cubicBezTo>
                  <a:pt x="7656" y="8254"/>
                  <a:pt x="7665" y="8259"/>
                  <a:pt x="7673" y="8263"/>
                </a:cubicBezTo>
                <a:cubicBezTo>
                  <a:pt x="7669" y="8275"/>
                  <a:pt x="7669" y="8292"/>
                  <a:pt x="7665" y="8305"/>
                </a:cubicBezTo>
                <a:cubicBezTo>
                  <a:pt x="7661" y="8339"/>
                  <a:pt x="7661" y="8373"/>
                  <a:pt x="7656" y="8402"/>
                </a:cubicBezTo>
                <a:cubicBezTo>
                  <a:pt x="7644" y="8495"/>
                  <a:pt x="7635" y="8592"/>
                  <a:pt x="7618" y="8685"/>
                </a:cubicBezTo>
                <a:cubicBezTo>
                  <a:pt x="7602" y="8685"/>
                  <a:pt x="7585" y="8672"/>
                  <a:pt x="7564" y="8647"/>
                </a:cubicBezTo>
                <a:cubicBezTo>
                  <a:pt x="7559" y="8630"/>
                  <a:pt x="7547" y="8622"/>
                  <a:pt x="7534" y="8617"/>
                </a:cubicBezTo>
                <a:cubicBezTo>
                  <a:pt x="7530" y="8617"/>
                  <a:pt x="7526" y="8622"/>
                  <a:pt x="7517" y="8622"/>
                </a:cubicBezTo>
                <a:cubicBezTo>
                  <a:pt x="7496" y="8613"/>
                  <a:pt x="7488" y="8592"/>
                  <a:pt x="7479" y="8571"/>
                </a:cubicBezTo>
                <a:lnTo>
                  <a:pt x="7479" y="8571"/>
                </a:lnTo>
                <a:lnTo>
                  <a:pt x="7534" y="8584"/>
                </a:lnTo>
                <a:cubicBezTo>
                  <a:pt x="7534" y="8579"/>
                  <a:pt x="7530" y="8575"/>
                  <a:pt x="7530" y="8571"/>
                </a:cubicBezTo>
                <a:cubicBezTo>
                  <a:pt x="7513" y="8567"/>
                  <a:pt x="7496" y="8567"/>
                  <a:pt x="7479" y="8567"/>
                </a:cubicBezTo>
                <a:cubicBezTo>
                  <a:pt x="7475" y="8558"/>
                  <a:pt x="7475" y="8554"/>
                  <a:pt x="7471" y="8546"/>
                </a:cubicBezTo>
                <a:cubicBezTo>
                  <a:pt x="7454" y="8550"/>
                  <a:pt x="7433" y="8554"/>
                  <a:pt x="7416" y="8558"/>
                </a:cubicBezTo>
                <a:lnTo>
                  <a:pt x="7412" y="8558"/>
                </a:lnTo>
                <a:lnTo>
                  <a:pt x="7445" y="8567"/>
                </a:lnTo>
                <a:cubicBezTo>
                  <a:pt x="7433" y="8567"/>
                  <a:pt x="7420" y="8567"/>
                  <a:pt x="7407" y="8571"/>
                </a:cubicBezTo>
                <a:lnTo>
                  <a:pt x="7407" y="8562"/>
                </a:lnTo>
                <a:cubicBezTo>
                  <a:pt x="7407" y="8558"/>
                  <a:pt x="7412" y="8558"/>
                  <a:pt x="7412" y="8558"/>
                </a:cubicBezTo>
                <a:lnTo>
                  <a:pt x="7407" y="8558"/>
                </a:lnTo>
                <a:lnTo>
                  <a:pt x="7407" y="8554"/>
                </a:lnTo>
                <a:cubicBezTo>
                  <a:pt x="7441" y="8520"/>
                  <a:pt x="7458" y="8470"/>
                  <a:pt x="7450" y="8427"/>
                </a:cubicBezTo>
                <a:cubicBezTo>
                  <a:pt x="7437" y="8423"/>
                  <a:pt x="7428" y="8423"/>
                  <a:pt x="7416" y="8419"/>
                </a:cubicBezTo>
                <a:lnTo>
                  <a:pt x="7428" y="8225"/>
                </a:lnTo>
                <a:cubicBezTo>
                  <a:pt x="7437" y="8225"/>
                  <a:pt x="7450" y="8221"/>
                  <a:pt x="7458" y="8221"/>
                </a:cubicBezTo>
                <a:cubicBezTo>
                  <a:pt x="7479" y="8221"/>
                  <a:pt x="7501" y="8220"/>
                  <a:pt x="7523" y="8220"/>
                </a:cubicBezTo>
                <a:close/>
                <a:moveTo>
                  <a:pt x="6465" y="8320"/>
                </a:moveTo>
                <a:cubicBezTo>
                  <a:pt x="6492" y="8320"/>
                  <a:pt x="6518" y="8332"/>
                  <a:pt x="6546" y="8356"/>
                </a:cubicBezTo>
                <a:cubicBezTo>
                  <a:pt x="6563" y="8368"/>
                  <a:pt x="6580" y="8389"/>
                  <a:pt x="6601" y="8402"/>
                </a:cubicBezTo>
                <a:cubicBezTo>
                  <a:pt x="6622" y="8415"/>
                  <a:pt x="6622" y="8411"/>
                  <a:pt x="6643" y="8415"/>
                </a:cubicBezTo>
                <a:cubicBezTo>
                  <a:pt x="6694" y="8423"/>
                  <a:pt x="6724" y="8474"/>
                  <a:pt x="6770" y="8491"/>
                </a:cubicBezTo>
                <a:cubicBezTo>
                  <a:pt x="6783" y="8498"/>
                  <a:pt x="6795" y="8500"/>
                  <a:pt x="6809" y="8500"/>
                </a:cubicBezTo>
                <a:cubicBezTo>
                  <a:pt x="6818" y="8500"/>
                  <a:pt x="6827" y="8499"/>
                  <a:pt x="6838" y="8499"/>
                </a:cubicBezTo>
                <a:cubicBezTo>
                  <a:pt x="6863" y="8499"/>
                  <a:pt x="6880" y="8508"/>
                  <a:pt x="6905" y="8516"/>
                </a:cubicBezTo>
                <a:cubicBezTo>
                  <a:pt x="6922" y="8519"/>
                  <a:pt x="6942" y="8526"/>
                  <a:pt x="6960" y="8526"/>
                </a:cubicBezTo>
                <a:cubicBezTo>
                  <a:pt x="6964" y="8526"/>
                  <a:pt x="6969" y="8525"/>
                  <a:pt x="6973" y="8524"/>
                </a:cubicBezTo>
                <a:cubicBezTo>
                  <a:pt x="7002" y="8516"/>
                  <a:pt x="7023" y="8491"/>
                  <a:pt x="7049" y="8486"/>
                </a:cubicBezTo>
                <a:cubicBezTo>
                  <a:pt x="7051" y="8486"/>
                  <a:pt x="7053" y="8486"/>
                  <a:pt x="7055" y="8486"/>
                </a:cubicBezTo>
                <a:cubicBezTo>
                  <a:pt x="7078" y="8486"/>
                  <a:pt x="7097" y="8504"/>
                  <a:pt x="7116" y="8512"/>
                </a:cubicBezTo>
                <a:cubicBezTo>
                  <a:pt x="7150" y="8524"/>
                  <a:pt x="7175" y="8537"/>
                  <a:pt x="7205" y="8558"/>
                </a:cubicBezTo>
                <a:cubicBezTo>
                  <a:pt x="7226" y="8571"/>
                  <a:pt x="7251" y="8579"/>
                  <a:pt x="7281" y="8584"/>
                </a:cubicBezTo>
                <a:cubicBezTo>
                  <a:pt x="7239" y="8588"/>
                  <a:pt x="7201" y="8592"/>
                  <a:pt x="7158" y="8596"/>
                </a:cubicBezTo>
                <a:cubicBezTo>
                  <a:pt x="7141" y="8596"/>
                  <a:pt x="7123" y="8592"/>
                  <a:pt x="7103" y="8592"/>
                </a:cubicBezTo>
                <a:cubicBezTo>
                  <a:pt x="7094" y="8592"/>
                  <a:pt x="7084" y="8593"/>
                  <a:pt x="7074" y="8596"/>
                </a:cubicBezTo>
                <a:cubicBezTo>
                  <a:pt x="7040" y="8605"/>
                  <a:pt x="7015" y="8647"/>
                  <a:pt x="6981" y="8664"/>
                </a:cubicBezTo>
                <a:cubicBezTo>
                  <a:pt x="6968" y="8672"/>
                  <a:pt x="6947" y="8685"/>
                  <a:pt x="6930" y="8689"/>
                </a:cubicBezTo>
                <a:cubicBezTo>
                  <a:pt x="6915" y="8694"/>
                  <a:pt x="6898" y="8695"/>
                  <a:pt x="6881" y="8695"/>
                </a:cubicBezTo>
                <a:cubicBezTo>
                  <a:pt x="6834" y="8695"/>
                  <a:pt x="6784" y="8682"/>
                  <a:pt x="6741" y="8672"/>
                </a:cubicBezTo>
                <a:cubicBezTo>
                  <a:pt x="6711" y="8668"/>
                  <a:pt x="6681" y="8655"/>
                  <a:pt x="6652" y="8643"/>
                </a:cubicBezTo>
                <a:cubicBezTo>
                  <a:pt x="6631" y="8634"/>
                  <a:pt x="6593" y="8630"/>
                  <a:pt x="6580" y="8605"/>
                </a:cubicBezTo>
                <a:cubicBezTo>
                  <a:pt x="6567" y="8588"/>
                  <a:pt x="6572" y="8562"/>
                  <a:pt x="6546" y="8550"/>
                </a:cubicBezTo>
                <a:cubicBezTo>
                  <a:pt x="6538" y="8546"/>
                  <a:pt x="6517" y="8537"/>
                  <a:pt x="6508" y="8537"/>
                </a:cubicBezTo>
                <a:cubicBezTo>
                  <a:pt x="6498" y="8535"/>
                  <a:pt x="6487" y="8535"/>
                  <a:pt x="6477" y="8535"/>
                </a:cubicBezTo>
                <a:cubicBezTo>
                  <a:pt x="6466" y="8535"/>
                  <a:pt x="6456" y="8535"/>
                  <a:pt x="6445" y="8533"/>
                </a:cubicBezTo>
                <a:cubicBezTo>
                  <a:pt x="6428" y="8529"/>
                  <a:pt x="6420" y="8529"/>
                  <a:pt x="6407" y="8524"/>
                </a:cubicBezTo>
                <a:lnTo>
                  <a:pt x="6411" y="8335"/>
                </a:lnTo>
                <a:cubicBezTo>
                  <a:pt x="6431" y="8325"/>
                  <a:pt x="6448" y="8320"/>
                  <a:pt x="6465" y="8320"/>
                </a:cubicBezTo>
                <a:close/>
                <a:moveTo>
                  <a:pt x="6403" y="8622"/>
                </a:moveTo>
                <a:cubicBezTo>
                  <a:pt x="6411" y="8622"/>
                  <a:pt x="6416" y="8622"/>
                  <a:pt x="6420" y="8626"/>
                </a:cubicBezTo>
                <a:cubicBezTo>
                  <a:pt x="6454" y="8630"/>
                  <a:pt x="6483" y="8643"/>
                  <a:pt x="6513" y="8664"/>
                </a:cubicBezTo>
                <a:cubicBezTo>
                  <a:pt x="6521" y="8672"/>
                  <a:pt x="6538" y="8681"/>
                  <a:pt x="6538" y="8689"/>
                </a:cubicBezTo>
                <a:cubicBezTo>
                  <a:pt x="6538" y="8710"/>
                  <a:pt x="6504" y="8723"/>
                  <a:pt x="6487" y="8731"/>
                </a:cubicBezTo>
                <a:cubicBezTo>
                  <a:pt x="6469" y="8737"/>
                  <a:pt x="6448" y="8741"/>
                  <a:pt x="6425" y="8741"/>
                </a:cubicBezTo>
                <a:cubicBezTo>
                  <a:pt x="6416" y="8741"/>
                  <a:pt x="6408" y="8741"/>
                  <a:pt x="6399" y="8740"/>
                </a:cubicBezTo>
                <a:lnTo>
                  <a:pt x="6403" y="8622"/>
                </a:lnTo>
                <a:close/>
                <a:moveTo>
                  <a:pt x="2393" y="5954"/>
                </a:moveTo>
                <a:cubicBezTo>
                  <a:pt x="2427" y="5954"/>
                  <a:pt x="2457" y="5971"/>
                  <a:pt x="2478" y="5992"/>
                </a:cubicBezTo>
                <a:cubicBezTo>
                  <a:pt x="2461" y="6912"/>
                  <a:pt x="2444" y="7837"/>
                  <a:pt x="2435" y="8757"/>
                </a:cubicBezTo>
                <a:cubicBezTo>
                  <a:pt x="2423" y="8740"/>
                  <a:pt x="2414" y="8719"/>
                  <a:pt x="2402" y="8702"/>
                </a:cubicBezTo>
                <a:cubicBezTo>
                  <a:pt x="2376" y="8668"/>
                  <a:pt x="2351" y="8647"/>
                  <a:pt x="2330" y="8630"/>
                </a:cubicBezTo>
                <a:cubicBezTo>
                  <a:pt x="2334" y="7714"/>
                  <a:pt x="2351" y="6781"/>
                  <a:pt x="2372" y="5954"/>
                </a:cubicBezTo>
                <a:close/>
                <a:moveTo>
                  <a:pt x="3879" y="5490"/>
                </a:moveTo>
                <a:cubicBezTo>
                  <a:pt x="3862" y="5785"/>
                  <a:pt x="3845" y="6085"/>
                  <a:pt x="3828" y="6376"/>
                </a:cubicBezTo>
                <a:cubicBezTo>
                  <a:pt x="3782" y="7208"/>
                  <a:pt x="3731" y="8052"/>
                  <a:pt x="3702" y="8854"/>
                </a:cubicBezTo>
                <a:cubicBezTo>
                  <a:pt x="3516" y="8638"/>
                  <a:pt x="3284" y="8470"/>
                  <a:pt x="3022" y="8364"/>
                </a:cubicBezTo>
                <a:lnTo>
                  <a:pt x="3022" y="8364"/>
                </a:lnTo>
                <a:cubicBezTo>
                  <a:pt x="3039" y="8495"/>
                  <a:pt x="3077" y="8626"/>
                  <a:pt x="3123" y="8752"/>
                </a:cubicBezTo>
                <a:lnTo>
                  <a:pt x="3250" y="8714"/>
                </a:lnTo>
                <a:lnTo>
                  <a:pt x="3161" y="8837"/>
                </a:lnTo>
                <a:cubicBezTo>
                  <a:pt x="3182" y="8887"/>
                  <a:pt x="3212" y="8938"/>
                  <a:pt x="3237" y="8989"/>
                </a:cubicBezTo>
                <a:lnTo>
                  <a:pt x="3330" y="8968"/>
                </a:lnTo>
                <a:lnTo>
                  <a:pt x="3330" y="8968"/>
                </a:lnTo>
                <a:lnTo>
                  <a:pt x="3267" y="9035"/>
                </a:lnTo>
                <a:cubicBezTo>
                  <a:pt x="3296" y="9090"/>
                  <a:pt x="3334" y="9141"/>
                  <a:pt x="3372" y="9191"/>
                </a:cubicBezTo>
                <a:cubicBezTo>
                  <a:pt x="3164" y="9113"/>
                  <a:pt x="2938" y="9071"/>
                  <a:pt x="2711" y="9071"/>
                </a:cubicBezTo>
                <a:cubicBezTo>
                  <a:pt x="2681" y="9071"/>
                  <a:pt x="2651" y="9072"/>
                  <a:pt x="2621" y="9073"/>
                </a:cubicBezTo>
                <a:cubicBezTo>
                  <a:pt x="2630" y="8073"/>
                  <a:pt x="2646" y="7064"/>
                  <a:pt x="2668" y="6064"/>
                </a:cubicBezTo>
                <a:cubicBezTo>
                  <a:pt x="2701" y="6030"/>
                  <a:pt x="2727" y="5992"/>
                  <a:pt x="2769" y="5954"/>
                </a:cubicBezTo>
                <a:cubicBezTo>
                  <a:pt x="2832" y="5895"/>
                  <a:pt x="2942" y="5895"/>
                  <a:pt x="3018" y="5857"/>
                </a:cubicBezTo>
                <a:cubicBezTo>
                  <a:pt x="3094" y="5819"/>
                  <a:pt x="3170" y="5789"/>
                  <a:pt x="3250" y="5756"/>
                </a:cubicBezTo>
                <a:cubicBezTo>
                  <a:pt x="3288" y="5743"/>
                  <a:pt x="3305" y="5726"/>
                  <a:pt x="3313" y="5688"/>
                </a:cubicBezTo>
                <a:cubicBezTo>
                  <a:pt x="3326" y="5642"/>
                  <a:pt x="3326" y="5629"/>
                  <a:pt x="3351" y="5595"/>
                </a:cubicBezTo>
                <a:cubicBezTo>
                  <a:pt x="3368" y="5570"/>
                  <a:pt x="3419" y="5515"/>
                  <a:pt x="3431" y="5490"/>
                </a:cubicBezTo>
                <a:close/>
                <a:moveTo>
                  <a:pt x="6878" y="8992"/>
                </a:moveTo>
                <a:cubicBezTo>
                  <a:pt x="6896" y="8992"/>
                  <a:pt x="6914" y="8993"/>
                  <a:pt x="6930" y="8993"/>
                </a:cubicBezTo>
                <a:cubicBezTo>
                  <a:pt x="6981" y="8993"/>
                  <a:pt x="7019" y="8993"/>
                  <a:pt x="7066" y="9014"/>
                </a:cubicBezTo>
                <a:cubicBezTo>
                  <a:pt x="7091" y="9027"/>
                  <a:pt x="7116" y="9031"/>
                  <a:pt x="7141" y="9044"/>
                </a:cubicBezTo>
                <a:cubicBezTo>
                  <a:pt x="7179" y="9052"/>
                  <a:pt x="7196" y="9090"/>
                  <a:pt x="7234" y="9098"/>
                </a:cubicBezTo>
                <a:cubicBezTo>
                  <a:pt x="7251" y="9103"/>
                  <a:pt x="7272" y="9103"/>
                  <a:pt x="7298" y="9103"/>
                </a:cubicBezTo>
                <a:lnTo>
                  <a:pt x="7289" y="9225"/>
                </a:lnTo>
                <a:cubicBezTo>
                  <a:pt x="7285" y="9221"/>
                  <a:pt x="7281" y="9221"/>
                  <a:pt x="7277" y="9221"/>
                </a:cubicBezTo>
                <a:cubicBezTo>
                  <a:pt x="7226" y="9200"/>
                  <a:pt x="7167" y="9200"/>
                  <a:pt x="7112" y="9191"/>
                </a:cubicBezTo>
                <a:cubicBezTo>
                  <a:pt x="7023" y="9183"/>
                  <a:pt x="6926" y="9149"/>
                  <a:pt x="6838" y="9128"/>
                </a:cubicBezTo>
                <a:cubicBezTo>
                  <a:pt x="6812" y="9120"/>
                  <a:pt x="6787" y="9120"/>
                  <a:pt x="6779" y="9094"/>
                </a:cubicBezTo>
                <a:cubicBezTo>
                  <a:pt x="6770" y="9073"/>
                  <a:pt x="6779" y="9048"/>
                  <a:pt x="6787" y="9031"/>
                </a:cubicBezTo>
                <a:cubicBezTo>
                  <a:pt x="6809" y="8997"/>
                  <a:pt x="6843" y="8992"/>
                  <a:pt x="6878" y="8992"/>
                </a:cubicBezTo>
                <a:close/>
                <a:moveTo>
                  <a:pt x="7471" y="9098"/>
                </a:moveTo>
                <a:cubicBezTo>
                  <a:pt x="7458" y="9115"/>
                  <a:pt x="7445" y="9132"/>
                  <a:pt x="7433" y="9149"/>
                </a:cubicBezTo>
                <a:cubicBezTo>
                  <a:pt x="7412" y="9179"/>
                  <a:pt x="7391" y="9208"/>
                  <a:pt x="7374" y="9238"/>
                </a:cubicBezTo>
                <a:lnTo>
                  <a:pt x="7378" y="9098"/>
                </a:lnTo>
                <a:close/>
                <a:moveTo>
                  <a:pt x="7656" y="9098"/>
                </a:moveTo>
                <a:cubicBezTo>
                  <a:pt x="7686" y="9098"/>
                  <a:pt x="7707" y="9115"/>
                  <a:pt x="7737" y="9120"/>
                </a:cubicBezTo>
                <a:cubicBezTo>
                  <a:pt x="7747" y="9123"/>
                  <a:pt x="7757" y="9125"/>
                  <a:pt x="7766" y="9125"/>
                </a:cubicBezTo>
                <a:cubicBezTo>
                  <a:pt x="7788" y="9125"/>
                  <a:pt x="7809" y="9117"/>
                  <a:pt x="7829" y="9111"/>
                </a:cubicBezTo>
                <a:cubicBezTo>
                  <a:pt x="7862" y="9104"/>
                  <a:pt x="7892" y="9101"/>
                  <a:pt x="7921" y="9101"/>
                </a:cubicBezTo>
                <a:cubicBezTo>
                  <a:pt x="7946" y="9101"/>
                  <a:pt x="7969" y="9103"/>
                  <a:pt x="7994" y="9107"/>
                </a:cubicBezTo>
                <a:cubicBezTo>
                  <a:pt x="8002" y="9108"/>
                  <a:pt x="8009" y="9108"/>
                  <a:pt x="8018" y="9108"/>
                </a:cubicBezTo>
                <a:cubicBezTo>
                  <a:pt x="8038" y="9108"/>
                  <a:pt x="8061" y="9106"/>
                  <a:pt x="8082" y="9106"/>
                </a:cubicBezTo>
                <a:cubicBezTo>
                  <a:pt x="8105" y="9106"/>
                  <a:pt x="8128" y="9108"/>
                  <a:pt x="8146" y="9115"/>
                </a:cubicBezTo>
                <a:cubicBezTo>
                  <a:pt x="8180" y="9124"/>
                  <a:pt x="8214" y="9158"/>
                  <a:pt x="8239" y="9183"/>
                </a:cubicBezTo>
                <a:cubicBezTo>
                  <a:pt x="8264" y="9212"/>
                  <a:pt x="8327" y="9301"/>
                  <a:pt x="8277" y="9335"/>
                </a:cubicBezTo>
                <a:cubicBezTo>
                  <a:pt x="8266" y="9342"/>
                  <a:pt x="8252" y="9345"/>
                  <a:pt x="8237" y="9345"/>
                </a:cubicBezTo>
                <a:cubicBezTo>
                  <a:pt x="8202" y="9345"/>
                  <a:pt x="8161" y="9332"/>
                  <a:pt x="8126" y="9332"/>
                </a:cubicBezTo>
                <a:cubicBezTo>
                  <a:pt x="8105" y="9332"/>
                  <a:pt x="8087" y="9337"/>
                  <a:pt x="8074" y="9352"/>
                </a:cubicBezTo>
                <a:cubicBezTo>
                  <a:pt x="8057" y="9369"/>
                  <a:pt x="8057" y="9398"/>
                  <a:pt x="8036" y="9411"/>
                </a:cubicBezTo>
                <a:cubicBezTo>
                  <a:pt x="8024" y="9419"/>
                  <a:pt x="8011" y="9415"/>
                  <a:pt x="7994" y="9428"/>
                </a:cubicBezTo>
                <a:cubicBezTo>
                  <a:pt x="7981" y="9440"/>
                  <a:pt x="7973" y="9457"/>
                  <a:pt x="7952" y="9466"/>
                </a:cubicBezTo>
                <a:cubicBezTo>
                  <a:pt x="7927" y="9474"/>
                  <a:pt x="7901" y="9466"/>
                  <a:pt x="7876" y="9478"/>
                </a:cubicBezTo>
                <a:cubicBezTo>
                  <a:pt x="7846" y="9487"/>
                  <a:pt x="7829" y="9508"/>
                  <a:pt x="7796" y="9508"/>
                </a:cubicBezTo>
                <a:cubicBezTo>
                  <a:pt x="7790" y="9509"/>
                  <a:pt x="7785" y="9509"/>
                  <a:pt x="7779" y="9509"/>
                </a:cubicBezTo>
                <a:cubicBezTo>
                  <a:pt x="7764" y="9509"/>
                  <a:pt x="7747" y="9507"/>
                  <a:pt x="7730" y="9507"/>
                </a:cubicBezTo>
                <a:cubicBezTo>
                  <a:pt x="7724" y="9507"/>
                  <a:pt x="7718" y="9507"/>
                  <a:pt x="7711" y="9508"/>
                </a:cubicBezTo>
                <a:cubicBezTo>
                  <a:pt x="7673" y="9512"/>
                  <a:pt x="7627" y="9529"/>
                  <a:pt x="7602" y="9559"/>
                </a:cubicBezTo>
                <a:cubicBezTo>
                  <a:pt x="7572" y="9588"/>
                  <a:pt x="7576" y="9609"/>
                  <a:pt x="7534" y="9618"/>
                </a:cubicBezTo>
                <a:cubicBezTo>
                  <a:pt x="7500" y="9622"/>
                  <a:pt x="7492" y="9622"/>
                  <a:pt x="7462" y="9647"/>
                </a:cubicBezTo>
                <a:cubicBezTo>
                  <a:pt x="7428" y="9668"/>
                  <a:pt x="7403" y="9681"/>
                  <a:pt x="7365" y="9689"/>
                </a:cubicBezTo>
                <a:cubicBezTo>
                  <a:pt x="7357" y="9694"/>
                  <a:pt x="7353" y="9694"/>
                  <a:pt x="7348" y="9698"/>
                </a:cubicBezTo>
                <a:lnTo>
                  <a:pt x="7361" y="9423"/>
                </a:lnTo>
                <a:cubicBezTo>
                  <a:pt x="7378" y="9402"/>
                  <a:pt x="7391" y="9377"/>
                  <a:pt x="7399" y="9356"/>
                </a:cubicBezTo>
                <a:cubicBezTo>
                  <a:pt x="7403" y="9348"/>
                  <a:pt x="7407" y="9335"/>
                  <a:pt x="7412" y="9326"/>
                </a:cubicBezTo>
                <a:cubicBezTo>
                  <a:pt x="7437" y="9284"/>
                  <a:pt x="7471" y="9242"/>
                  <a:pt x="7500" y="9200"/>
                </a:cubicBezTo>
                <a:cubicBezTo>
                  <a:pt x="7521" y="9170"/>
                  <a:pt x="7547" y="9141"/>
                  <a:pt x="7568" y="9111"/>
                </a:cubicBezTo>
                <a:lnTo>
                  <a:pt x="7572" y="9111"/>
                </a:lnTo>
                <a:cubicBezTo>
                  <a:pt x="7602" y="9107"/>
                  <a:pt x="7627" y="9098"/>
                  <a:pt x="7656" y="9098"/>
                </a:cubicBezTo>
                <a:close/>
                <a:moveTo>
                  <a:pt x="7289" y="9246"/>
                </a:moveTo>
                <a:lnTo>
                  <a:pt x="7260" y="9748"/>
                </a:lnTo>
                <a:cubicBezTo>
                  <a:pt x="7260" y="9753"/>
                  <a:pt x="7255" y="9753"/>
                  <a:pt x="7255" y="9757"/>
                </a:cubicBezTo>
                <a:cubicBezTo>
                  <a:pt x="7230" y="9799"/>
                  <a:pt x="7222" y="9846"/>
                  <a:pt x="7209" y="9888"/>
                </a:cubicBezTo>
                <a:cubicBezTo>
                  <a:pt x="7222" y="9896"/>
                  <a:pt x="7239" y="9905"/>
                  <a:pt x="7251" y="9913"/>
                </a:cubicBezTo>
                <a:lnTo>
                  <a:pt x="7243" y="10107"/>
                </a:lnTo>
                <a:cubicBezTo>
                  <a:pt x="7230" y="10107"/>
                  <a:pt x="7222" y="10107"/>
                  <a:pt x="7209" y="10103"/>
                </a:cubicBezTo>
                <a:cubicBezTo>
                  <a:pt x="7184" y="10090"/>
                  <a:pt x="7171" y="10086"/>
                  <a:pt x="7146" y="10082"/>
                </a:cubicBezTo>
                <a:cubicBezTo>
                  <a:pt x="7082" y="10073"/>
                  <a:pt x="7040" y="10027"/>
                  <a:pt x="6981" y="10014"/>
                </a:cubicBezTo>
                <a:cubicBezTo>
                  <a:pt x="6968" y="10011"/>
                  <a:pt x="6953" y="10010"/>
                  <a:pt x="6938" y="10010"/>
                </a:cubicBezTo>
                <a:cubicBezTo>
                  <a:pt x="6914" y="10010"/>
                  <a:pt x="6888" y="10013"/>
                  <a:pt x="6867" y="10019"/>
                </a:cubicBezTo>
                <a:cubicBezTo>
                  <a:pt x="6842" y="10026"/>
                  <a:pt x="6822" y="10036"/>
                  <a:pt x="6799" y="10036"/>
                </a:cubicBezTo>
                <a:cubicBezTo>
                  <a:pt x="6795" y="10036"/>
                  <a:pt x="6791" y="10036"/>
                  <a:pt x="6787" y="10035"/>
                </a:cubicBezTo>
                <a:cubicBezTo>
                  <a:pt x="6732" y="10031"/>
                  <a:pt x="6686" y="10002"/>
                  <a:pt x="6631" y="9985"/>
                </a:cubicBezTo>
                <a:cubicBezTo>
                  <a:pt x="6618" y="9979"/>
                  <a:pt x="6603" y="9974"/>
                  <a:pt x="6589" y="9974"/>
                </a:cubicBezTo>
                <a:cubicBezTo>
                  <a:pt x="6575" y="9974"/>
                  <a:pt x="6561" y="9979"/>
                  <a:pt x="6551" y="9989"/>
                </a:cubicBezTo>
                <a:cubicBezTo>
                  <a:pt x="6529" y="10006"/>
                  <a:pt x="6525" y="10035"/>
                  <a:pt x="6513" y="10057"/>
                </a:cubicBezTo>
                <a:cubicBezTo>
                  <a:pt x="6491" y="10090"/>
                  <a:pt x="6454" y="10124"/>
                  <a:pt x="6416" y="10145"/>
                </a:cubicBezTo>
                <a:cubicBezTo>
                  <a:pt x="6399" y="10154"/>
                  <a:pt x="6378" y="10158"/>
                  <a:pt x="6361" y="10162"/>
                </a:cubicBezTo>
                <a:lnTo>
                  <a:pt x="6378" y="9601"/>
                </a:lnTo>
                <a:cubicBezTo>
                  <a:pt x="6396" y="9606"/>
                  <a:pt x="6414" y="9610"/>
                  <a:pt x="6430" y="9610"/>
                </a:cubicBezTo>
                <a:cubicBezTo>
                  <a:pt x="6440" y="9610"/>
                  <a:pt x="6450" y="9608"/>
                  <a:pt x="6458" y="9605"/>
                </a:cubicBezTo>
                <a:cubicBezTo>
                  <a:pt x="6487" y="9588"/>
                  <a:pt x="6496" y="9537"/>
                  <a:pt x="6487" y="9508"/>
                </a:cubicBezTo>
                <a:cubicBezTo>
                  <a:pt x="6483" y="9470"/>
                  <a:pt x="6449" y="9461"/>
                  <a:pt x="6416" y="9457"/>
                </a:cubicBezTo>
                <a:cubicBezTo>
                  <a:pt x="6407" y="9453"/>
                  <a:pt x="6394" y="9453"/>
                  <a:pt x="6382" y="9453"/>
                </a:cubicBezTo>
                <a:lnTo>
                  <a:pt x="6386" y="9288"/>
                </a:lnTo>
                <a:cubicBezTo>
                  <a:pt x="6386" y="9293"/>
                  <a:pt x="6386" y="9293"/>
                  <a:pt x="6386" y="9293"/>
                </a:cubicBezTo>
                <a:cubicBezTo>
                  <a:pt x="6420" y="9331"/>
                  <a:pt x="6441" y="9377"/>
                  <a:pt x="6491" y="9386"/>
                </a:cubicBezTo>
                <a:cubicBezTo>
                  <a:pt x="6502" y="9387"/>
                  <a:pt x="6514" y="9388"/>
                  <a:pt x="6526" y="9388"/>
                </a:cubicBezTo>
                <a:cubicBezTo>
                  <a:pt x="6543" y="9388"/>
                  <a:pt x="6559" y="9386"/>
                  <a:pt x="6572" y="9381"/>
                </a:cubicBezTo>
                <a:cubicBezTo>
                  <a:pt x="6605" y="9364"/>
                  <a:pt x="6627" y="9331"/>
                  <a:pt x="6656" y="9310"/>
                </a:cubicBezTo>
                <a:cubicBezTo>
                  <a:pt x="6691" y="9284"/>
                  <a:pt x="6725" y="9268"/>
                  <a:pt x="6760" y="9268"/>
                </a:cubicBezTo>
                <a:cubicBezTo>
                  <a:pt x="6784" y="9268"/>
                  <a:pt x="6808" y="9276"/>
                  <a:pt x="6833" y="9293"/>
                </a:cubicBezTo>
                <a:cubicBezTo>
                  <a:pt x="6880" y="9318"/>
                  <a:pt x="6909" y="9331"/>
                  <a:pt x="6960" y="9331"/>
                </a:cubicBezTo>
                <a:cubicBezTo>
                  <a:pt x="7006" y="9326"/>
                  <a:pt x="7053" y="9322"/>
                  <a:pt x="7095" y="9310"/>
                </a:cubicBezTo>
                <a:cubicBezTo>
                  <a:pt x="7158" y="9288"/>
                  <a:pt x="7222" y="9267"/>
                  <a:pt x="7289" y="9246"/>
                </a:cubicBezTo>
                <a:close/>
                <a:moveTo>
                  <a:pt x="6466" y="10344"/>
                </a:moveTo>
                <a:lnTo>
                  <a:pt x="6466" y="10344"/>
                </a:lnTo>
                <a:cubicBezTo>
                  <a:pt x="6462" y="10348"/>
                  <a:pt x="6462" y="10348"/>
                  <a:pt x="6462" y="10348"/>
                </a:cubicBezTo>
                <a:cubicBezTo>
                  <a:pt x="6432" y="10420"/>
                  <a:pt x="6394" y="10496"/>
                  <a:pt x="6348" y="10580"/>
                </a:cubicBezTo>
                <a:lnTo>
                  <a:pt x="6356" y="10348"/>
                </a:lnTo>
                <a:cubicBezTo>
                  <a:pt x="6368" y="10348"/>
                  <a:pt x="6377" y="10346"/>
                  <a:pt x="6387" y="10346"/>
                </a:cubicBezTo>
                <a:cubicBezTo>
                  <a:pt x="6392" y="10346"/>
                  <a:pt x="6397" y="10346"/>
                  <a:pt x="6403" y="10348"/>
                </a:cubicBezTo>
                <a:cubicBezTo>
                  <a:pt x="6409" y="10349"/>
                  <a:pt x="6415" y="10350"/>
                  <a:pt x="6421" y="10350"/>
                </a:cubicBezTo>
                <a:cubicBezTo>
                  <a:pt x="6436" y="10350"/>
                  <a:pt x="6451" y="10347"/>
                  <a:pt x="6466" y="10344"/>
                </a:cubicBezTo>
                <a:close/>
                <a:moveTo>
                  <a:pt x="14258" y="11568"/>
                </a:moveTo>
                <a:cubicBezTo>
                  <a:pt x="14257" y="11568"/>
                  <a:pt x="14257" y="11568"/>
                  <a:pt x="14256" y="11569"/>
                </a:cubicBezTo>
                <a:lnTo>
                  <a:pt x="14256" y="11569"/>
                </a:lnTo>
                <a:cubicBezTo>
                  <a:pt x="14257" y="11568"/>
                  <a:pt x="14257" y="11568"/>
                  <a:pt x="14258" y="11568"/>
                </a:cubicBezTo>
                <a:close/>
                <a:moveTo>
                  <a:pt x="10560" y="11977"/>
                </a:moveTo>
                <a:lnTo>
                  <a:pt x="10628" y="12053"/>
                </a:lnTo>
                <a:cubicBezTo>
                  <a:pt x="10645" y="12095"/>
                  <a:pt x="10662" y="12133"/>
                  <a:pt x="10678" y="12171"/>
                </a:cubicBezTo>
                <a:cubicBezTo>
                  <a:pt x="10678" y="12180"/>
                  <a:pt x="10674" y="12184"/>
                  <a:pt x="10674" y="12188"/>
                </a:cubicBezTo>
                <a:cubicBezTo>
                  <a:pt x="10640" y="12116"/>
                  <a:pt x="10602" y="12045"/>
                  <a:pt x="10560" y="11977"/>
                </a:cubicBezTo>
                <a:close/>
                <a:moveTo>
                  <a:pt x="10142" y="12011"/>
                </a:moveTo>
                <a:lnTo>
                  <a:pt x="10142" y="12011"/>
                </a:lnTo>
                <a:cubicBezTo>
                  <a:pt x="10172" y="12019"/>
                  <a:pt x="10206" y="12032"/>
                  <a:pt x="10235" y="12040"/>
                </a:cubicBezTo>
                <a:cubicBezTo>
                  <a:pt x="10315" y="12104"/>
                  <a:pt x="10391" y="12175"/>
                  <a:pt x="10472" y="12256"/>
                </a:cubicBezTo>
                <a:cubicBezTo>
                  <a:pt x="10408" y="12209"/>
                  <a:pt x="10345" y="12163"/>
                  <a:pt x="10282" y="12125"/>
                </a:cubicBezTo>
                <a:cubicBezTo>
                  <a:pt x="10235" y="12087"/>
                  <a:pt x="10189" y="12049"/>
                  <a:pt x="10142" y="12011"/>
                </a:cubicBezTo>
                <a:close/>
                <a:moveTo>
                  <a:pt x="10383" y="11943"/>
                </a:moveTo>
                <a:lnTo>
                  <a:pt x="10383" y="11943"/>
                </a:lnTo>
                <a:cubicBezTo>
                  <a:pt x="10438" y="11960"/>
                  <a:pt x="10493" y="11981"/>
                  <a:pt x="10543" y="12002"/>
                </a:cubicBezTo>
                <a:cubicBezTo>
                  <a:pt x="10590" y="12074"/>
                  <a:pt x="10628" y="12150"/>
                  <a:pt x="10662" y="12226"/>
                </a:cubicBezTo>
                <a:cubicBezTo>
                  <a:pt x="10657" y="12243"/>
                  <a:pt x="10653" y="12256"/>
                  <a:pt x="10649" y="12272"/>
                </a:cubicBezTo>
                <a:cubicBezTo>
                  <a:pt x="10569" y="12154"/>
                  <a:pt x="10480" y="12045"/>
                  <a:pt x="10383" y="11943"/>
                </a:cubicBezTo>
                <a:close/>
                <a:moveTo>
                  <a:pt x="7154" y="10251"/>
                </a:moveTo>
                <a:cubicBezTo>
                  <a:pt x="7179" y="10251"/>
                  <a:pt x="7209" y="10259"/>
                  <a:pt x="7234" y="10268"/>
                </a:cubicBezTo>
                <a:lnTo>
                  <a:pt x="7125" y="12285"/>
                </a:lnTo>
                <a:cubicBezTo>
                  <a:pt x="6994" y="12137"/>
                  <a:pt x="6880" y="11977"/>
                  <a:pt x="6703" y="11893"/>
                </a:cubicBezTo>
                <a:cubicBezTo>
                  <a:pt x="6567" y="11825"/>
                  <a:pt x="6454" y="11682"/>
                  <a:pt x="6335" y="11563"/>
                </a:cubicBezTo>
                <a:cubicBezTo>
                  <a:pt x="6331" y="11559"/>
                  <a:pt x="6327" y="11555"/>
                  <a:pt x="6323" y="11551"/>
                </a:cubicBezTo>
                <a:lnTo>
                  <a:pt x="6344" y="10711"/>
                </a:lnTo>
                <a:lnTo>
                  <a:pt x="6373" y="10711"/>
                </a:lnTo>
                <a:cubicBezTo>
                  <a:pt x="6373" y="10694"/>
                  <a:pt x="6378" y="10685"/>
                  <a:pt x="6390" y="10669"/>
                </a:cubicBezTo>
                <a:cubicBezTo>
                  <a:pt x="6394" y="10660"/>
                  <a:pt x="6403" y="10652"/>
                  <a:pt x="6411" y="10635"/>
                </a:cubicBezTo>
                <a:cubicBezTo>
                  <a:pt x="6466" y="10542"/>
                  <a:pt x="6504" y="10462"/>
                  <a:pt x="6538" y="10382"/>
                </a:cubicBezTo>
                <a:cubicBezTo>
                  <a:pt x="6546" y="10369"/>
                  <a:pt x="6551" y="10352"/>
                  <a:pt x="6555" y="10339"/>
                </a:cubicBezTo>
                <a:cubicBezTo>
                  <a:pt x="6572" y="10339"/>
                  <a:pt x="6589" y="10339"/>
                  <a:pt x="6601" y="10335"/>
                </a:cubicBezTo>
                <a:cubicBezTo>
                  <a:pt x="6635" y="10331"/>
                  <a:pt x="6660" y="10297"/>
                  <a:pt x="6694" y="10289"/>
                </a:cubicBezTo>
                <a:cubicBezTo>
                  <a:pt x="6711" y="10285"/>
                  <a:pt x="6729" y="10283"/>
                  <a:pt x="6748" y="10283"/>
                </a:cubicBezTo>
                <a:cubicBezTo>
                  <a:pt x="6786" y="10283"/>
                  <a:pt x="6826" y="10289"/>
                  <a:pt x="6863" y="10289"/>
                </a:cubicBezTo>
                <a:cubicBezTo>
                  <a:pt x="6892" y="10289"/>
                  <a:pt x="6918" y="10289"/>
                  <a:pt x="6943" y="10285"/>
                </a:cubicBezTo>
                <a:cubicBezTo>
                  <a:pt x="6981" y="10276"/>
                  <a:pt x="7019" y="10280"/>
                  <a:pt x="7057" y="10276"/>
                </a:cubicBezTo>
                <a:cubicBezTo>
                  <a:pt x="7091" y="10276"/>
                  <a:pt x="7120" y="10255"/>
                  <a:pt x="7154" y="10251"/>
                </a:cubicBezTo>
                <a:close/>
                <a:moveTo>
                  <a:pt x="12337" y="11331"/>
                </a:moveTo>
                <a:cubicBezTo>
                  <a:pt x="12417" y="11487"/>
                  <a:pt x="12502" y="11639"/>
                  <a:pt x="12595" y="11787"/>
                </a:cubicBezTo>
                <a:cubicBezTo>
                  <a:pt x="12552" y="11762"/>
                  <a:pt x="12506" y="11741"/>
                  <a:pt x="12455" y="11720"/>
                </a:cubicBezTo>
                <a:cubicBezTo>
                  <a:pt x="12337" y="11672"/>
                  <a:pt x="12206" y="11646"/>
                  <a:pt x="12077" y="11646"/>
                </a:cubicBezTo>
                <a:cubicBezTo>
                  <a:pt x="12058" y="11646"/>
                  <a:pt x="12039" y="11647"/>
                  <a:pt x="12021" y="11648"/>
                </a:cubicBezTo>
                <a:cubicBezTo>
                  <a:pt x="11945" y="11652"/>
                  <a:pt x="11873" y="11660"/>
                  <a:pt x="11801" y="11677"/>
                </a:cubicBezTo>
                <a:cubicBezTo>
                  <a:pt x="11763" y="11690"/>
                  <a:pt x="11725" y="11703"/>
                  <a:pt x="11691" y="11715"/>
                </a:cubicBezTo>
                <a:cubicBezTo>
                  <a:pt x="11679" y="11719"/>
                  <a:pt x="11618" y="11754"/>
                  <a:pt x="11605" y="11754"/>
                </a:cubicBezTo>
                <a:cubicBezTo>
                  <a:pt x="11604" y="11754"/>
                  <a:pt x="11603" y="11754"/>
                  <a:pt x="11603" y="11753"/>
                </a:cubicBezTo>
                <a:lnTo>
                  <a:pt x="11603" y="11753"/>
                </a:lnTo>
                <a:cubicBezTo>
                  <a:pt x="11611" y="11758"/>
                  <a:pt x="11624" y="11762"/>
                  <a:pt x="11637" y="11770"/>
                </a:cubicBezTo>
                <a:cubicBezTo>
                  <a:pt x="11569" y="11791"/>
                  <a:pt x="11501" y="11821"/>
                  <a:pt x="11442" y="11855"/>
                </a:cubicBezTo>
                <a:cubicBezTo>
                  <a:pt x="11290" y="11943"/>
                  <a:pt x="11160" y="12070"/>
                  <a:pt x="11071" y="12222"/>
                </a:cubicBezTo>
                <a:cubicBezTo>
                  <a:pt x="11037" y="12256"/>
                  <a:pt x="11003" y="12294"/>
                  <a:pt x="10974" y="12327"/>
                </a:cubicBezTo>
                <a:cubicBezTo>
                  <a:pt x="10970" y="12319"/>
                  <a:pt x="10970" y="12315"/>
                  <a:pt x="10970" y="12306"/>
                </a:cubicBezTo>
                <a:cubicBezTo>
                  <a:pt x="10991" y="12268"/>
                  <a:pt x="11012" y="12239"/>
                  <a:pt x="11033" y="12205"/>
                </a:cubicBezTo>
                <a:cubicBezTo>
                  <a:pt x="11096" y="12129"/>
                  <a:pt x="11172" y="12057"/>
                  <a:pt x="11252" y="11985"/>
                </a:cubicBezTo>
                <a:cubicBezTo>
                  <a:pt x="11573" y="11703"/>
                  <a:pt x="11936" y="11483"/>
                  <a:pt x="12337" y="11331"/>
                </a:cubicBezTo>
                <a:close/>
                <a:moveTo>
                  <a:pt x="10092" y="11846"/>
                </a:moveTo>
                <a:lnTo>
                  <a:pt x="10092" y="11846"/>
                </a:lnTo>
                <a:cubicBezTo>
                  <a:pt x="10168" y="11871"/>
                  <a:pt x="10248" y="11897"/>
                  <a:pt x="10324" y="11922"/>
                </a:cubicBezTo>
                <a:cubicBezTo>
                  <a:pt x="10442" y="12040"/>
                  <a:pt x="10552" y="12171"/>
                  <a:pt x="10640" y="12310"/>
                </a:cubicBezTo>
                <a:cubicBezTo>
                  <a:pt x="10636" y="12340"/>
                  <a:pt x="10632" y="12365"/>
                  <a:pt x="10628" y="12395"/>
                </a:cubicBezTo>
                <a:cubicBezTo>
                  <a:pt x="10501" y="12243"/>
                  <a:pt x="10370" y="12112"/>
                  <a:pt x="10235" y="12007"/>
                </a:cubicBezTo>
                <a:cubicBezTo>
                  <a:pt x="10193" y="11947"/>
                  <a:pt x="10147" y="11897"/>
                  <a:pt x="10092" y="11846"/>
                </a:cubicBezTo>
                <a:close/>
                <a:moveTo>
                  <a:pt x="13236" y="13159"/>
                </a:moveTo>
                <a:cubicBezTo>
                  <a:pt x="13262" y="13184"/>
                  <a:pt x="13283" y="13209"/>
                  <a:pt x="13308" y="13235"/>
                </a:cubicBezTo>
                <a:cubicBezTo>
                  <a:pt x="13325" y="13277"/>
                  <a:pt x="13337" y="13315"/>
                  <a:pt x="13354" y="13357"/>
                </a:cubicBezTo>
                <a:cubicBezTo>
                  <a:pt x="13354" y="13361"/>
                  <a:pt x="13350" y="13366"/>
                  <a:pt x="13350" y="13370"/>
                </a:cubicBezTo>
                <a:cubicBezTo>
                  <a:pt x="13316" y="13298"/>
                  <a:pt x="13278" y="13226"/>
                  <a:pt x="13236" y="13159"/>
                </a:cubicBezTo>
                <a:close/>
                <a:moveTo>
                  <a:pt x="12818" y="13193"/>
                </a:moveTo>
                <a:cubicBezTo>
                  <a:pt x="12848" y="13205"/>
                  <a:pt x="12882" y="13214"/>
                  <a:pt x="12911" y="13222"/>
                </a:cubicBezTo>
                <a:cubicBezTo>
                  <a:pt x="12991" y="13285"/>
                  <a:pt x="13072" y="13361"/>
                  <a:pt x="13148" y="13437"/>
                </a:cubicBezTo>
                <a:cubicBezTo>
                  <a:pt x="13088" y="13391"/>
                  <a:pt x="13025" y="13349"/>
                  <a:pt x="12958" y="13307"/>
                </a:cubicBezTo>
                <a:cubicBezTo>
                  <a:pt x="12915" y="13269"/>
                  <a:pt x="12869" y="13231"/>
                  <a:pt x="12818" y="13193"/>
                </a:cubicBezTo>
                <a:close/>
                <a:moveTo>
                  <a:pt x="13059" y="13125"/>
                </a:moveTo>
                <a:cubicBezTo>
                  <a:pt x="13114" y="13146"/>
                  <a:pt x="13169" y="13163"/>
                  <a:pt x="13224" y="13184"/>
                </a:cubicBezTo>
                <a:cubicBezTo>
                  <a:pt x="13266" y="13256"/>
                  <a:pt x="13304" y="13332"/>
                  <a:pt x="13337" y="13408"/>
                </a:cubicBezTo>
                <a:cubicBezTo>
                  <a:pt x="13333" y="13425"/>
                  <a:pt x="13329" y="13442"/>
                  <a:pt x="13325" y="13458"/>
                </a:cubicBezTo>
                <a:cubicBezTo>
                  <a:pt x="13249" y="13336"/>
                  <a:pt x="13156" y="13226"/>
                  <a:pt x="13059" y="13125"/>
                </a:cubicBezTo>
                <a:close/>
                <a:moveTo>
                  <a:pt x="12768" y="13028"/>
                </a:moveTo>
                <a:lnTo>
                  <a:pt x="12768" y="13028"/>
                </a:lnTo>
                <a:cubicBezTo>
                  <a:pt x="12848" y="13053"/>
                  <a:pt x="12924" y="13079"/>
                  <a:pt x="13000" y="13104"/>
                </a:cubicBezTo>
                <a:cubicBezTo>
                  <a:pt x="13122" y="13222"/>
                  <a:pt x="13228" y="13353"/>
                  <a:pt x="13316" y="13492"/>
                </a:cubicBezTo>
                <a:cubicBezTo>
                  <a:pt x="13312" y="13522"/>
                  <a:pt x="13308" y="13551"/>
                  <a:pt x="13308" y="13577"/>
                </a:cubicBezTo>
                <a:cubicBezTo>
                  <a:pt x="13181" y="13425"/>
                  <a:pt x="13046" y="13298"/>
                  <a:pt x="12911" y="13188"/>
                </a:cubicBezTo>
                <a:cubicBezTo>
                  <a:pt x="12869" y="13129"/>
                  <a:pt x="12823" y="13079"/>
                  <a:pt x="12768" y="13028"/>
                </a:cubicBezTo>
                <a:close/>
                <a:moveTo>
                  <a:pt x="25746" y="14307"/>
                </a:moveTo>
                <a:cubicBezTo>
                  <a:pt x="25780" y="14370"/>
                  <a:pt x="25814" y="14433"/>
                  <a:pt x="25848" y="14501"/>
                </a:cubicBezTo>
                <a:cubicBezTo>
                  <a:pt x="25611" y="14543"/>
                  <a:pt x="25379" y="14628"/>
                  <a:pt x="25172" y="14746"/>
                </a:cubicBezTo>
                <a:cubicBezTo>
                  <a:pt x="25113" y="14780"/>
                  <a:pt x="25058" y="14818"/>
                  <a:pt x="25003" y="14860"/>
                </a:cubicBezTo>
                <a:cubicBezTo>
                  <a:pt x="24991" y="14860"/>
                  <a:pt x="24982" y="14864"/>
                  <a:pt x="24970" y="14864"/>
                </a:cubicBezTo>
                <a:cubicBezTo>
                  <a:pt x="25215" y="14661"/>
                  <a:pt x="25476" y="14471"/>
                  <a:pt x="25746" y="14307"/>
                </a:cubicBezTo>
                <a:close/>
                <a:moveTo>
                  <a:pt x="26126" y="14982"/>
                </a:moveTo>
                <a:cubicBezTo>
                  <a:pt x="26147" y="15012"/>
                  <a:pt x="26164" y="15041"/>
                  <a:pt x="26181" y="15067"/>
                </a:cubicBezTo>
                <a:cubicBezTo>
                  <a:pt x="26135" y="15041"/>
                  <a:pt x="26084" y="15016"/>
                  <a:pt x="26033" y="14995"/>
                </a:cubicBezTo>
                <a:cubicBezTo>
                  <a:pt x="26063" y="14991"/>
                  <a:pt x="26097" y="14986"/>
                  <a:pt x="26126" y="14982"/>
                </a:cubicBezTo>
                <a:close/>
                <a:moveTo>
                  <a:pt x="12118" y="11960"/>
                </a:moveTo>
                <a:cubicBezTo>
                  <a:pt x="12160" y="11981"/>
                  <a:pt x="12202" y="11998"/>
                  <a:pt x="12244" y="12019"/>
                </a:cubicBezTo>
                <a:cubicBezTo>
                  <a:pt x="12350" y="12070"/>
                  <a:pt x="12455" y="12129"/>
                  <a:pt x="12548" y="12196"/>
                </a:cubicBezTo>
                <a:cubicBezTo>
                  <a:pt x="12502" y="12171"/>
                  <a:pt x="12451" y="12154"/>
                  <a:pt x="12400" y="12137"/>
                </a:cubicBezTo>
                <a:cubicBezTo>
                  <a:pt x="12336" y="12121"/>
                  <a:pt x="12270" y="12112"/>
                  <a:pt x="12206" y="12112"/>
                </a:cubicBezTo>
                <a:cubicBezTo>
                  <a:pt x="12029" y="12112"/>
                  <a:pt x="11862" y="12177"/>
                  <a:pt x="11738" y="12310"/>
                </a:cubicBezTo>
                <a:cubicBezTo>
                  <a:pt x="12029" y="12315"/>
                  <a:pt x="12341" y="12323"/>
                  <a:pt x="12590" y="12483"/>
                </a:cubicBezTo>
                <a:cubicBezTo>
                  <a:pt x="12683" y="12547"/>
                  <a:pt x="12759" y="12623"/>
                  <a:pt x="12835" y="12707"/>
                </a:cubicBezTo>
                <a:lnTo>
                  <a:pt x="12839" y="12707"/>
                </a:lnTo>
                <a:cubicBezTo>
                  <a:pt x="12839" y="12711"/>
                  <a:pt x="12844" y="12711"/>
                  <a:pt x="12844" y="12716"/>
                </a:cubicBezTo>
                <a:cubicBezTo>
                  <a:pt x="12713" y="12623"/>
                  <a:pt x="12569" y="12551"/>
                  <a:pt x="12413" y="12517"/>
                </a:cubicBezTo>
                <a:cubicBezTo>
                  <a:pt x="12319" y="12494"/>
                  <a:pt x="12224" y="12483"/>
                  <a:pt x="12129" y="12483"/>
                </a:cubicBezTo>
                <a:cubicBezTo>
                  <a:pt x="11861" y="12483"/>
                  <a:pt x="11598" y="12573"/>
                  <a:pt x="11383" y="12741"/>
                </a:cubicBezTo>
                <a:cubicBezTo>
                  <a:pt x="11451" y="12745"/>
                  <a:pt x="11523" y="12754"/>
                  <a:pt x="11590" y="12766"/>
                </a:cubicBezTo>
                <a:cubicBezTo>
                  <a:pt x="11417" y="12821"/>
                  <a:pt x="11248" y="12897"/>
                  <a:pt x="11130" y="13041"/>
                </a:cubicBezTo>
                <a:cubicBezTo>
                  <a:pt x="11280" y="13025"/>
                  <a:pt x="11431" y="13016"/>
                  <a:pt x="11581" y="13016"/>
                </a:cubicBezTo>
                <a:cubicBezTo>
                  <a:pt x="11633" y="13016"/>
                  <a:pt x="11685" y="13017"/>
                  <a:pt x="11738" y="13020"/>
                </a:cubicBezTo>
                <a:cubicBezTo>
                  <a:pt x="11586" y="13087"/>
                  <a:pt x="11455" y="13209"/>
                  <a:pt x="11375" y="13357"/>
                </a:cubicBezTo>
                <a:cubicBezTo>
                  <a:pt x="11644" y="13276"/>
                  <a:pt x="11919" y="13236"/>
                  <a:pt x="12194" y="13236"/>
                </a:cubicBezTo>
                <a:cubicBezTo>
                  <a:pt x="12451" y="13236"/>
                  <a:pt x="12707" y="13271"/>
                  <a:pt x="12958" y="13340"/>
                </a:cubicBezTo>
                <a:cubicBezTo>
                  <a:pt x="13088" y="13416"/>
                  <a:pt x="13202" y="13513"/>
                  <a:pt x="13304" y="13623"/>
                </a:cubicBezTo>
                <a:cubicBezTo>
                  <a:pt x="13304" y="13661"/>
                  <a:pt x="13304" y="13699"/>
                  <a:pt x="13304" y="13737"/>
                </a:cubicBezTo>
                <a:cubicBezTo>
                  <a:pt x="13316" y="13893"/>
                  <a:pt x="13350" y="14049"/>
                  <a:pt x="13363" y="14206"/>
                </a:cubicBezTo>
                <a:cubicBezTo>
                  <a:pt x="13397" y="14547"/>
                  <a:pt x="13367" y="14885"/>
                  <a:pt x="13333" y="15223"/>
                </a:cubicBezTo>
                <a:cubicBezTo>
                  <a:pt x="13312" y="15218"/>
                  <a:pt x="13291" y="15210"/>
                  <a:pt x="13266" y="15202"/>
                </a:cubicBezTo>
                <a:cubicBezTo>
                  <a:pt x="13177" y="15164"/>
                  <a:pt x="13181" y="15071"/>
                  <a:pt x="13114" y="15024"/>
                </a:cubicBezTo>
                <a:cubicBezTo>
                  <a:pt x="13067" y="14995"/>
                  <a:pt x="13017" y="14995"/>
                  <a:pt x="12962" y="14965"/>
                </a:cubicBezTo>
                <a:cubicBezTo>
                  <a:pt x="12856" y="14910"/>
                  <a:pt x="12772" y="14775"/>
                  <a:pt x="12654" y="14746"/>
                </a:cubicBezTo>
                <a:cubicBezTo>
                  <a:pt x="12614" y="14735"/>
                  <a:pt x="12582" y="14734"/>
                  <a:pt x="12553" y="14734"/>
                </a:cubicBezTo>
                <a:cubicBezTo>
                  <a:pt x="12548" y="14734"/>
                  <a:pt x="12543" y="14734"/>
                  <a:pt x="12537" y="14734"/>
                </a:cubicBezTo>
                <a:cubicBezTo>
                  <a:pt x="12496" y="14734"/>
                  <a:pt x="12458" y="14732"/>
                  <a:pt x="12405" y="14699"/>
                </a:cubicBezTo>
                <a:cubicBezTo>
                  <a:pt x="12362" y="14674"/>
                  <a:pt x="12287" y="14581"/>
                  <a:pt x="12265" y="14556"/>
                </a:cubicBezTo>
                <a:cubicBezTo>
                  <a:pt x="12181" y="14471"/>
                  <a:pt x="12097" y="14332"/>
                  <a:pt x="12000" y="14290"/>
                </a:cubicBezTo>
                <a:cubicBezTo>
                  <a:pt x="11966" y="14276"/>
                  <a:pt x="11933" y="14271"/>
                  <a:pt x="11901" y="14271"/>
                </a:cubicBezTo>
                <a:cubicBezTo>
                  <a:pt x="11783" y="14271"/>
                  <a:pt x="11675" y="14342"/>
                  <a:pt x="11569" y="14349"/>
                </a:cubicBezTo>
                <a:cubicBezTo>
                  <a:pt x="11558" y="14350"/>
                  <a:pt x="11548" y="14351"/>
                  <a:pt x="11538" y="14351"/>
                </a:cubicBezTo>
                <a:cubicBezTo>
                  <a:pt x="11386" y="14351"/>
                  <a:pt x="11310" y="14232"/>
                  <a:pt x="11227" y="14117"/>
                </a:cubicBezTo>
                <a:cubicBezTo>
                  <a:pt x="11138" y="13994"/>
                  <a:pt x="11037" y="13906"/>
                  <a:pt x="10923" y="13830"/>
                </a:cubicBezTo>
                <a:cubicBezTo>
                  <a:pt x="10906" y="13564"/>
                  <a:pt x="10898" y="13294"/>
                  <a:pt x="10923" y="13024"/>
                </a:cubicBezTo>
                <a:cubicBezTo>
                  <a:pt x="10940" y="12868"/>
                  <a:pt x="10974" y="12711"/>
                  <a:pt x="10982" y="12551"/>
                </a:cubicBezTo>
                <a:cubicBezTo>
                  <a:pt x="10987" y="12492"/>
                  <a:pt x="10987" y="12429"/>
                  <a:pt x="10978" y="12365"/>
                </a:cubicBezTo>
                <a:cubicBezTo>
                  <a:pt x="11020" y="12310"/>
                  <a:pt x="11071" y="12260"/>
                  <a:pt x="11122" y="12213"/>
                </a:cubicBezTo>
                <a:cubicBezTo>
                  <a:pt x="11434" y="12057"/>
                  <a:pt x="11776" y="11964"/>
                  <a:pt x="12118" y="11960"/>
                </a:cubicBezTo>
                <a:close/>
                <a:moveTo>
                  <a:pt x="23429" y="14986"/>
                </a:moveTo>
                <a:lnTo>
                  <a:pt x="23429" y="14986"/>
                </a:lnTo>
                <a:cubicBezTo>
                  <a:pt x="23476" y="15037"/>
                  <a:pt x="23518" y="15092"/>
                  <a:pt x="23564" y="15143"/>
                </a:cubicBezTo>
                <a:cubicBezTo>
                  <a:pt x="23598" y="15218"/>
                  <a:pt x="23632" y="15299"/>
                  <a:pt x="23661" y="15379"/>
                </a:cubicBezTo>
                <a:cubicBezTo>
                  <a:pt x="23657" y="15387"/>
                  <a:pt x="23657" y="15396"/>
                  <a:pt x="23653" y="15408"/>
                </a:cubicBezTo>
                <a:cubicBezTo>
                  <a:pt x="23585" y="15265"/>
                  <a:pt x="23509" y="15121"/>
                  <a:pt x="23429" y="14986"/>
                </a:cubicBezTo>
                <a:close/>
                <a:moveTo>
                  <a:pt x="22602" y="15058"/>
                </a:moveTo>
                <a:lnTo>
                  <a:pt x="22602" y="15058"/>
                </a:lnTo>
                <a:cubicBezTo>
                  <a:pt x="22661" y="15079"/>
                  <a:pt x="22724" y="15096"/>
                  <a:pt x="22783" y="15117"/>
                </a:cubicBezTo>
                <a:cubicBezTo>
                  <a:pt x="22944" y="15244"/>
                  <a:pt x="23100" y="15383"/>
                  <a:pt x="23252" y="15543"/>
                </a:cubicBezTo>
                <a:cubicBezTo>
                  <a:pt x="23130" y="15446"/>
                  <a:pt x="23007" y="15362"/>
                  <a:pt x="22872" y="15282"/>
                </a:cubicBezTo>
                <a:cubicBezTo>
                  <a:pt x="22788" y="15206"/>
                  <a:pt x="22695" y="15130"/>
                  <a:pt x="22602" y="15058"/>
                </a:cubicBezTo>
                <a:close/>
                <a:moveTo>
                  <a:pt x="23075" y="14919"/>
                </a:moveTo>
                <a:lnTo>
                  <a:pt x="23075" y="14919"/>
                </a:lnTo>
                <a:cubicBezTo>
                  <a:pt x="23184" y="14961"/>
                  <a:pt x="23290" y="14999"/>
                  <a:pt x="23400" y="15041"/>
                </a:cubicBezTo>
                <a:cubicBezTo>
                  <a:pt x="23484" y="15181"/>
                  <a:pt x="23560" y="15328"/>
                  <a:pt x="23628" y="15480"/>
                </a:cubicBezTo>
                <a:cubicBezTo>
                  <a:pt x="23619" y="15514"/>
                  <a:pt x="23611" y="15543"/>
                  <a:pt x="23602" y="15577"/>
                </a:cubicBezTo>
                <a:cubicBezTo>
                  <a:pt x="23446" y="15341"/>
                  <a:pt x="23273" y="15121"/>
                  <a:pt x="23075" y="14919"/>
                </a:cubicBezTo>
                <a:close/>
                <a:moveTo>
                  <a:pt x="24704" y="15092"/>
                </a:moveTo>
                <a:cubicBezTo>
                  <a:pt x="24712" y="15096"/>
                  <a:pt x="24716" y="15100"/>
                  <a:pt x="24725" y="15100"/>
                </a:cubicBezTo>
                <a:cubicBezTo>
                  <a:pt x="24615" y="15214"/>
                  <a:pt x="24518" y="15341"/>
                  <a:pt x="24442" y="15476"/>
                </a:cubicBezTo>
                <a:cubicBezTo>
                  <a:pt x="24375" y="15543"/>
                  <a:pt x="24307" y="15615"/>
                  <a:pt x="24244" y="15687"/>
                </a:cubicBezTo>
                <a:cubicBezTo>
                  <a:pt x="24244" y="15670"/>
                  <a:pt x="24240" y="15653"/>
                  <a:pt x="24235" y="15636"/>
                </a:cubicBezTo>
                <a:cubicBezTo>
                  <a:pt x="24278" y="15569"/>
                  <a:pt x="24320" y="15506"/>
                  <a:pt x="24362" y="15438"/>
                </a:cubicBezTo>
                <a:cubicBezTo>
                  <a:pt x="24463" y="15320"/>
                  <a:pt x="24581" y="15206"/>
                  <a:pt x="24704" y="15092"/>
                </a:cubicBezTo>
                <a:close/>
                <a:moveTo>
                  <a:pt x="22501" y="14729"/>
                </a:moveTo>
                <a:cubicBezTo>
                  <a:pt x="22653" y="14780"/>
                  <a:pt x="22809" y="14826"/>
                  <a:pt x="22961" y="14881"/>
                </a:cubicBezTo>
                <a:cubicBezTo>
                  <a:pt x="23197" y="15113"/>
                  <a:pt x="23408" y="15370"/>
                  <a:pt x="23585" y="15653"/>
                </a:cubicBezTo>
                <a:cubicBezTo>
                  <a:pt x="23577" y="15708"/>
                  <a:pt x="23568" y="15763"/>
                  <a:pt x="23564" y="15818"/>
                </a:cubicBezTo>
                <a:cubicBezTo>
                  <a:pt x="23315" y="15514"/>
                  <a:pt x="23054" y="15261"/>
                  <a:pt x="22783" y="15050"/>
                </a:cubicBezTo>
                <a:cubicBezTo>
                  <a:pt x="22703" y="14931"/>
                  <a:pt x="22606" y="14826"/>
                  <a:pt x="22501" y="14729"/>
                </a:cubicBezTo>
                <a:close/>
                <a:moveTo>
                  <a:pt x="15148" y="10411"/>
                </a:moveTo>
                <a:lnTo>
                  <a:pt x="15148" y="10411"/>
                </a:lnTo>
                <a:cubicBezTo>
                  <a:pt x="15127" y="10436"/>
                  <a:pt x="15114" y="10470"/>
                  <a:pt x="15110" y="10508"/>
                </a:cubicBezTo>
                <a:cubicBezTo>
                  <a:pt x="15098" y="10597"/>
                  <a:pt x="15152" y="10681"/>
                  <a:pt x="15237" y="10715"/>
                </a:cubicBezTo>
                <a:cubicBezTo>
                  <a:pt x="15102" y="10812"/>
                  <a:pt x="14996" y="10956"/>
                  <a:pt x="14933" y="11120"/>
                </a:cubicBezTo>
                <a:cubicBezTo>
                  <a:pt x="14827" y="11386"/>
                  <a:pt x="14848" y="11694"/>
                  <a:pt x="14840" y="11981"/>
                </a:cubicBezTo>
                <a:cubicBezTo>
                  <a:pt x="15055" y="11551"/>
                  <a:pt x="15266" y="11120"/>
                  <a:pt x="15482" y="10690"/>
                </a:cubicBezTo>
                <a:cubicBezTo>
                  <a:pt x="15638" y="12053"/>
                  <a:pt x="15731" y="14117"/>
                  <a:pt x="15781" y="15712"/>
                </a:cubicBezTo>
                <a:cubicBezTo>
                  <a:pt x="15596" y="15489"/>
                  <a:pt x="15351" y="15311"/>
                  <a:pt x="15081" y="15202"/>
                </a:cubicBezTo>
                <a:lnTo>
                  <a:pt x="15081" y="15202"/>
                </a:lnTo>
                <a:cubicBezTo>
                  <a:pt x="15102" y="15332"/>
                  <a:pt x="15135" y="15463"/>
                  <a:pt x="15186" y="15590"/>
                </a:cubicBezTo>
                <a:lnTo>
                  <a:pt x="15309" y="15552"/>
                </a:lnTo>
                <a:lnTo>
                  <a:pt x="15309" y="15552"/>
                </a:lnTo>
                <a:lnTo>
                  <a:pt x="15220" y="15674"/>
                </a:lnTo>
                <a:cubicBezTo>
                  <a:pt x="15245" y="15725"/>
                  <a:pt x="15271" y="15776"/>
                  <a:pt x="15300" y="15826"/>
                </a:cubicBezTo>
                <a:lnTo>
                  <a:pt x="15389" y="15805"/>
                </a:lnTo>
                <a:lnTo>
                  <a:pt x="15325" y="15873"/>
                </a:lnTo>
                <a:cubicBezTo>
                  <a:pt x="15342" y="15902"/>
                  <a:pt x="15368" y="15932"/>
                  <a:pt x="15389" y="15961"/>
                </a:cubicBezTo>
                <a:cubicBezTo>
                  <a:pt x="15330" y="15923"/>
                  <a:pt x="15266" y="15868"/>
                  <a:pt x="15220" y="15830"/>
                </a:cubicBezTo>
                <a:cubicBezTo>
                  <a:pt x="14822" y="15522"/>
                  <a:pt x="14561" y="15445"/>
                  <a:pt x="14098" y="15445"/>
                </a:cubicBezTo>
                <a:cubicBezTo>
                  <a:pt x="14060" y="15445"/>
                  <a:pt x="14020" y="15445"/>
                  <a:pt x="13979" y="15446"/>
                </a:cubicBezTo>
                <a:cubicBezTo>
                  <a:pt x="13939" y="15446"/>
                  <a:pt x="13893" y="15453"/>
                  <a:pt x="13849" y="15453"/>
                </a:cubicBezTo>
                <a:cubicBezTo>
                  <a:pt x="13813" y="15453"/>
                  <a:pt x="13779" y="15449"/>
                  <a:pt x="13751" y="15434"/>
                </a:cubicBezTo>
                <a:cubicBezTo>
                  <a:pt x="13705" y="15404"/>
                  <a:pt x="13671" y="15332"/>
                  <a:pt x="13620" y="15286"/>
                </a:cubicBezTo>
                <a:cubicBezTo>
                  <a:pt x="13591" y="14927"/>
                  <a:pt x="13565" y="14569"/>
                  <a:pt x="13599" y="14206"/>
                </a:cubicBezTo>
                <a:cubicBezTo>
                  <a:pt x="13616" y="14049"/>
                  <a:pt x="13650" y="13893"/>
                  <a:pt x="13658" y="13737"/>
                </a:cubicBezTo>
                <a:cubicBezTo>
                  <a:pt x="13662" y="13674"/>
                  <a:pt x="13662" y="13610"/>
                  <a:pt x="13654" y="13547"/>
                </a:cubicBezTo>
                <a:cubicBezTo>
                  <a:pt x="13700" y="13496"/>
                  <a:pt x="13747" y="13442"/>
                  <a:pt x="13798" y="13395"/>
                </a:cubicBezTo>
                <a:cubicBezTo>
                  <a:pt x="14117" y="13235"/>
                  <a:pt x="14468" y="13144"/>
                  <a:pt x="14816" y="13144"/>
                </a:cubicBezTo>
                <a:cubicBezTo>
                  <a:pt x="15028" y="13144"/>
                  <a:pt x="15240" y="13178"/>
                  <a:pt x="15444" y="13252"/>
                </a:cubicBezTo>
                <a:cubicBezTo>
                  <a:pt x="15283" y="13070"/>
                  <a:pt x="15060" y="12948"/>
                  <a:pt x="14819" y="12910"/>
                </a:cubicBezTo>
                <a:cubicBezTo>
                  <a:pt x="14762" y="12900"/>
                  <a:pt x="14703" y="12895"/>
                  <a:pt x="14645" y="12895"/>
                </a:cubicBezTo>
                <a:cubicBezTo>
                  <a:pt x="14462" y="12895"/>
                  <a:pt x="14278" y="12944"/>
                  <a:pt x="14118" y="13036"/>
                </a:cubicBezTo>
                <a:cubicBezTo>
                  <a:pt x="13966" y="13125"/>
                  <a:pt x="13836" y="13252"/>
                  <a:pt x="13751" y="13408"/>
                </a:cubicBezTo>
                <a:cubicBezTo>
                  <a:pt x="13713" y="13442"/>
                  <a:pt x="13679" y="13475"/>
                  <a:pt x="13650" y="13513"/>
                </a:cubicBezTo>
                <a:cubicBezTo>
                  <a:pt x="13650" y="13505"/>
                  <a:pt x="13646" y="13496"/>
                  <a:pt x="13646" y="13488"/>
                </a:cubicBezTo>
                <a:cubicBezTo>
                  <a:pt x="13667" y="13454"/>
                  <a:pt x="13688" y="13420"/>
                  <a:pt x="13709" y="13387"/>
                </a:cubicBezTo>
                <a:cubicBezTo>
                  <a:pt x="13772" y="13311"/>
                  <a:pt x="13848" y="13243"/>
                  <a:pt x="13928" y="13171"/>
                </a:cubicBezTo>
                <a:cubicBezTo>
                  <a:pt x="14291" y="12846"/>
                  <a:pt x="14709" y="12606"/>
                  <a:pt x="15173" y="12458"/>
                </a:cubicBezTo>
                <a:cubicBezTo>
                  <a:pt x="15077" y="12432"/>
                  <a:pt x="14979" y="12420"/>
                  <a:pt x="14880" y="12420"/>
                </a:cubicBezTo>
                <a:cubicBezTo>
                  <a:pt x="14592" y="12420"/>
                  <a:pt x="14302" y="12525"/>
                  <a:pt x="14076" y="12707"/>
                </a:cubicBezTo>
                <a:cubicBezTo>
                  <a:pt x="14025" y="12749"/>
                  <a:pt x="13975" y="12792"/>
                  <a:pt x="13933" y="12842"/>
                </a:cubicBezTo>
                <a:cubicBezTo>
                  <a:pt x="13941" y="12821"/>
                  <a:pt x="13949" y="12800"/>
                  <a:pt x="13962" y="12779"/>
                </a:cubicBezTo>
                <a:cubicBezTo>
                  <a:pt x="14055" y="12593"/>
                  <a:pt x="14198" y="12433"/>
                  <a:pt x="14329" y="12264"/>
                </a:cubicBezTo>
                <a:cubicBezTo>
                  <a:pt x="14460" y="12099"/>
                  <a:pt x="14561" y="11922"/>
                  <a:pt x="14599" y="11711"/>
                </a:cubicBezTo>
                <a:lnTo>
                  <a:pt x="14599" y="11711"/>
                </a:lnTo>
                <a:cubicBezTo>
                  <a:pt x="14439" y="11732"/>
                  <a:pt x="14291" y="11817"/>
                  <a:pt x="14177" y="11931"/>
                </a:cubicBezTo>
                <a:cubicBezTo>
                  <a:pt x="14190" y="11871"/>
                  <a:pt x="14207" y="11812"/>
                  <a:pt x="14220" y="11753"/>
                </a:cubicBezTo>
                <a:cubicBezTo>
                  <a:pt x="14228" y="11720"/>
                  <a:pt x="14232" y="11589"/>
                  <a:pt x="14256" y="11569"/>
                </a:cubicBezTo>
                <a:lnTo>
                  <a:pt x="14256" y="11569"/>
                </a:lnTo>
                <a:cubicBezTo>
                  <a:pt x="14096" y="11691"/>
                  <a:pt x="13970" y="11851"/>
                  <a:pt x="13874" y="12028"/>
                </a:cubicBezTo>
                <a:cubicBezTo>
                  <a:pt x="13886" y="11960"/>
                  <a:pt x="13895" y="11893"/>
                  <a:pt x="13899" y="11825"/>
                </a:cubicBezTo>
                <a:cubicBezTo>
                  <a:pt x="13916" y="11644"/>
                  <a:pt x="13928" y="11340"/>
                  <a:pt x="13878" y="11129"/>
                </a:cubicBezTo>
                <a:cubicBezTo>
                  <a:pt x="14186" y="10740"/>
                  <a:pt x="14654" y="10479"/>
                  <a:pt x="15148" y="10411"/>
                </a:cubicBezTo>
                <a:close/>
                <a:moveTo>
                  <a:pt x="16925" y="16143"/>
                </a:moveTo>
                <a:lnTo>
                  <a:pt x="16904" y="16172"/>
                </a:lnTo>
                <a:cubicBezTo>
                  <a:pt x="16883" y="16168"/>
                  <a:pt x="16862" y="16168"/>
                  <a:pt x="16841" y="16164"/>
                </a:cubicBezTo>
                <a:lnTo>
                  <a:pt x="16925" y="16143"/>
                </a:lnTo>
                <a:close/>
                <a:moveTo>
                  <a:pt x="16735" y="15987"/>
                </a:moveTo>
                <a:cubicBezTo>
                  <a:pt x="16752" y="16046"/>
                  <a:pt x="16769" y="16105"/>
                  <a:pt x="16794" y="16164"/>
                </a:cubicBezTo>
                <a:cubicBezTo>
                  <a:pt x="16770" y="16163"/>
                  <a:pt x="16746" y="16162"/>
                  <a:pt x="16721" y="16162"/>
                </a:cubicBezTo>
                <a:cubicBezTo>
                  <a:pt x="16649" y="16162"/>
                  <a:pt x="16577" y="16167"/>
                  <a:pt x="16507" y="16177"/>
                </a:cubicBezTo>
                <a:cubicBezTo>
                  <a:pt x="16587" y="16122"/>
                  <a:pt x="16663" y="16054"/>
                  <a:pt x="16735" y="15987"/>
                </a:cubicBezTo>
                <a:close/>
                <a:moveTo>
                  <a:pt x="25063" y="15235"/>
                </a:moveTo>
                <a:cubicBezTo>
                  <a:pt x="25240" y="15303"/>
                  <a:pt x="25417" y="15379"/>
                  <a:pt x="25590" y="15459"/>
                </a:cubicBezTo>
                <a:cubicBezTo>
                  <a:pt x="25767" y="15548"/>
                  <a:pt x="25945" y="15645"/>
                  <a:pt x="26105" y="15759"/>
                </a:cubicBezTo>
                <a:cubicBezTo>
                  <a:pt x="26025" y="15717"/>
                  <a:pt x="25940" y="15687"/>
                  <a:pt x="25852" y="15662"/>
                </a:cubicBezTo>
                <a:cubicBezTo>
                  <a:pt x="25743" y="15632"/>
                  <a:pt x="25633" y="15617"/>
                  <a:pt x="25525" y="15617"/>
                </a:cubicBezTo>
                <a:cubicBezTo>
                  <a:pt x="25231" y="15617"/>
                  <a:pt x="24951" y="15728"/>
                  <a:pt x="24738" y="15953"/>
                </a:cubicBezTo>
                <a:cubicBezTo>
                  <a:pt x="25236" y="15957"/>
                  <a:pt x="25759" y="15974"/>
                  <a:pt x="26173" y="16244"/>
                </a:cubicBezTo>
                <a:cubicBezTo>
                  <a:pt x="26329" y="16345"/>
                  <a:pt x="26460" y="16476"/>
                  <a:pt x="26586" y="16616"/>
                </a:cubicBezTo>
                <a:cubicBezTo>
                  <a:pt x="26586" y="16616"/>
                  <a:pt x="26586" y="16616"/>
                  <a:pt x="26590" y="16620"/>
                </a:cubicBezTo>
                <a:cubicBezTo>
                  <a:pt x="26590" y="16620"/>
                  <a:pt x="26595" y="16624"/>
                  <a:pt x="26599" y="16628"/>
                </a:cubicBezTo>
                <a:cubicBezTo>
                  <a:pt x="26379" y="16472"/>
                  <a:pt x="26135" y="16358"/>
                  <a:pt x="25877" y="16295"/>
                </a:cubicBezTo>
                <a:cubicBezTo>
                  <a:pt x="25722" y="16257"/>
                  <a:pt x="25565" y="16239"/>
                  <a:pt x="25408" y="16239"/>
                </a:cubicBezTo>
                <a:cubicBezTo>
                  <a:pt x="24980" y="16239"/>
                  <a:pt x="24558" y="16375"/>
                  <a:pt x="24206" y="16628"/>
                </a:cubicBezTo>
                <a:cubicBezTo>
                  <a:pt x="24231" y="16464"/>
                  <a:pt x="24252" y="16295"/>
                  <a:pt x="24261" y="16130"/>
                </a:cubicBezTo>
                <a:cubicBezTo>
                  <a:pt x="24269" y="16008"/>
                  <a:pt x="24269" y="15881"/>
                  <a:pt x="24256" y="15759"/>
                </a:cubicBezTo>
                <a:cubicBezTo>
                  <a:pt x="24341" y="15653"/>
                  <a:pt x="24438" y="15552"/>
                  <a:pt x="24539" y="15459"/>
                </a:cubicBezTo>
                <a:cubicBezTo>
                  <a:pt x="24708" y="15375"/>
                  <a:pt x="24885" y="15299"/>
                  <a:pt x="25063" y="15235"/>
                </a:cubicBezTo>
                <a:close/>
                <a:moveTo>
                  <a:pt x="24197" y="16679"/>
                </a:moveTo>
                <a:cubicBezTo>
                  <a:pt x="24294" y="16687"/>
                  <a:pt x="24396" y="16700"/>
                  <a:pt x="24493" y="16713"/>
                </a:cubicBezTo>
                <a:cubicBezTo>
                  <a:pt x="24383" y="16751"/>
                  <a:pt x="24278" y="16789"/>
                  <a:pt x="24172" y="16839"/>
                </a:cubicBezTo>
                <a:cubicBezTo>
                  <a:pt x="24180" y="16784"/>
                  <a:pt x="24189" y="16730"/>
                  <a:pt x="24197" y="16679"/>
                </a:cubicBezTo>
                <a:close/>
                <a:moveTo>
                  <a:pt x="27262" y="17375"/>
                </a:moveTo>
                <a:lnTo>
                  <a:pt x="27376" y="17506"/>
                </a:lnTo>
                <a:cubicBezTo>
                  <a:pt x="27405" y="17574"/>
                  <a:pt x="27430" y="17637"/>
                  <a:pt x="27460" y="17704"/>
                </a:cubicBezTo>
                <a:cubicBezTo>
                  <a:pt x="27456" y="17713"/>
                  <a:pt x="27452" y="17721"/>
                  <a:pt x="27447" y="17730"/>
                </a:cubicBezTo>
                <a:cubicBezTo>
                  <a:pt x="27392" y="17607"/>
                  <a:pt x="27329" y="17489"/>
                  <a:pt x="27262" y="17375"/>
                </a:cubicBezTo>
                <a:close/>
                <a:moveTo>
                  <a:pt x="26557" y="17434"/>
                </a:moveTo>
                <a:cubicBezTo>
                  <a:pt x="26612" y="17451"/>
                  <a:pt x="26662" y="17468"/>
                  <a:pt x="26713" y="17485"/>
                </a:cubicBezTo>
                <a:cubicBezTo>
                  <a:pt x="26848" y="17591"/>
                  <a:pt x="26979" y="17713"/>
                  <a:pt x="27110" y="17848"/>
                </a:cubicBezTo>
                <a:cubicBezTo>
                  <a:pt x="27008" y="17764"/>
                  <a:pt x="26903" y="17692"/>
                  <a:pt x="26789" y="17624"/>
                </a:cubicBezTo>
                <a:cubicBezTo>
                  <a:pt x="26717" y="17561"/>
                  <a:pt x="26637" y="17493"/>
                  <a:pt x="26557" y="17434"/>
                </a:cubicBezTo>
                <a:close/>
                <a:moveTo>
                  <a:pt x="26962" y="17320"/>
                </a:moveTo>
                <a:cubicBezTo>
                  <a:pt x="27051" y="17350"/>
                  <a:pt x="27143" y="17384"/>
                  <a:pt x="27236" y="17417"/>
                </a:cubicBezTo>
                <a:cubicBezTo>
                  <a:pt x="27308" y="17540"/>
                  <a:pt x="27371" y="17666"/>
                  <a:pt x="27426" y="17793"/>
                </a:cubicBezTo>
                <a:cubicBezTo>
                  <a:pt x="27422" y="17818"/>
                  <a:pt x="27414" y="17848"/>
                  <a:pt x="27405" y="17873"/>
                </a:cubicBezTo>
                <a:cubicBezTo>
                  <a:pt x="27278" y="17675"/>
                  <a:pt x="27127" y="17489"/>
                  <a:pt x="26962" y="17320"/>
                </a:cubicBezTo>
                <a:close/>
                <a:moveTo>
                  <a:pt x="26472" y="17156"/>
                </a:moveTo>
                <a:lnTo>
                  <a:pt x="26472" y="17156"/>
                </a:lnTo>
                <a:cubicBezTo>
                  <a:pt x="26603" y="17198"/>
                  <a:pt x="26734" y="17240"/>
                  <a:pt x="26861" y="17282"/>
                </a:cubicBezTo>
                <a:cubicBezTo>
                  <a:pt x="27063" y="17481"/>
                  <a:pt x="27245" y="17700"/>
                  <a:pt x="27392" y="17937"/>
                </a:cubicBezTo>
                <a:cubicBezTo>
                  <a:pt x="27384" y="17983"/>
                  <a:pt x="27380" y="18029"/>
                  <a:pt x="27376" y="18080"/>
                </a:cubicBezTo>
                <a:cubicBezTo>
                  <a:pt x="27164" y="17823"/>
                  <a:pt x="26941" y="17607"/>
                  <a:pt x="26713" y="17426"/>
                </a:cubicBezTo>
                <a:cubicBezTo>
                  <a:pt x="26641" y="17329"/>
                  <a:pt x="26561" y="17240"/>
                  <a:pt x="26472" y="17156"/>
                </a:cubicBezTo>
                <a:close/>
                <a:moveTo>
                  <a:pt x="24510" y="17134"/>
                </a:moveTo>
                <a:cubicBezTo>
                  <a:pt x="24586" y="17134"/>
                  <a:pt x="24662" y="17136"/>
                  <a:pt x="24738" y="17139"/>
                </a:cubicBezTo>
                <a:cubicBezTo>
                  <a:pt x="24484" y="17257"/>
                  <a:pt x="24269" y="17460"/>
                  <a:pt x="24134" y="17709"/>
                </a:cubicBezTo>
                <a:cubicBezTo>
                  <a:pt x="24584" y="17573"/>
                  <a:pt x="25045" y="17507"/>
                  <a:pt x="25507" y="17507"/>
                </a:cubicBezTo>
                <a:cubicBezTo>
                  <a:pt x="25939" y="17507"/>
                  <a:pt x="26371" y="17565"/>
                  <a:pt x="26793" y="17679"/>
                </a:cubicBezTo>
                <a:cubicBezTo>
                  <a:pt x="27008" y="17810"/>
                  <a:pt x="27202" y="17970"/>
                  <a:pt x="27371" y="18156"/>
                </a:cubicBezTo>
                <a:cubicBezTo>
                  <a:pt x="27371" y="18219"/>
                  <a:pt x="27371" y="18283"/>
                  <a:pt x="27376" y="18342"/>
                </a:cubicBezTo>
                <a:cubicBezTo>
                  <a:pt x="27388" y="18608"/>
                  <a:pt x="27447" y="18869"/>
                  <a:pt x="27473" y="19135"/>
                </a:cubicBezTo>
                <a:cubicBezTo>
                  <a:pt x="27515" y="19553"/>
                  <a:pt x="27498" y="19971"/>
                  <a:pt x="27464" y="20389"/>
                </a:cubicBezTo>
                <a:cubicBezTo>
                  <a:pt x="27388" y="20364"/>
                  <a:pt x="27312" y="20338"/>
                  <a:pt x="27245" y="20296"/>
                </a:cubicBezTo>
                <a:cubicBezTo>
                  <a:pt x="27076" y="20182"/>
                  <a:pt x="26996" y="20055"/>
                  <a:pt x="26802" y="19984"/>
                </a:cubicBezTo>
                <a:cubicBezTo>
                  <a:pt x="26734" y="19958"/>
                  <a:pt x="26709" y="19933"/>
                  <a:pt x="26633" y="19920"/>
                </a:cubicBezTo>
                <a:cubicBezTo>
                  <a:pt x="26614" y="19918"/>
                  <a:pt x="26596" y="19918"/>
                  <a:pt x="26579" y="19918"/>
                </a:cubicBezTo>
                <a:cubicBezTo>
                  <a:pt x="26555" y="19918"/>
                  <a:pt x="26533" y="19919"/>
                  <a:pt x="26510" y="19919"/>
                </a:cubicBezTo>
                <a:cubicBezTo>
                  <a:pt x="26479" y="19919"/>
                  <a:pt x="26448" y="19917"/>
                  <a:pt x="26413" y="19908"/>
                </a:cubicBezTo>
                <a:cubicBezTo>
                  <a:pt x="26358" y="19891"/>
                  <a:pt x="26320" y="19853"/>
                  <a:pt x="26244" y="19844"/>
                </a:cubicBezTo>
                <a:cubicBezTo>
                  <a:pt x="26235" y="19843"/>
                  <a:pt x="26225" y="19843"/>
                  <a:pt x="26214" y="19843"/>
                </a:cubicBezTo>
                <a:cubicBezTo>
                  <a:pt x="26165" y="19843"/>
                  <a:pt x="26112" y="19854"/>
                  <a:pt x="26063" y="19854"/>
                </a:cubicBezTo>
                <a:cubicBezTo>
                  <a:pt x="26046" y="19854"/>
                  <a:pt x="26029" y="19852"/>
                  <a:pt x="26012" y="19849"/>
                </a:cubicBezTo>
                <a:cubicBezTo>
                  <a:pt x="25797" y="19811"/>
                  <a:pt x="25835" y="19726"/>
                  <a:pt x="25725" y="19595"/>
                </a:cubicBezTo>
                <a:cubicBezTo>
                  <a:pt x="25632" y="19486"/>
                  <a:pt x="25442" y="19427"/>
                  <a:pt x="25316" y="19363"/>
                </a:cubicBezTo>
                <a:cubicBezTo>
                  <a:pt x="25160" y="19287"/>
                  <a:pt x="25016" y="19102"/>
                  <a:pt x="24852" y="19068"/>
                </a:cubicBezTo>
                <a:cubicBezTo>
                  <a:pt x="24830" y="19064"/>
                  <a:pt x="24808" y="19063"/>
                  <a:pt x="24785" y="19063"/>
                </a:cubicBezTo>
                <a:cubicBezTo>
                  <a:pt x="24699" y="19063"/>
                  <a:pt x="24608" y="19084"/>
                  <a:pt x="24523" y="19084"/>
                </a:cubicBezTo>
                <a:cubicBezTo>
                  <a:pt x="24504" y="19084"/>
                  <a:pt x="24486" y="19083"/>
                  <a:pt x="24467" y="19080"/>
                </a:cubicBezTo>
                <a:cubicBezTo>
                  <a:pt x="24366" y="19059"/>
                  <a:pt x="24265" y="19026"/>
                  <a:pt x="24172" y="18983"/>
                </a:cubicBezTo>
                <a:cubicBezTo>
                  <a:pt x="24121" y="18371"/>
                  <a:pt x="24088" y="17759"/>
                  <a:pt x="24138" y="17143"/>
                </a:cubicBezTo>
                <a:cubicBezTo>
                  <a:pt x="24263" y="17138"/>
                  <a:pt x="24387" y="17134"/>
                  <a:pt x="24510" y="17134"/>
                </a:cubicBezTo>
                <a:close/>
                <a:moveTo>
                  <a:pt x="926" y="0"/>
                </a:moveTo>
                <a:cubicBezTo>
                  <a:pt x="864" y="0"/>
                  <a:pt x="809" y="14"/>
                  <a:pt x="756" y="54"/>
                </a:cubicBezTo>
                <a:cubicBezTo>
                  <a:pt x="713" y="87"/>
                  <a:pt x="675" y="125"/>
                  <a:pt x="629" y="142"/>
                </a:cubicBezTo>
                <a:cubicBezTo>
                  <a:pt x="612" y="151"/>
                  <a:pt x="595" y="151"/>
                  <a:pt x="578" y="159"/>
                </a:cubicBezTo>
                <a:cubicBezTo>
                  <a:pt x="549" y="172"/>
                  <a:pt x="536" y="206"/>
                  <a:pt x="507" y="222"/>
                </a:cubicBezTo>
                <a:cubicBezTo>
                  <a:pt x="477" y="243"/>
                  <a:pt x="447" y="235"/>
                  <a:pt x="418" y="243"/>
                </a:cubicBezTo>
                <a:cubicBezTo>
                  <a:pt x="388" y="256"/>
                  <a:pt x="371" y="269"/>
                  <a:pt x="342" y="273"/>
                </a:cubicBezTo>
                <a:cubicBezTo>
                  <a:pt x="331" y="273"/>
                  <a:pt x="297" y="267"/>
                  <a:pt x="272" y="267"/>
                </a:cubicBezTo>
                <a:cubicBezTo>
                  <a:pt x="259" y="267"/>
                  <a:pt x="249" y="269"/>
                  <a:pt x="245" y="273"/>
                </a:cubicBezTo>
                <a:cubicBezTo>
                  <a:pt x="228" y="294"/>
                  <a:pt x="249" y="353"/>
                  <a:pt x="262" y="370"/>
                </a:cubicBezTo>
                <a:cubicBezTo>
                  <a:pt x="300" y="425"/>
                  <a:pt x="384" y="417"/>
                  <a:pt x="317" y="497"/>
                </a:cubicBezTo>
                <a:cubicBezTo>
                  <a:pt x="272" y="545"/>
                  <a:pt x="232" y="586"/>
                  <a:pt x="170" y="586"/>
                </a:cubicBezTo>
                <a:cubicBezTo>
                  <a:pt x="167" y="586"/>
                  <a:pt x="164" y="586"/>
                  <a:pt x="160" y="585"/>
                </a:cubicBezTo>
                <a:cubicBezTo>
                  <a:pt x="122" y="585"/>
                  <a:pt x="110" y="568"/>
                  <a:pt x="76" y="556"/>
                </a:cubicBezTo>
                <a:cubicBezTo>
                  <a:pt x="55" y="552"/>
                  <a:pt x="25" y="552"/>
                  <a:pt x="0" y="552"/>
                </a:cubicBezTo>
                <a:lnTo>
                  <a:pt x="0" y="936"/>
                </a:lnTo>
                <a:cubicBezTo>
                  <a:pt x="13" y="944"/>
                  <a:pt x="25" y="953"/>
                  <a:pt x="42" y="953"/>
                </a:cubicBezTo>
                <a:cubicBezTo>
                  <a:pt x="51" y="955"/>
                  <a:pt x="59" y="955"/>
                  <a:pt x="68" y="955"/>
                </a:cubicBezTo>
                <a:cubicBezTo>
                  <a:pt x="77" y="955"/>
                  <a:pt x="87" y="955"/>
                  <a:pt x="97" y="957"/>
                </a:cubicBezTo>
                <a:cubicBezTo>
                  <a:pt x="135" y="965"/>
                  <a:pt x="177" y="986"/>
                  <a:pt x="215" y="1003"/>
                </a:cubicBezTo>
                <a:cubicBezTo>
                  <a:pt x="296" y="1033"/>
                  <a:pt x="355" y="1083"/>
                  <a:pt x="422" y="1134"/>
                </a:cubicBezTo>
                <a:cubicBezTo>
                  <a:pt x="456" y="1155"/>
                  <a:pt x="502" y="1172"/>
                  <a:pt x="528" y="1206"/>
                </a:cubicBezTo>
                <a:cubicBezTo>
                  <a:pt x="540" y="1223"/>
                  <a:pt x="549" y="1248"/>
                  <a:pt x="561" y="1269"/>
                </a:cubicBezTo>
                <a:cubicBezTo>
                  <a:pt x="608" y="1341"/>
                  <a:pt x="688" y="1366"/>
                  <a:pt x="739" y="1434"/>
                </a:cubicBezTo>
                <a:cubicBezTo>
                  <a:pt x="777" y="1484"/>
                  <a:pt x="836" y="1543"/>
                  <a:pt x="857" y="1607"/>
                </a:cubicBezTo>
                <a:cubicBezTo>
                  <a:pt x="874" y="1645"/>
                  <a:pt x="870" y="1670"/>
                  <a:pt x="874" y="1712"/>
                </a:cubicBezTo>
                <a:cubicBezTo>
                  <a:pt x="843" y="1676"/>
                  <a:pt x="805" y="1665"/>
                  <a:pt x="765" y="1665"/>
                </a:cubicBezTo>
                <a:cubicBezTo>
                  <a:pt x="740" y="1665"/>
                  <a:pt x="714" y="1669"/>
                  <a:pt x="688" y="1674"/>
                </a:cubicBezTo>
                <a:cubicBezTo>
                  <a:pt x="670" y="1680"/>
                  <a:pt x="650" y="1686"/>
                  <a:pt x="629" y="1686"/>
                </a:cubicBezTo>
                <a:cubicBezTo>
                  <a:pt x="621" y="1686"/>
                  <a:pt x="612" y="1685"/>
                  <a:pt x="604" y="1683"/>
                </a:cubicBezTo>
                <a:cubicBezTo>
                  <a:pt x="566" y="1670"/>
                  <a:pt x="553" y="1628"/>
                  <a:pt x="515" y="1611"/>
                </a:cubicBezTo>
                <a:cubicBezTo>
                  <a:pt x="490" y="1598"/>
                  <a:pt x="452" y="1598"/>
                  <a:pt x="422" y="1590"/>
                </a:cubicBezTo>
                <a:cubicBezTo>
                  <a:pt x="380" y="1577"/>
                  <a:pt x="346" y="1560"/>
                  <a:pt x="308" y="1543"/>
                </a:cubicBezTo>
                <a:cubicBezTo>
                  <a:pt x="245" y="1505"/>
                  <a:pt x="173" y="1467"/>
                  <a:pt x="101" y="1434"/>
                </a:cubicBezTo>
                <a:cubicBezTo>
                  <a:pt x="68" y="1421"/>
                  <a:pt x="34" y="1413"/>
                  <a:pt x="0" y="1413"/>
                </a:cubicBezTo>
                <a:lnTo>
                  <a:pt x="0" y="2215"/>
                </a:lnTo>
                <a:cubicBezTo>
                  <a:pt x="72" y="2215"/>
                  <a:pt x="139" y="2219"/>
                  <a:pt x="207" y="2236"/>
                </a:cubicBezTo>
                <a:cubicBezTo>
                  <a:pt x="215" y="2269"/>
                  <a:pt x="194" y="2324"/>
                  <a:pt x="211" y="2354"/>
                </a:cubicBezTo>
                <a:cubicBezTo>
                  <a:pt x="220" y="2375"/>
                  <a:pt x="283" y="2383"/>
                  <a:pt x="304" y="2392"/>
                </a:cubicBezTo>
                <a:cubicBezTo>
                  <a:pt x="346" y="2404"/>
                  <a:pt x="393" y="2404"/>
                  <a:pt x="435" y="2426"/>
                </a:cubicBezTo>
                <a:cubicBezTo>
                  <a:pt x="473" y="2442"/>
                  <a:pt x="494" y="2489"/>
                  <a:pt x="464" y="2531"/>
                </a:cubicBezTo>
                <a:cubicBezTo>
                  <a:pt x="435" y="2565"/>
                  <a:pt x="380" y="2599"/>
                  <a:pt x="342" y="2599"/>
                </a:cubicBezTo>
                <a:cubicBezTo>
                  <a:pt x="342" y="2594"/>
                  <a:pt x="342" y="2590"/>
                  <a:pt x="338" y="2586"/>
                </a:cubicBezTo>
                <a:cubicBezTo>
                  <a:pt x="329" y="2581"/>
                  <a:pt x="317" y="2579"/>
                  <a:pt x="305" y="2579"/>
                </a:cubicBezTo>
                <a:cubicBezTo>
                  <a:pt x="289" y="2579"/>
                  <a:pt x="272" y="2582"/>
                  <a:pt x="258" y="2582"/>
                </a:cubicBezTo>
                <a:cubicBezTo>
                  <a:pt x="198" y="2582"/>
                  <a:pt x="156" y="2544"/>
                  <a:pt x="106" y="2535"/>
                </a:cubicBezTo>
                <a:cubicBezTo>
                  <a:pt x="72" y="2527"/>
                  <a:pt x="38" y="2527"/>
                  <a:pt x="0" y="2527"/>
                </a:cubicBezTo>
                <a:lnTo>
                  <a:pt x="0" y="2848"/>
                </a:lnTo>
                <a:cubicBezTo>
                  <a:pt x="20" y="2846"/>
                  <a:pt x="40" y="2846"/>
                  <a:pt x="60" y="2846"/>
                </a:cubicBezTo>
                <a:cubicBezTo>
                  <a:pt x="101" y="2846"/>
                  <a:pt x="142" y="2848"/>
                  <a:pt x="182" y="2848"/>
                </a:cubicBezTo>
                <a:lnTo>
                  <a:pt x="346" y="2848"/>
                </a:lnTo>
                <a:cubicBezTo>
                  <a:pt x="342" y="3012"/>
                  <a:pt x="333" y="3173"/>
                  <a:pt x="333" y="3333"/>
                </a:cubicBezTo>
                <a:cubicBezTo>
                  <a:pt x="296" y="3337"/>
                  <a:pt x="262" y="3346"/>
                  <a:pt x="224" y="3346"/>
                </a:cubicBezTo>
                <a:cubicBezTo>
                  <a:pt x="179" y="3346"/>
                  <a:pt x="130" y="3342"/>
                  <a:pt x="81" y="3342"/>
                </a:cubicBezTo>
                <a:cubicBezTo>
                  <a:pt x="57" y="3342"/>
                  <a:pt x="32" y="3343"/>
                  <a:pt x="8" y="3346"/>
                </a:cubicBezTo>
                <a:cubicBezTo>
                  <a:pt x="8" y="3350"/>
                  <a:pt x="4" y="3350"/>
                  <a:pt x="0" y="3350"/>
                </a:cubicBezTo>
                <a:lnTo>
                  <a:pt x="0" y="3861"/>
                </a:lnTo>
                <a:lnTo>
                  <a:pt x="270" y="3861"/>
                </a:lnTo>
                <a:cubicBezTo>
                  <a:pt x="287" y="3861"/>
                  <a:pt x="304" y="3861"/>
                  <a:pt x="325" y="3856"/>
                </a:cubicBezTo>
                <a:cubicBezTo>
                  <a:pt x="325" y="3911"/>
                  <a:pt x="325" y="3962"/>
                  <a:pt x="325" y="4013"/>
                </a:cubicBezTo>
                <a:cubicBezTo>
                  <a:pt x="300" y="4034"/>
                  <a:pt x="287" y="4067"/>
                  <a:pt x="258" y="4080"/>
                </a:cubicBezTo>
                <a:cubicBezTo>
                  <a:pt x="251" y="4082"/>
                  <a:pt x="244" y="4083"/>
                  <a:pt x="235" y="4083"/>
                </a:cubicBezTo>
                <a:cubicBezTo>
                  <a:pt x="210" y="4083"/>
                  <a:pt x="178" y="4076"/>
                  <a:pt x="156" y="4076"/>
                </a:cubicBezTo>
                <a:cubicBezTo>
                  <a:pt x="106" y="4076"/>
                  <a:pt x="51" y="4084"/>
                  <a:pt x="0" y="4097"/>
                </a:cubicBezTo>
                <a:lnTo>
                  <a:pt x="0" y="4684"/>
                </a:lnTo>
                <a:cubicBezTo>
                  <a:pt x="13" y="4663"/>
                  <a:pt x="25" y="4646"/>
                  <a:pt x="42" y="4637"/>
                </a:cubicBezTo>
                <a:cubicBezTo>
                  <a:pt x="46" y="4646"/>
                  <a:pt x="55" y="4654"/>
                  <a:pt x="55" y="4663"/>
                </a:cubicBezTo>
                <a:cubicBezTo>
                  <a:pt x="72" y="4709"/>
                  <a:pt x="80" y="4755"/>
                  <a:pt x="84" y="4810"/>
                </a:cubicBezTo>
                <a:cubicBezTo>
                  <a:pt x="89" y="4857"/>
                  <a:pt x="97" y="4907"/>
                  <a:pt x="110" y="4958"/>
                </a:cubicBezTo>
                <a:cubicBezTo>
                  <a:pt x="118" y="4983"/>
                  <a:pt x="118" y="5013"/>
                  <a:pt x="122" y="5047"/>
                </a:cubicBezTo>
                <a:cubicBezTo>
                  <a:pt x="122" y="5059"/>
                  <a:pt x="122" y="5072"/>
                  <a:pt x="122" y="5085"/>
                </a:cubicBezTo>
                <a:cubicBezTo>
                  <a:pt x="97" y="5085"/>
                  <a:pt x="76" y="5085"/>
                  <a:pt x="59" y="5093"/>
                </a:cubicBezTo>
                <a:cubicBezTo>
                  <a:pt x="34" y="5106"/>
                  <a:pt x="21" y="5144"/>
                  <a:pt x="0" y="5169"/>
                </a:cubicBezTo>
                <a:lnTo>
                  <a:pt x="0" y="5739"/>
                </a:lnTo>
                <a:lnTo>
                  <a:pt x="25" y="5739"/>
                </a:lnTo>
                <a:cubicBezTo>
                  <a:pt x="72" y="5739"/>
                  <a:pt x="80" y="5760"/>
                  <a:pt x="101" y="5806"/>
                </a:cubicBezTo>
                <a:cubicBezTo>
                  <a:pt x="114" y="5836"/>
                  <a:pt x="122" y="5870"/>
                  <a:pt x="139" y="5899"/>
                </a:cubicBezTo>
                <a:lnTo>
                  <a:pt x="139" y="5996"/>
                </a:lnTo>
                <a:cubicBezTo>
                  <a:pt x="139" y="6064"/>
                  <a:pt x="144" y="6136"/>
                  <a:pt x="144" y="6207"/>
                </a:cubicBezTo>
                <a:cubicBezTo>
                  <a:pt x="135" y="6212"/>
                  <a:pt x="127" y="6216"/>
                  <a:pt x="118" y="6220"/>
                </a:cubicBezTo>
                <a:cubicBezTo>
                  <a:pt x="80" y="6250"/>
                  <a:pt x="72" y="6309"/>
                  <a:pt x="25" y="6334"/>
                </a:cubicBezTo>
                <a:cubicBezTo>
                  <a:pt x="17" y="6338"/>
                  <a:pt x="8" y="6338"/>
                  <a:pt x="0" y="6338"/>
                </a:cubicBezTo>
                <a:lnTo>
                  <a:pt x="0" y="7068"/>
                </a:lnTo>
                <a:cubicBezTo>
                  <a:pt x="59" y="7060"/>
                  <a:pt x="118" y="7043"/>
                  <a:pt x="182" y="7039"/>
                </a:cubicBezTo>
                <a:cubicBezTo>
                  <a:pt x="182" y="7056"/>
                  <a:pt x="182" y="7077"/>
                  <a:pt x="186" y="7094"/>
                </a:cubicBezTo>
                <a:cubicBezTo>
                  <a:pt x="190" y="7149"/>
                  <a:pt x="194" y="7203"/>
                  <a:pt x="194" y="7258"/>
                </a:cubicBezTo>
                <a:cubicBezTo>
                  <a:pt x="194" y="7313"/>
                  <a:pt x="194" y="7372"/>
                  <a:pt x="194" y="7431"/>
                </a:cubicBezTo>
                <a:cubicBezTo>
                  <a:pt x="194" y="7503"/>
                  <a:pt x="194" y="7571"/>
                  <a:pt x="194" y="7642"/>
                </a:cubicBezTo>
                <a:cubicBezTo>
                  <a:pt x="194" y="7651"/>
                  <a:pt x="194" y="7655"/>
                  <a:pt x="194" y="7663"/>
                </a:cubicBezTo>
                <a:cubicBezTo>
                  <a:pt x="160" y="7659"/>
                  <a:pt x="122" y="7655"/>
                  <a:pt x="63" y="7647"/>
                </a:cubicBezTo>
                <a:cubicBezTo>
                  <a:pt x="38" y="7647"/>
                  <a:pt x="21" y="7638"/>
                  <a:pt x="0" y="7634"/>
                </a:cubicBezTo>
                <a:lnTo>
                  <a:pt x="0" y="22533"/>
                </a:lnTo>
                <a:lnTo>
                  <a:pt x="31394" y="22533"/>
                </a:lnTo>
                <a:cubicBezTo>
                  <a:pt x="31356" y="22512"/>
                  <a:pt x="31313" y="22491"/>
                  <a:pt x="31280" y="22457"/>
                </a:cubicBezTo>
                <a:cubicBezTo>
                  <a:pt x="31174" y="22364"/>
                  <a:pt x="31136" y="22237"/>
                  <a:pt x="31014" y="22157"/>
                </a:cubicBezTo>
                <a:cubicBezTo>
                  <a:pt x="30955" y="22117"/>
                  <a:pt x="30883" y="22082"/>
                  <a:pt x="30813" y="22082"/>
                </a:cubicBezTo>
                <a:cubicBezTo>
                  <a:pt x="30787" y="22082"/>
                  <a:pt x="30760" y="22087"/>
                  <a:pt x="30735" y="22098"/>
                </a:cubicBezTo>
                <a:cubicBezTo>
                  <a:pt x="30697" y="22119"/>
                  <a:pt x="30672" y="22221"/>
                  <a:pt x="30630" y="22229"/>
                </a:cubicBezTo>
                <a:cubicBezTo>
                  <a:pt x="30620" y="22231"/>
                  <a:pt x="30611" y="22233"/>
                  <a:pt x="30602" y="22233"/>
                </a:cubicBezTo>
                <a:cubicBezTo>
                  <a:pt x="30519" y="22233"/>
                  <a:pt x="30476" y="22131"/>
                  <a:pt x="30419" y="22086"/>
                </a:cubicBezTo>
                <a:cubicBezTo>
                  <a:pt x="30284" y="21980"/>
                  <a:pt x="30199" y="21934"/>
                  <a:pt x="30026" y="21925"/>
                </a:cubicBezTo>
                <a:cubicBezTo>
                  <a:pt x="29991" y="21924"/>
                  <a:pt x="29958" y="21923"/>
                  <a:pt x="29926" y="21923"/>
                </a:cubicBezTo>
                <a:cubicBezTo>
                  <a:pt x="29880" y="21923"/>
                  <a:pt x="29837" y="21924"/>
                  <a:pt x="29796" y="21924"/>
                </a:cubicBezTo>
                <a:cubicBezTo>
                  <a:pt x="29640" y="21924"/>
                  <a:pt x="29516" y="21910"/>
                  <a:pt x="29355" y="21769"/>
                </a:cubicBezTo>
                <a:cubicBezTo>
                  <a:pt x="29207" y="21634"/>
                  <a:pt x="29085" y="21436"/>
                  <a:pt x="28925" y="21322"/>
                </a:cubicBezTo>
                <a:cubicBezTo>
                  <a:pt x="28794" y="21229"/>
                  <a:pt x="28722" y="21279"/>
                  <a:pt x="28595" y="21225"/>
                </a:cubicBezTo>
                <a:cubicBezTo>
                  <a:pt x="28426" y="21149"/>
                  <a:pt x="28321" y="20946"/>
                  <a:pt x="28190" y="20828"/>
                </a:cubicBezTo>
                <a:cubicBezTo>
                  <a:pt x="28093" y="20739"/>
                  <a:pt x="27988" y="20646"/>
                  <a:pt x="27874" y="20570"/>
                </a:cubicBezTo>
                <a:cubicBezTo>
                  <a:pt x="27840" y="20093"/>
                  <a:pt x="27823" y="19616"/>
                  <a:pt x="27869" y="19135"/>
                </a:cubicBezTo>
                <a:cubicBezTo>
                  <a:pt x="27895" y="18869"/>
                  <a:pt x="27954" y="18608"/>
                  <a:pt x="27966" y="18342"/>
                </a:cubicBezTo>
                <a:cubicBezTo>
                  <a:pt x="27975" y="18241"/>
                  <a:pt x="27971" y="18135"/>
                  <a:pt x="27962" y="18029"/>
                </a:cubicBezTo>
                <a:cubicBezTo>
                  <a:pt x="28034" y="17937"/>
                  <a:pt x="28118" y="17852"/>
                  <a:pt x="28203" y="17776"/>
                </a:cubicBezTo>
                <a:cubicBezTo>
                  <a:pt x="28739" y="17506"/>
                  <a:pt x="29328" y="17350"/>
                  <a:pt x="29915" y="17350"/>
                </a:cubicBezTo>
                <a:cubicBezTo>
                  <a:pt x="30271" y="17350"/>
                  <a:pt x="30626" y="17407"/>
                  <a:pt x="30967" y="17531"/>
                </a:cubicBezTo>
                <a:cubicBezTo>
                  <a:pt x="30697" y="17228"/>
                  <a:pt x="30322" y="17017"/>
                  <a:pt x="29916" y="16953"/>
                </a:cubicBezTo>
                <a:cubicBezTo>
                  <a:pt x="29825" y="16939"/>
                  <a:pt x="29732" y="16932"/>
                  <a:pt x="29639" y="16932"/>
                </a:cubicBezTo>
                <a:cubicBezTo>
                  <a:pt x="29326" y="16932"/>
                  <a:pt x="29012" y="17013"/>
                  <a:pt x="28739" y="17173"/>
                </a:cubicBezTo>
                <a:cubicBezTo>
                  <a:pt x="28486" y="17320"/>
                  <a:pt x="28266" y="17536"/>
                  <a:pt x="28118" y="17789"/>
                </a:cubicBezTo>
                <a:cubicBezTo>
                  <a:pt x="28059" y="17848"/>
                  <a:pt x="28004" y="17907"/>
                  <a:pt x="27954" y="17970"/>
                </a:cubicBezTo>
                <a:cubicBezTo>
                  <a:pt x="27950" y="17954"/>
                  <a:pt x="27950" y="17941"/>
                  <a:pt x="27945" y="17928"/>
                </a:cubicBezTo>
                <a:cubicBezTo>
                  <a:pt x="27979" y="17869"/>
                  <a:pt x="28013" y="17814"/>
                  <a:pt x="28051" y="17759"/>
                </a:cubicBezTo>
                <a:cubicBezTo>
                  <a:pt x="28161" y="17633"/>
                  <a:pt x="28287" y="17515"/>
                  <a:pt x="28422" y="17392"/>
                </a:cubicBezTo>
                <a:cubicBezTo>
                  <a:pt x="29034" y="16852"/>
                  <a:pt x="29735" y="16451"/>
                  <a:pt x="30507" y="16198"/>
                </a:cubicBezTo>
                <a:cubicBezTo>
                  <a:pt x="30347" y="16155"/>
                  <a:pt x="30183" y="16134"/>
                  <a:pt x="30018" y="16134"/>
                </a:cubicBezTo>
                <a:cubicBezTo>
                  <a:pt x="29536" y="16134"/>
                  <a:pt x="29052" y="16310"/>
                  <a:pt x="28671" y="16616"/>
                </a:cubicBezTo>
                <a:cubicBezTo>
                  <a:pt x="28583" y="16683"/>
                  <a:pt x="28502" y="16763"/>
                  <a:pt x="28426" y="16843"/>
                </a:cubicBezTo>
                <a:cubicBezTo>
                  <a:pt x="28439" y="16810"/>
                  <a:pt x="28456" y="16772"/>
                  <a:pt x="28473" y="16738"/>
                </a:cubicBezTo>
                <a:cubicBezTo>
                  <a:pt x="28638" y="16421"/>
                  <a:pt x="28874" y="16155"/>
                  <a:pt x="29093" y="15877"/>
                </a:cubicBezTo>
                <a:cubicBezTo>
                  <a:pt x="29309" y="15594"/>
                  <a:pt x="29486" y="15294"/>
                  <a:pt x="29549" y="14948"/>
                </a:cubicBezTo>
                <a:lnTo>
                  <a:pt x="29549" y="14948"/>
                </a:lnTo>
                <a:cubicBezTo>
                  <a:pt x="29279" y="14978"/>
                  <a:pt x="29030" y="15121"/>
                  <a:pt x="28836" y="15316"/>
                </a:cubicBezTo>
                <a:cubicBezTo>
                  <a:pt x="28861" y="15214"/>
                  <a:pt x="28887" y="15117"/>
                  <a:pt x="28908" y="15016"/>
                </a:cubicBezTo>
                <a:cubicBezTo>
                  <a:pt x="28920" y="14961"/>
                  <a:pt x="28933" y="14733"/>
                  <a:pt x="28971" y="14699"/>
                </a:cubicBezTo>
                <a:lnTo>
                  <a:pt x="28971" y="14699"/>
                </a:lnTo>
                <a:cubicBezTo>
                  <a:pt x="28705" y="14910"/>
                  <a:pt x="28494" y="15176"/>
                  <a:pt x="28329" y="15476"/>
                </a:cubicBezTo>
                <a:cubicBezTo>
                  <a:pt x="28351" y="15362"/>
                  <a:pt x="28363" y="15248"/>
                  <a:pt x="28376" y="15134"/>
                </a:cubicBezTo>
                <a:cubicBezTo>
                  <a:pt x="28405" y="14775"/>
                  <a:pt x="28426" y="14134"/>
                  <a:pt x="28283" y="13805"/>
                </a:cubicBezTo>
                <a:cubicBezTo>
                  <a:pt x="28152" y="14100"/>
                  <a:pt x="28042" y="14404"/>
                  <a:pt x="27954" y="14716"/>
                </a:cubicBezTo>
                <a:cubicBezTo>
                  <a:pt x="27941" y="14400"/>
                  <a:pt x="27869" y="14087"/>
                  <a:pt x="27730" y="13800"/>
                </a:cubicBezTo>
                <a:cubicBezTo>
                  <a:pt x="27654" y="14100"/>
                  <a:pt x="27603" y="14404"/>
                  <a:pt x="27587" y="14712"/>
                </a:cubicBezTo>
                <a:cubicBezTo>
                  <a:pt x="27587" y="14704"/>
                  <a:pt x="27582" y="14695"/>
                  <a:pt x="27582" y="14687"/>
                </a:cubicBezTo>
                <a:cubicBezTo>
                  <a:pt x="27494" y="14366"/>
                  <a:pt x="27380" y="14058"/>
                  <a:pt x="27164" y="13741"/>
                </a:cubicBezTo>
                <a:cubicBezTo>
                  <a:pt x="27135" y="14032"/>
                  <a:pt x="27122" y="14328"/>
                  <a:pt x="27122" y="14632"/>
                </a:cubicBezTo>
                <a:cubicBezTo>
                  <a:pt x="27025" y="14417"/>
                  <a:pt x="26877" y="14222"/>
                  <a:pt x="26679" y="14075"/>
                </a:cubicBezTo>
                <a:lnTo>
                  <a:pt x="26679" y="14075"/>
                </a:lnTo>
                <a:cubicBezTo>
                  <a:pt x="26671" y="14222"/>
                  <a:pt x="26679" y="14370"/>
                  <a:pt x="26700" y="14518"/>
                </a:cubicBezTo>
                <a:cubicBezTo>
                  <a:pt x="26654" y="14509"/>
                  <a:pt x="26607" y="14497"/>
                  <a:pt x="26561" y="14493"/>
                </a:cubicBezTo>
                <a:cubicBezTo>
                  <a:pt x="26481" y="14476"/>
                  <a:pt x="26396" y="14471"/>
                  <a:pt x="26316" y="14467"/>
                </a:cubicBezTo>
                <a:cubicBezTo>
                  <a:pt x="26177" y="14374"/>
                  <a:pt x="26029" y="14294"/>
                  <a:pt x="25873" y="14227"/>
                </a:cubicBezTo>
                <a:cubicBezTo>
                  <a:pt x="26308" y="13969"/>
                  <a:pt x="26768" y="13758"/>
                  <a:pt x="27257" y="13602"/>
                </a:cubicBezTo>
                <a:cubicBezTo>
                  <a:pt x="27067" y="13550"/>
                  <a:pt x="26871" y="13525"/>
                  <a:pt x="26676" y="13525"/>
                </a:cubicBezTo>
                <a:cubicBezTo>
                  <a:pt x="26107" y="13525"/>
                  <a:pt x="25538" y="13734"/>
                  <a:pt x="25092" y="14092"/>
                </a:cubicBezTo>
                <a:cubicBezTo>
                  <a:pt x="24987" y="14172"/>
                  <a:pt x="24890" y="14265"/>
                  <a:pt x="24801" y="14362"/>
                </a:cubicBezTo>
                <a:cubicBezTo>
                  <a:pt x="24822" y="14319"/>
                  <a:pt x="24839" y="14277"/>
                  <a:pt x="24860" y="14235"/>
                </a:cubicBezTo>
                <a:cubicBezTo>
                  <a:pt x="25050" y="13864"/>
                  <a:pt x="25333" y="13551"/>
                  <a:pt x="25590" y="13222"/>
                </a:cubicBezTo>
                <a:cubicBezTo>
                  <a:pt x="25843" y="12889"/>
                  <a:pt x="26054" y="12538"/>
                  <a:pt x="26126" y="12125"/>
                </a:cubicBezTo>
                <a:lnTo>
                  <a:pt x="26126" y="12125"/>
                </a:lnTo>
                <a:cubicBezTo>
                  <a:pt x="25805" y="12163"/>
                  <a:pt x="25514" y="12332"/>
                  <a:pt x="25286" y="12559"/>
                </a:cubicBezTo>
                <a:cubicBezTo>
                  <a:pt x="25316" y="12441"/>
                  <a:pt x="25345" y="12323"/>
                  <a:pt x="25371" y="12205"/>
                </a:cubicBezTo>
                <a:cubicBezTo>
                  <a:pt x="25388" y="12142"/>
                  <a:pt x="25400" y="11871"/>
                  <a:pt x="25447" y="11834"/>
                </a:cubicBezTo>
                <a:lnTo>
                  <a:pt x="25447" y="11834"/>
                </a:lnTo>
                <a:cubicBezTo>
                  <a:pt x="25130" y="12083"/>
                  <a:pt x="24881" y="12399"/>
                  <a:pt x="24687" y="12749"/>
                </a:cubicBezTo>
                <a:cubicBezTo>
                  <a:pt x="24712" y="12619"/>
                  <a:pt x="24729" y="12483"/>
                  <a:pt x="24742" y="12348"/>
                </a:cubicBezTo>
                <a:cubicBezTo>
                  <a:pt x="24776" y="11922"/>
                  <a:pt x="24805" y="11171"/>
                  <a:pt x="24636" y="10778"/>
                </a:cubicBezTo>
                <a:cubicBezTo>
                  <a:pt x="24484" y="11129"/>
                  <a:pt x="24354" y="11487"/>
                  <a:pt x="24244" y="11855"/>
                </a:cubicBezTo>
                <a:cubicBezTo>
                  <a:pt x="24231" y="11479"/>
                  <a:pt x="24147" y="11112"/>
                  <a:pt x="23982" y="10774"/>
                </a:cubicBezTo>
                <a:cubicBezTo>
                  <a:pt x="23893" y="11129"/>
                  <a:pt x="23834" y="11487"/>
                  <a:pt x="23813" y="11850"/>
                </a:cubicBezTo>
                <a:cubicBezTo>
                  <a:pt x="23813" y="11842"/>
                  <a:pt x="23809" y="11829"/>
                  <a:pt x="23805" y="11821"/>
                </a:cubicBezTo>
                <a:cubicBezTo>
                  <a:pt x="23704" y="11441"/>
                  <a:pt x="23568" y="11078"/>
                  <a:pt x="23315" y="10707"/>
                </a:cubicBezTo>
                <a:cubicBezTo>
                  <a:pt x="23281" y="11048"/>
                  <a:pt x="23265" y="11399"/>
                  <a:pt x="23269" y="11753"/>
                </a:cubicBezTo>
                <a:cubicBezTo>
                  <a:pt x="23151" y="11500"/>
                  <a:pt x="22978" y="11272"/>
                  <a:pt x="22745" y="11095"/>
                </a:cubicBezTo>
                <a:lnTo>
                  <a:pt x="22745" y="11095"/>
                </a:lnTo>
                <a:cubicBezTo>
                  <a:pt x="22724" y="11420"/>
                  <a:pt x="22771" y="11749"/>
                  <a:pt x="22876" y="12057"/>
                </a:cubicBezTo>
                <a:cubicBezTo>
                  <a:pt x="22522" y="11660"/>
                  <a:pt x="22074" y="11352"/>
                  <a:pt x="21551" y="11188"/>
                </a:cubicBezTo>
                <a:lnTo>
                  <a:pt x="21551" y="11188"/>
                </a:lnTo>
                <a:cubicBezTo>
                  <a:pt x="21732" y="11563"/>
                  <a:pt x="21939" y="11918"/>
                  <a:pt x="22159" y="12268"/>
                </a:cubicBezTo>
                <a:cubicBezTo>
                  <a:pt x="22070" y="12222"/>
                  <a:pt x="21981" y="12175"/>
                  <a:pt x="21884" y="12137"/>
                </a:cubicBezTo>
                <a:cubicBezTo>
                  <a:pt x="21638" y="12042"/>
                  <a:pt x="21374" y="11992"/>
                  <a:pt x="21108" y="11992"/>
                </a:cubicBezTo>
                <a:cubicBezTo>
                  <a:pt x="21079" y="11992"/>
                  <a:pt x="21049" y="11993"/>
                  <a:pt x="21019" y="11994"/>
                </a:cubicBezTo>
                <a:cubicBezTo>
                  <a:pt x="20871" y="12002"/>
                  <a:pt x="20728" y="12023"/>
                  <a:pt x="20584" y="12057"/>
                </a:cubicBezTo>
                <a:cubicBezTo>
                  <a:pt x="20508" y="12078"/>
                  <a:pt x="20437" y="12099"/>
                  <a:pt x="20365" y="12129"/>
                </a:cubicBezTo>
                <a:cubicBezTo>
                  <a:pt x="20341" y="12137"/>
                  <a:pt x="20222" y="12210"/>
                  <a:pt x="20192" y="12210"/>
                </a:cubicBezTo>
                <a:cubicBezTo>
                  <a:pt x="20190" y="12210"/>
                  <a:pt x="20189" y="12210"/>
                  <a:pt x="20188" y="12209"/>
                </a:cubicBezTo>
                <a:lnTo>
                  <a:pt x="20188" y="12209"/>
                </a:lnTo>
                <a:cubicBezTo>
                  <a:pt x="20610" y="12382"/>
                  <a:pt x="21049" y="12534"/>
                  <a:pt x="21462" y="12733"/>
                </a:cubicBezTo>
                <a:cubicBezTo>
                  <a:pt x="21673" y="12834"/>
                  <a:pt x="21876" y="12948"/>
                  <a:pt x="22066" y="13083"/>
                </a:cubicBezTo>
                <a:cubicBezTo>
                  <a:pt x="21973" y="13036"/>
                  <a:pt x="21872" y="12998"/>
                  <a:pt x="21770" y="12969"/>
                </a:cubicBezTo>
                <a:cubicBezTo>
                  <a:pt x="21641" y="12934"/>
                  <a:pt x="21510" y="12916"/>
                  <a:pt x="21382" y="12916"/>
                </a:cubicBezTo>
                <a:cubicBezTo>
                  <a:pt x="21036" y="12916"/>
                  <a:pt x="20707" y="13046"/>
                  <a:pt x="20458" y="13311"/>
                </a:cubicBezTo>
                <a:cubicBezTo>
                  <a:pt x="21040" y="13319"/>
                  <a:pt x="21661" y="13336"/>
                  <a:pt x="22146" y="13653"/>
                </a:cubicBezTo>
                <a:cubicBezTo>
                  <a:pt x="22332" y="13775"/>
                  <a:pt x="22488" y="13927"/>
                  <a:pt x="22631" y="14092"/>
                </a:cubicBezTo>
                <a:cubicBezTo>
                  <a:pt x="22636" y="14092"/>
                  <a:pt x="22636" y="14096"/>
                  <a:pt x="22636" y="14096"/>
                </a:cubicBezTo>
                <a:cubicBezTo>
                  <a:pt x="22640" y="14100"/>
                  <a:pt x="22644" y="14104"/>
                  <a:pt x="22648" y="14108"/>
                </a:cubicBezTo>
                <a:cubicBezTo>
                  <a:pt x="22391" y="13927"/>
                  <a:pt x="22104" y="13788"/>
                  <a:pt x="21800" y="13716"/>
                </a:cubicBezTo>
                <a:cubicBezTo>
                  <a:pt x="21616" y="13671"/>
                  <a:pt x="21429" y="13649"/>
                  <a:pt x="21244" y="13649"/>
                </a:cubicBezTo>
                <a:cubicBezTo>
                  <a:pt x="20713" y="13649"/>
                  <a:pt x="20189" y="13828"/>
                  <a:pt x="19757" y="14159"/>
                </a:cubicBezTo>
                <a:cubicBezTo>
                  <a:pt x="19896" y="14172"/>
                  <a:pt x="20032" y="14189"/>
                  <a:pt x="20167" y="14210"/>
                </a:cubicBezTo>
                <a:cubicBezTo>
                  <a:pt x="19820" y="14315"/>
                  <a:pt x="19491" y="14476"/>
                  <a:pt x="19259" y="14750"/>
                </a:cubicBezTo>
                <a:cubicBezTo>
                  <a:pt x="19559" y="14718"/>
                  <a:pt x="19861" y="14703"/>
                  <a:pt x="20163" y="14703"/>
                </a:cubicBezTo>
                <a:cubicBezTo>
                  <a:pt x="20261" y="14703"/>
                  <a:pt x="20360" y="14705"/>
                  <a:pt x="20458" y="14708"/>
                </a:cubicBezTo>
                <a:cubicBezTo>
                  <a:pt x="20158" y="14851"/>
                  <a:pt x="19905" y="15088"/>
                  <a:pt x="19744" y="15383"/>
                </a:cubicBezTo>
                <a:cubicBezTo>
                  <a:pt x="20274" y="15222"/>
                  <a:pt x="20816" y="15143"/>
                  <a:pt x="21359" y="15143"/>
                </a:cubicBezTo>
                <a:cubicBezTo>
                  <a:pt x="21868" y="15143"/>
                  <a:pt x="22378" y="15212"/>
                  <a:pt x="22876" y="15349"/>
                </a:cubicBezTo>
                <a:cubicBezTo>
                  <a:pt x="23130" y="15501"/>
                  <a:pt x="23362" y="15687"/>
                  <a:pt x="23560" y="15906"/>
                </a:cubicBezTo>
                <a:cubicBezTo>
                  <a:pt x="23560" y="15982"/>
                  <a:pt x="23560" y="16054"/>
                  <a:pt x="23564" y="16130"/>
                </a:cubicBezTo>
                <a:cubicBezTo>
                  <a:pt x="23581" y="16442"/>
                  <a:pt x="23649" y="16751"/>
                  <a:pt x="23678" y="17063"/>
                </a:cubicBezTo>
                <a:cubicBezTo>
                  <a:pt x="23729" y="17557"/>
                  <a:pt x="23712" y="18051"/>
                  <a:pt x="23670" y="18544"/>
                </a:cubicBezTo>
                <a:cubicBezTo>
                  <a:pt x="23556" y="18388"/>
                  <a:pt x="23476" y="18405"/>
                  <a:pt x="23277" y="18367"/>
                </a:cubicBezTo>
                <a:cubicBezTo>
                  <a:pt x="23054" y="18325"/>
                  <a:pt x="22876" y="18207"/>
                  <a:pt x="22691" y="18089"/>
                </a:cubicBezTo>
                <a:cubicBezTo>
                  <a:pt x="22184" y="17772"/>
                  <a:pt x="21581" y="17666"/>
                  <a:pt x="21002" y="17586"/>
                </a:cubicBezTo>
                <a:cubicBezTo>
                  <a:pt x="20652" y="17536"/>
                  <a:pt x="20289" y="17472"/>
                  <a:pt x="19985" y="17278"/>
                </a:cubicBezTo>
                <a:cubicBezTo>
                  <a:pt x="19913" y="17236"/>
                  <a:pt x="19837" y="17177"/>
                  <a:pt x="19774" y="17126"/>
                </a:cubicBezTo>
                <a:cubicBezTo>
                  <a:pt x="19732" y="17088"/>
                  <a:pt x="19749" y="17033"/>
                  <a:pt x="19685" y="17004"/>
                </a:cubicBezTo>
                <a:cubicBezTo>
                  <a:pt x="19603" y="16965"/>
                  <a:pt x="19526" y="16949"/>
                  <a:pt x="19453" y="16949"/>
                </a:cubicBezTo>
                <a:cubicBezTo>
                  <a:pt x="19168" y="16949"/>
                  <a:pt x="18938" y="17186"/>
                  <a:pt x="18677" y="17223"/>
                </a:cubicBezTo>
                <a:cubicBezTo>
                  <a:pt x="18654" y="17226"/>
                  <a:pt x="18632" y="17227"/>
                  <a:pt x="18611" y="17227"/>
                </a:cubicBezTo>
                <a:cubicBezTo>
                  <a:pt x="18534" y="17227"/>
                  <a:pt x="18463" y="17211"/>
                  <a:pt x="18394" y="17181"/>
                </a:cubicBezTo>
                <a:cubicBezTo>
                  <a:pt x="18613" y="17118"/>
                  <a:pt x="18824" y="17017"/>
                  <a:pt x="19002" y="16877"/>
                </a:cubicBezTo>
                <a:cubicBezTo>
                  <a:pt x="18791" y="16791"/>
                  <a:pt x="18566" y="16751"/>
                  <a:pt x="18340" y="16751"/>
                </a:cubicBezTo>
                <a:cubicBezTo>
                  <a:pt x="18266" y="16751"/>
                  <a:pt x="18193" y="16755"/>
                  <a:pt x="18120" y="16763"/>
                </a:cubicBezTo>
                <a:cubicBezTo>
                  <a:pt x="18221" y="16696"/>
                  <a:pt x="18318" y="16611"/>
                  <a:pt x="18407" y="16523"/>
                </a:cubicBezTo>
                <a:lnTo>
                  <a:pt x="18335" y="16367"/>
                </a:lnTo>
                <a:lnTo>
                  <a:pt x="18487" y="16438"/>
                </a:lnTo>
                <a:cubicBezTo>
                  <a:pt x="18575" y="16333"/>
                  <a:pt x="18656" y="16215"/>
                  <a:pt x="18719" y="16092"/>
                </a:cubicBezTo>
                <a:lnTo>
                  <a:pt x="18719" y="16092"/>
                </a:lnTo>
                <a:cubicBezTo>
                  <a:pt x="18512" y="16101"/>
                  <a:pt x="18309" y="16151"/>
                  <a:pt x="18120" y="16231"/>
                </a:cubicBezTo>
                <a:lnTo>
                  <a:pt x="18103" y="16405"/>
                </a:lnTo>
                <a:lnTo>
                  <a:pt x="18056" y="16324"/>
                </a:lnTo>
                <a:cubicBezTo>
                  <a:pt x="18318" y="14379"/>
                  <a:pt x="18757" y="11357"/>
                  <a:pt x="19179" y="9491"/>
                </a:cubicBezTo>
                <a:lnTo>
                  <a:pt x="19774" y="11108"/>
                </a:lnTo>
                <a:cubicBezTo>
                  <a:pt x="19799" y="10770"/>
                  <a:pt x="19863" y="10403"/>
                  <a:pt x="19774" y="10073"/>
                </a:cubicBezTo>
                <a:cubicBezTo>
                  <a:pt x="19715" y="9871"/>
                  <a:pt x="19614" y="9685"/>
                  <a:pt x="19466" y="9550"/>
                </a:cubicBezTo>
                <a:cubicBezTo>
                  <a:pt x="19567" y="9521"/>
                  <a:pt x="19643" y="9432"/>
                  <a:pt x="19643" y="9322"/>
                </a:cubicBezTo>
                <a:cubicBezTo>
                  <a:pt x="19643" y="9276"/>
                  <a:pt x="19631" y="9238"/>
                  <a:pt x="19609" y="9204"/>
                </a:cubicBezTo>
                <a:lnTo>
                  <a:pt x="19609" y="9204"/>
                </a:lnTo>
                <a:cubicBezTo>
                  <a:pt x="20200" y="9348"/>
                  <a:pt x="20732" y="9732"/>
                  <a:pt x="21049" y="10251"/>
                </a:cubicBezTo>
                <a:cubicBezTo>
                  <a:pt x="21120" y="9808"/>
                  <a:pt x="20884" y="9339"/>
                  <a:pt x="20521" y="9073"/>
                </a:cubicBezTo>
                <a:cubicBezTo>
                  <a:pt x="20305" y="8920"/>
                  <a:pt x="20045" y="8840"/>
                  <a:pt x="19781" y="8840"/>
                </a:cubicBezTo>
                <a:cubicBezTo>
                  <a:pt x="19762" y="8840"/>
                  <a:pt x="19743" y="8840"/>
                  <a:pt x="19723" y="8841"/>
                </a:cubicBezTo>
                <a:cubicBezTo>
                  <a:pt x="20122" y="8729"/>
                  <a:pt x="20527" y="8666"/>
                  <a:pt x="20937" y="8666"/>
                </a:cubicBezTo>
                <a:cubicBezTo>
                  <a:pt x="21131" y="8666"/>
                  <a:pt x="21326" y="8680"/>
                  <a:pt x="21521" y="8710"/>
                </a:cubicBezTo>
                <a:cubicBezTo>
                  <a:pt x="21183" y="8412"/>
                  <a:pt x="20769" y="8267"/>
                  <a:pt x="20385" y="8267"/>
                </a:cubicBezTo>
                <a:cubicBezTo>
                  <a:pt x="20318" y="8267"/>
                  <a:pt x="20252" y="8271"/>
                  <a:pt x="20188" y="8280"/>
                </a:cubicBezTo>
                <a:cubicBezTo>
                  <a:pt x="19896" y="8318"/>
                  <a:pt x="19652" y="8436"/>
                  <a:pt x="19453" y="8647"/>
                </a:cubicBezTo>
                <a:cubicBezTo>
                  <a:pt x="19567" y="8427"/>
                  <a:pt x="19626" y="8199"/>
                  <a:pt x="19605" y="7934"/>
                </a:cubicBezTo>
                <a:cubicBezTo>
                  <a:pt x="19571" y="7566"/>
                  <a:pt x="19335" y="7229"/>
                  <a:pt x="18993" y="7077"/>
                </a:cubicBezTo>
                <a:lnTo>
                  <a:pt x="18993" y="7077"/>
                </a:lnTo>
                <a:cubicBezTo>
                  <a:pt x="19141" y="7469"/>
                  <a:pt x="19230" y="7887"/>
                  <a:pt x="19255" y="8305"/>
                </a:cubicBezTo>
                <a:cubicBezTo>
                  <a:pt x="19234" y="8199"/>
                  <a:pt x="19196" y="8094"/>
                  <a:pt x="19141" y="7993"/>
                </a:cubicBezTo>
                <a:cubicBezTo>
                  <a:pt x="18972" y="7672"/>
                  <a:pt x="18689" y="7436"/>
                  <a:pt x="18335" y="7376"/>
                </a:cubicBezTo>
                <a:lnTo>
                  <a:pt x="18335" y="7376"/>
                </a:lnTo>
                <a:cubicBezTo>
                  <a:pt x="18575" y="7727"/>
                  <a:pt x="18782" y="8098"/>
                  <a:pt x="18959" y="8486"/>
                </a:cubicBezTo>
                <a:cubicBezTo>
                  <a:pt x="18955" y="8482"/>
                  <a:pt x="18951" y="8478"/>
                  <a:pt x="18947" y="8474"/>
                </a:cubicBezTo>
                <a:cubicBezTo>
                  <a:pt x="18659" y="8248"/>
                  <a:pt x="18333" y="8125"/>
                  <a:pt x="17996" y="8125"/>
                </a:cubicBezTo>
                <a:cubicBezTo>
                  <a:pt x="17779" y="8125"/>
                  <a:pt x="17557" y="8176"/>
                  <a:pt x="17339" y="8284"/>
                </a:cubicBezTo>
                <a:cubicBezTo>
                  <a:pt x="17820" y="8389"/>
                  <a:pt x="18293" y="8558"/>
                  <a:pt x="18732" y="8786"/>
                </a:cubicBezTo>
                <a:cubicBezTo>
                  <a:pt x="18607" y="8759"/>
                  <a:pt x="18478" y="8746"/>
                  <a:pt x="18348" y="8746"/>
                </a:cubicBezTo>
                <a:cubicBezTo>
                  <a:pt x="18235" y="8746"/>
                  <a:pt x="18121" y="8756"/>
                  <a:pt x="18010" y="8774"/>
                </a:cubicBezTo>
                <a:cubicBezTo>
                  <a:pt x="17584" y="8837"/>
                  <a:pt x="17216" y="9111"/>
                  <a:pt x="16963" y="9453"/>
                </a:cubicBezTo>
                <a:cubicBezTo>
                  <a:pt x="17440" y="9322"/>
                  <a:pt x="17925" y="9212"/>
                  <a:pt x="18411" y="9128"/>
                </a:cubicBezTo>
                <a:lnTo>
                  <a:pt x="18411" y="9128"/>
                </a:lnTo>
                <a:cubicBezTo>
                  <a:pt x="18242" y="9217"/>
                  <a:pt x="18098" y="9364"/>
                  <a:pt x="17997" y="9533"/>
                </a:cubicBezTo>
                <a:cubicBezTo>
                  <a:pt x="17875" y="9732"/>
                  <a:pt x="17833" y="9922"/>
                  <a:pt x="17773" y="10145"/>
                </a:cubicBezTo>
                <a:cubicBezTo>
                  <a:pt x="18086" y="9850"/>
                  <a:pt x="18419" y="9584"/>
                  <a:pt x="18778" y="9348"/>
                </a:cubicBezTo>
                <a:cubicBezTo>
                  <a:pt x="18812" y="9428"/>
                  <a:pt x="18879" y="9483"/>
                  <a:pt x="18964" y="9495"/>
                </a:cubicBezTo>
                <a:cubicBezTo>
                  <a:pt x="18542" y="10749"/>
                  <a:pt x="18006" y="13623"/>
                  <a:pt x="17647" y="15679"/>
                </a:cubicBezTo>
                <a:cubicBezTo>
                  <a:pt x="17613" y="15742"/>
                  <a:pt x="17579" y="15801"/>
                  <a:pt x="17554" y="15868"/>
                </a:cubicBezTo>
                <a:lnTo>
                  <a:pt x="17605" y="15944"/>
                </a:lnTo>
                <a:cubicBezTo>
                  <a:pt x="17600" y="15949"/>
                  <a:pt x="17600" y="15953"/>
                  <a:pt x="17600" y="15953"/>
                </a:cubicBezTo>
                <a:lnTo>
                  <a:pt x="17533" y="15953"/>
                </a:lnTo>
                <a:lnTo>
                  <a:pt x="17588" y="16033"/>
                </a:lnTo>
                <a:cubicBezTo>
                  <a:pt x="17588" y="16037"/>
                  <a:pt x="17588" y="16046"/>
                  <a:pt x="17584" y="16054"/>
                </a:cubicBezTo>
                <a:lnTo>
                  <a:pt x="17491" y="16033"/>
                </a:lnTo>
                <a:cubicBezTo>
                  <a:pt x="17461" y="16130"/>
                  <a:pt x="17436" y="16231"/>
                  <a:pt x="17423" y="16333"/>
                </a:cubicBezTo>
                <a:cubicBezTo>
                  <a:pt x="17410" y="16316"/>
                  <a:pt x="17398" y="16303"/>
                  <a:pt x="17385" y="16291"/>
                </a:cubicBezTo>
                <a:cubicBezTo>
                  <a:pt x="17385" y="16286"/>
                  <a:pt x="17389" y="16286"/>
                  <a:pt x="17389" y="16286"/>
                </a:cubicBezTo>
                <a:cubicBezTo>
                  <a:pt x="17385" y="16286"/>
                  <a:pt x="17381" y="16286"/>
                  <a:pt x="17381" y="16282"/>
                </a:cubicBezTo>
                <a:cubicBezTo>
                  <a:pt x="17204" y="16080"/>
                  <a:pt x="16984" y="15915"/>
                  <a:pt x="16735" y="15809"/>
                </a:cubicBezTo>
                <a:lnTo>
                  <a:pt x="16722" y="15776"/>
                </a:lnTo>
                <a:lnTo>
                  <a:pt x="16722" y="15776"/>
                </a:lnTo>
                <a:lnTo>
                  <a:pt x="16870" y="15847"/>
                </a:lnTo>
                <a:cubicBezTo>
                  <a:pt x="16963" y="15742"/>
                  <a:pt x="17043" y="15628"/>
                  <a:pt x="17107" y="15501"/>
                </a:cubicBezTo>
                <a:lnTo>
                  <a:pt x="17107" y="15501"/>
                </a:lnTo>
                <a:cubicBezTo>
                  <a:pt x="16900" y="15514"/>
                  <a:pt x="16697" y="15565"/>
                  <a:pt x="16503" y="15645"/>
                </a:cubicBezTo>
                <a:lnTo>
                  <a:pt x="16490" y="15814"/>
                </a:lnTo>
                <a:lnTo>
                  <a:pt x="16419" y="15687"/>
                </a:lnTo>
                <a:cubicBezTo>
                  <a:pt x="16368" y="15708"/>
                  <a:pt x="16317" y="15733"/>
                  <a:pt x="16271" y="15763"/>
                </a:cubicBezTo>
                <a:cubicBezTo>
                  <a:pt x="16271" y="15535"/>
                  <a:pt x="16229" y="15303"/>
                  <a:pt x="16140" y="15092"/>
                </a:cubicBezTo>
                <a:cubicBezTo>
                  <a:pt x="16026" y="13484"/>
                  <a:pt x="15857" y="11618"/>
                  <a:pt x="15655" y="10711"/>
                </a:cubicBezTo>
                <a:cubicBezTo>
                  <a:pt x="15726" y="10707"/>
                  <a:pt x="15790" y="10669"/>
                  <a:pt x="15823" y="10605"/>
                </a:cubicBezTo>
                <a:cubicBezTo>
                  <a:pt x="16102" y="10833"/>
                  <a:pt x="16355" y="11086"/>
                  <a:pt x="16587" y="11361"/>
                </a:cubicBezTo>
                <a:cubicBezTo>
                  <a:pt x="16558" y="11167"/>
                  <a:pt x="16541" y="11002"/>
                  <a:pt x="16457" y="10829"/>
                </a:cubicBezTo>
                <a:cubicBezTo>
                  <a:pt x="16389" y="10681"/>
                  <a:pt x="16284" y="10546"/>
                  <a:pt x="16148" y="10453"/>
                </a:cubicBezTo>
                <a:lnTo>
                  <a:pt x="16148" y="10453"/>
                </a:lnTo>
                <a:cubicBezTo>
                  <a:pt x="16545" y="10572"/>
                  <a:pt x="16938" y="10702"/>
                  <a:pt x="17326" y="10854"/>
                </a:cubicBezTo>
                <a:cubicBezTo>
                  <a:pt x="17145" y="10546"/>
                  <a:pt x="16862" y="10285"/>
                  <a:pt x="16516" y="10196"/>
                </a:cubicBezTo>
                <a:cubicBezTo>
                  <a:pt x="16370" y="10159"/>
                  <a:pt x="16221" y="10135"/>
                  <a:pt x="16073" y="10135"/>
                </a:cubicBezTo>
                <a:cubicBezTo>
                  <a:pt x="16019" y="10135"/>
                  <a:pt x="15965" y="10138"/>
                  <a:pt x="15912" y="10145"/>
                </a:cubicBezTo>
                <a:cubicBezTo>
                  <a:pt x="16300" y="9993"/>
                  <a:pt x="16706" y="9892"/>
                  <a:pt x="17115" y="9850"/>
                </a:cubicBezTo>
                <a:cubicBezTo>
                  <a:pt x="16903" y="9715"/>
                  <a:pt x="16680" y="9652"/>
                  <a:pt x="16457" y="9652"/>
                </a:cubicBezTo>
                <a:cubicBezTo>
                  <a:pt x="16219" y="9652"/>
                  <a:pt x="15983" y="9725"/>
                  <a:pt x="15764" y="9862"/>
                </a:cubicBezTo>
                <a:cubicBezTo>
                  <a:pt x="15760" y="9867"/>
                  <a:pt x="15756" y="9867"/>
                  <a:pt x="15752" y="9871"/>
                </a:cubicBezTo>
                <a:cubicBezTo>
                  <a:pt x="15933" y="9567"/>
                  <a:pt x="16140" y="9276"/>
                  <a:pt x="16368" y="9006"/>
                </a:cubicBezTo>
                <a:lnTo>
                  <a:pt x="16368" y="9006"/>
                </a:lnTo>
                <a:cubicBezTo>
                  <a:pt x="16068" y="9027"/>
                  <a:pt x="15811" y="9196"/>
                  <a:pt x="15642" y="9445"/>
                </a:cubicBezTo>
                <a:cubicBezTo>
                  <a:pt x="15587" y="9525"/>
                  <a:pt x="15549" y="9609"/>
                  <a:pt x="15524" y="9698"/>
                </a:cubicBezTo>
                <a:cubicBezTo>
                  <a:pt x="15579" y="9352"/>
                  <a:pt x="15688" y="9014"/>
                  <a:pt x="15845" y="8702"/>
                </a:cubicBezTo>
                <a:lnTo>
                  <a:pt x="15845" y="8702"/>
                </a:lnTo>
                <a:cubicBezTo>
                  <a:pt x="15549" y="8795"/>
                  <a:pt x="15325" y="9056"/>
                  <a:pt x="15262" y="9360"/>
                </a:cubicBezTo>
                <a:cubicBezTo>
                  <a:pt x="15220" y="9575"/>
                  <a:pt x="15254" y="9770"/>
                  <a:pt x="15325" y="9964"/>
                </a:cubicBezTo>
                <a:cubicBezTo>
                  <a:pt x="15182" y="9770"/>
                  <a:pt x="14988" y="9651"/>
                  <a:pt x="14747" y="9592"/>
                </a:cubicBezTo>
                <a:cubicBezTo>
                  <a:pt x="14652" y="9570"/>
                  <a:pt x="14551" y="9558"/>
                  <a:pt x="14448" y="9558"/>
                </a:cubicBezTo>
                <a:cubicBezTo>
                  <a:pt x="14166" y="9558"/>
                  <a:pt x="13865" y="9645"/>
                  <a:pt x="13599" y="9833"/>
                </a:cubicBezTo>
                <a:cubicBezTo>
                  <a:pt x="13644" y="9831"/>
                  <a:pt x="13689" y="9830"/>
                  <a:pt x="13733" y="9830"/>
                </a:cubicBezTo>
                <a:cubicBezTo>
                  <a:pt x="14200" y="9830"/>
                  <a:pt x="14649" y="9930"/>
                  <a:pt x="15081" y="10103"/>
                </a:cubicBezTo>
                <a:cubicBezTo>
                  <a:pt x="15026" y="10094"/>
                  <a:pt x="14971" y="10089"/>
                  <a:pt x="14916" y="10089"/>
                </a:cubicBezTo>
                <a:cubicBezTo>
                  <a:pt x="14738" y="10089"/>
                  <a:pt x="14559" y="10135"/>
                  <a:pt x="14401" y="10225"/>
                </a:cubicBezTo>
                <a:cubicBezTo>
                  <a:pt x="14101" y="10394"/>
                  <a:pt x="13878" y="10723"/>
                  <a:pt x="13857" y="11065"/>
                </a:cubicBezTo>
                <a:cubicBezTo>
                  <a:pt x="13852" y="11053"/>
                  <a:pt x="13852" y="11040"/>
                  <a:pt x="13848" y="11032"/>
                </a:cubicBezTo>
                <a:cubicBezTo>
                  <a:pt x="13768" y="11209"/>
                  <a:pt x="13705" y="11390"/>
                  <a:pt x="13650" y="11576"/>
                </a:cubicBezTo>
                <a:cubicBezTo>
                  <a:pt x="13641" y="11386"/>
                  <a:pt x="13599" y="11200"/>
                  <a:pt x="13519" y="11032"/>
                </a:cubicBezTo>
                <a:cubicBezTo>
                  <a:pt x="13473" y="11209"/>
                  <a:pt x="13443" y="11390"/>
                  <a:pt x="13430" y="11572"/>
                </a:cubicBezTo>
                <a:cubicBezTo>
                  <a:pt x="13430" y="11568"/>
                  <a:pt x="13430" y="11563"/>
                  <a:pt x="13430" y="11559"/>
                </a:cubicBezTo>
                <a:cubicBezTo>
                  <a:pt x="13375" y="11365"/>
                  <a:pt x="13308" y="11184"/>
                  <a:pt x="13181" y="10994"/>
                </a:cubicBezTo>
                <a:cubicBezTo>
                  <a:pt x="13164" y="11167"/>
                  <a:pt x="13156" y="11344"/>
                  <a:pt x="13156" y="11525"/>
                </a:cubicBezTo>
                <a:cubicBezTo>
                  <a:pt x="13097" y="11395"/>
                  <a:pt x="13008" y="11281"/>
                  <a:pt x="12894" y="11192"/>
                </a:cubicBezTo>
                <a:lnTo>
                  <a:pt x="12894" y="11192"/>
                </a:lnTo>
                <a:cubicBezTo>
                  <a:pt x="12882" y="11357"/>
                  <a:pt x="12903" y="11525"/>
                  <a:pt x="12958" y="11677"/>
                </a:cubicBezTo>
                <a:cubicBezTo>
                  <a:pt x="12814" y="11517"/>
                  <a:pt x="12637" y="11382"/>
                  <a:pt x="12438" y="11297"/>
                </a:cubicBezTo>
                <a:cubicBezTo>
                  <a:pt x="12455" y="11289"/>
                  <a:pt x="12476" y="11281"/>
                  <a:pt x="12493" y="11276"/>
                </a:cubicBezTo>
                <a:cubicBezTo>
                  <a:pt x="12430" y="11259"/>
                  <a:pt x="12362" y="11247"/>
                  <a:pt x="12299" y="11243"/>
                </a:cubicBezTo>
                <a:cubicBezTo>
                  <a:pt x="12295" y="11243"/>
                  <a:pt x="12291" y="11243"/>
                  <a:pt x="12291" y="11238"/>
                </a:cubicBezTo>
                <a:cubicBezTo>
                  <a:pt x="12291" y="11243"/>
                  <a:pt x="12291" y="11243"/>
                  <a:pt x="12291" y="11243"/>
                </a:cubicBezTo>
                <a:cubicBezTo>
                  <a:pt x="12260" y="11240"/>
                  <a:pt x="12229" y="11239"/>
                  <a:pt x="12197" y="11239"/>
                </a:cubicBezTo>
                <a:cubicBezTo>
                  <a:pt x="11911" y="11239"/>
                  <a:pt x="11625" y="11342"/>
                  <a:pt x="11400" y="11521"/>
                </a:cubicBezTo>
                <a:cubicBezTo>
                  <a:pt x="11350" y="11563"/>
                  <a:pt x="11299" y="11610"/>
                  <a:pt x="11252" y="11660"/>
                </a:cubicBezTo>
                <a:cubicBezTo>
                  <a:pt x="11265" y="11639"/>
                  <a:pt x="11274" y="11618"/>
                  <a:pt x="11282" y="11597"/>
                </a:cubicBezTo>
                <a:cubicBezTo>
                  <a:pt x="11379" y="11407"/>
                  <a:pt x="11523" y="11251"/>
                  <a:pt x="11653" y="11082"/>
                </a:cubicBezTo>
                <a:cubicBezTo>
                  <a:pt x="11780" y="10918"/>
                  <a:pt x="11886" y="10736"/>
                  <a:pt x="11924" y="10529"/>
                </a:cubicBezTo>
                <a:lnTo>
                  <a:pt x="11924" y="10529"/>
                </a:lnTo>
                <a:cubicBezTo>
                  <a:pt x="11763" y="10546"/>
                  <a:pt x="11615" y="10635"/>
                  <a:pt x="11501" y="10749"/>
                </a:cubicBezTo>
                <a:cubicBezTo>
                  <a:pt x="11514" y="10690"/>
                  <a:pt x="11531" y="10631"/>
                  <a:pt x="11544" y="10572"/>
                </a:cubicBezTo>
                <a:cubicBezTo>
                  <a:pt x="11548" y="10538"/>
                  <a:pt x="11556" y="10403"/>
                  <a:pt x="11582" y="10382"/>
                </a:cubicBezTo>
                <a:lnTo>
                  <a:pt x="11582" y="10382"/>
                </a:lnTo>
                <a:cubicBezTo>
                  <a:pt x="11421" y="10508"/>
                  <a:pt x="11295" y="10669"/>
                  <a:pt x="11198" y="10846"/>
                </a:cubicBezTo>
                <a:cubicBezTo>
                  <a:pt x="11210" y="10778"/>
                  <a:pt x="11219" y="10711"/>
                  <a:pt x="11223" y="10643"/>
                </a:cubicBezTo>
                <a:cubicBezTo>
                  <a:pt x="11240" y="10428"/>
                  <a:pt x="11257" y="10048"/>
                  <a:pt x="11172" y="9850"/>
                </a:cubicBezTo>
                <a:cubicBezTo>
                  <a:pt x="11092" y="10027"/>
                  <a:pt x="11029" y="10209"/>
                  <a:pt x="10974" y="10394"/>
                </a:cubicBezTo>
                <a:cubicBezTo>
                  <a:pt x="10965" y="10204"/>
                  <a:pt x="10923" y="10019"/>
                  <a:pt x="10839" y="9850"/>
                </a:cubicBezTo>
                <a:cubicBezTo>
                  <a:pt x="10797" y="10027"/>
                  <a:pt x="10767" y="10209"/>
                  <a:pt x="10754" y="10390"/>
                </a:cubicBezTo>
                <a:cubicBezTo>
                  <a:pt x="10754" y="10386"/>
                  <a:pt x="10754" y="10382"/>
                  <a:pt x="10750" y="10377"/>
                </a:cubicBezTo>
                <a:cubicBezTo>
                  <a:pt x="10700" y="10183"/>
                  <a:pt x="10632" y="10002"/>
                  <a:pt x="10505" y="9812"/>
                </a:cubicBezTo>
                <a:cubicBezTo>
                  <a:pt x="10488" y="9985"/>
                  <a:pt x="10480" y="10162"/>
                  <a:pt x="10480" y="10344"/>
                </a:cubicBezTo>
                <a:cubicBezTo>
                  <a:pt x="10421" y="10213"/>
                  <a:pt x="10332" y="10099"/>
                  <a:pt x="10214" y="10010"/>
                </a:cubicBezTo>
                <a:lnTo>
                  <a:pt x="10214" y="10010"/>
                </a:lnTo>
                <a:cubicBezTo>
                  <a:pt x="10206" y="10175"/>
                  <a:pt x="10227" y="10339"/>
                  <a:pt x="10282" y="10496"/>
                </a:cubicBezTo>
                <a:cubicBezTo>
                  <a:pt x="10104" y="10293"/>
                  <a:pt x="9876" y="10141"/>
                  <a:pt x="9611" y="10057"/>
                </a:cubicBezTo>
                <a:lnTo>
                  <a:pt x="9611" y="10057"/>
                </a:lnTo>
                <a:cubicBezTo>
                  <a:pt x="9703" y="10247"/>
                  <a:pt x="9809" y="10428"/>
                  <a:pt x="9919" y="10601"/>
                </a:cubicBezTo>
                <a:cubicBezTo>
                  <a:pt x="9872" y="10580"/>
                  <a:pt x="9830" y="10555"/>
                  <a:pt x="9779" y="10538"/>
                </a:cubicBezTo>
                <a:cubicBezTo>
                  <a:pt x="9658" y="10490"/>
                  <a:pt x="9530" y="10464"/>
                  <a:pt x="9401" y="10464"/>
                </a:cubicBezTo>
                <a:cubicBezTo>
                  <a:pt x="9382" y="10464"/>
                  <a:pt x="9363" y="10465"/>
                  <a:pt x="9345" y="10466"/>
                </a:cubicBezTo>
                <a:cubicBezTo>
                  <a:pt x="9269" y="10466"/>
                  <a:pt x="9197" y="10479"/>
                  <a:pt x="9125" y="10496"/>
                </a:cubicBezTo>
                <a:cubicBezTo>
                  <a:pt x="9087" y="10508"/>
                  <a:pt x="9049" y="10517"/>
                  <a:pt x="9015" y="10534"/>
                </a:cubicBezTo>
                <a:cubicBezTo>
                  <a:pt x="8999" y="10538"/>
                  <a:pt x="8942" y="10572"/>
                  <a:pt x="8925" y="10572"/>
                </a:cubicBezTo>
                <a:cubicBezTo>
                  <a:pt x="8924" y="10572"/>
                  <a:pt x="8923" y="10572"/>
                  <a:pt x="8923" y="10572"/>
                </a:cubicBezTo>
                <a:lnTo>
                  <a:pt x="8923" y="10572"/>
                </a:lnTo>
                <a:cubicBezTo>
                  <a:pt x="9138" y="10660"/>
                  <a:pt x="9357" y="10736"/>
                  <a:pt x="9568" y="10837"/>
                </a:cubicBezTo>
                <a:cubicBezTo>
                  <a:pt x="9674" y="10888"/>
                  <a:pt x="9775" y="10943"/>
                  <a:pt x="9872" y="11015"/>
                </a:cubicBezTo>
                <a:cubicBezTo>
                  <a:pt x="9826" y="10989"/>
                  <a:pt x="9775" y="10968"/>
                  <a:pt x="9720" y="10956"/>
                </a:cubicBezTo>
                <a:cubicBezTo>
                  <a:pt x="9656" y="10938"/>
                  <a:pt x="9591" y="10929"/>
                  <a:pt x="9527" y="10929"/>
                </a:cubicBezTo>
                <a:cubicBezTo>
                  <a:pt x="9352" y="10929"/>
                  <a:pt x="9184" y="10996"/>
                  <a:pt x="9058" y="11129"/>
                </a:cubicBezTo>
                <a:cubicBezTo>
                  <a:pt x="9353" y="11133"/>
                  <a:pt x="9665" y="11141"/>
                  <a:pt x="9914" y="11302"/>
                </a:cubicBezTo>
                <a:cubicBezTo>
                  <a:pt x="10007" y="11361"/>
                  <a:pt x="10083" y="11441"/>
                  <a:pt x="10159" y="11521"/>
                </a:cubicBezTo>
                <a:cubicBezTo>
                  <a:pt x="10159" y="11525"/>
                  <a:pt x="10159" y="11525"/>
                  <a:pt x="10159" y="11525"/>
                </a:cubicBezTo>
                <a:cubicBezTo>
                  <a:pt x="10164" y="11525"/>
                  <a:pt x="10164" y="11530"/>
                  <a:pt x="10168" y="11534"/>
                </a:cubicBezTo>
                <a:cubicBezTo>
                  <a:pt x="10037" y="11441"/>
                  <a:pt x="9889" y="11369"/>
                  <a:pt x="9737" y="11331"/>
                </a:cubicBezTo>
                <a:cubicBezTo>
                  <a:pt x="9645" y="11310"/>
                  <a:pt x="9552" y="11299"/>
                  <a:pt x="9460" y="11299"/>
                </a:cubicBezTo>
                <a:cubicBezTo>
                  <a:pt x="9190" y="11299"/>
                  <a:pt x="8924" y="11388"/>
                  <a:pt x="8707" y="11555"/>
                </a:cubicBezTo>
                <a:cubicBezTo>
                  <a:pt x="8775" y="11563"/>
                  <a:pt x="8842" y="11572"/>
                  <a:pt x="8914" y="11584"/>
                </a:cubicBezTo>
                <a:cubicBezTo>
                  <a:pt x="8737" y="11635"/>
                  <a:pt x="8572" y="11715"/>
                  <a:pt x="8454" y="11855"/>
                </a:cubicBezTo>
                <a:cubicBezTo>
                  <a:pt x="8611" y="11838"/>
                  <a:pt x="8768" y="11832"/>
                  <a:pt x="8925" y="11832"/>
                </a:cubicBezTo>
                <a:cubicBezTo>
                  <a:pt x="8971" y="11832"/>
                  <a:pt x="9016" y="11833"/>
                  <a:pt x="9062" y="11834"/>
                </a:cubicBezTo>
                <a:cubicBezTo>
                  <a:pt x="8906" y="11905"/>
                  <a:pt x="8779" y="12028"/>
                  <a:pt x="8699" y="12175"/>
                </a:cubicBezTo>
                <a:cubicBezTo>
                  <a:pt x="8968" y="12095"/>
                  <a:pt x="9243" y="12054"/>
                  <a:pt x="9518" y="12054"/>
                </a:cubicBezTo>
                <a:cubicBezTo>
                  <a:pt x="9775" y="12054"/>
                  <a:pt x="10031" y="12089"/>
                  <a:pt x="10282" y="12158"/>
                </a:cubicBezTo>
                <a:cubicBezTo>
                  <a:pt x="10408" y="12234"/>
                  <a:pt x="10526" y="12332"/>
                  <a:pt x="10628" y="12441"/>
                </a:cubicBezTo>
                <a:cubicBezTo>
                  <a:pt x="10628" y="12479"/>
                  <a:pt x="10628" y="12517"/>
                  <a:pt x="10628" y="12551"/>
                </a:cubicBezTo>
                <a:cubicBezTo>
                  <a:pt x="10636" y="12711"/>
                  <a:pt x="10670" y="12868"/>
                  <a:pt x="10687" y="13024"/>
                </a:cubicBezTo>
                <a:cubicBezTo>
                  <a:pt x="10708" y="13252"/>
                  <a:pt x="10704" y="13480"/>
                  <a:pt x="10687" y="13703"/>
                </a:cubicBezTo>
                <a:cubicBezTo>
                  <a:pt x="10598" y="13674"/>
                  <a:pt x="10535" y="13678"/>
                  <a:pt x="10413" y="13670"/>
                </a:cubicBezTo>
                <a:cubicBezTo>
                  <a:pt x="10109" y="13648"/>
                  <a:pt x="9872" y="13374"/>
                  <a:pt x="9564" y="13357"/>
                </a:cubicBezTo>
                <a:cubicBezTo>
                  <a:pt x="9554" y="13357"/>
                  <a:pt x="9544" y="13357"/>
                  <a:pt x="9533" y="13357"/>
                </a:cubicBezTo>
                <a:cubicBezTo>
                  <a:pt x="9393" y="13357"/>
                  <a:pt x="9194" y="13385"/>
                  <a:pt x="9014" y="13385"/>
                </a:cubicBezTo>
                <a:cubicBezTo>
                  <a:pt x="8878" y="13385"/>
                  <a:pt x="8752" y="13368"/>
                  <a:pt x="8674" y="13311"/>
                </a:cubicBezTo>
                <a:cubicBezTo>
                  <a:pt x="8589" y="13247"/>
                  <a:pt x="8555" y="13125"/>
                  <a:pt x="8479" y="13045"/>
                </a:cubicBezTo>
                <a:cubicBezTo>
                  <a:pt x="8408" y="12965"/>
                  <a:pt x="8336" y="12935"/>
                  <a:pt x="8252" y="12876"/>
                </a:cubicBezTo>
                <a:cubicBezTo>
                  <a:pt x="8129" y="12796"/>
                  <a:pt x="8015" y="12707"/>
                  <a:pt x="7880" y="12644"/>
                </a:cubicBezTo>
                <a:cubicBezTo>
                  <a:pt x="7821" y="12615"/>
                  <a:pt x="7767" y="12610"/>
                  <a:pt x="7712" y="12610"/>
                </a:cubicBezTo>
                <a:cubicBezTo>
                  <a:pt x="7680" y="12610"/>
                  <a:pt x="7647" y="12612"/>
                  <a:pt x="7615" y="12612"/>
                </a:cubicBezTo>
                <a:cubicBezTo>
                  <a:pt x="7570" y="12612"/>
                  <a:pt x="7524" y="12609"/>
                  <a:pt x="7475" y="12593"/>
                </a:cubicBezTo>
                <a:cubicBezTo>
                  <a:pt x="7403" y="12568"/>
                  <a:pt x="7306" y="12471"/>
                  <a:pt x="7247" y="12420"/>
                </a:cubicBezTo>
                <a:cubicBezTo>
                  <a:pt x="7230" y="12403"/>
                  <a:pt x="7217" y="12386"/>
                  <a:pt x="7201" y="12374"/>
                </a:cubicBezTo>
                <a:lnTo>
                  <a:pt x="7315" y="10306"/>
                </a:lnTo>
                <a:cubicBezTo>
                  <a:pt x="7323" y="10310"/>
                  <a:pt x="7336" y="10310"/>
                  <a:pt x="7348" y="10314"/>
                </a:cubicBezTo>
                <a:cubicBezTo>
                  <a:pt x="7391" y="10318"/>
                  <a:pt x="7428" y="10314"/>
                  <a:pt x="7471" y="10327"/>
                </a:cubicBezTo>
                <a:cubicBezTo>
                  <a:pt x="7490" y="10330"/>
                  <a:pt x="7525" y="10338"/>
                  <a:pt x="7559" y="10338"/>
                </a:cubicBezTo>
                <a:cubicBezTo>
                  <a:pt x="7601" y="10338"/>
                  <a:pt x="7640" y="10327"/>
                  <a:pt x="7640" y="10285"/>
                </a:cubicBezTo>
                <a:cubicBezTo>
                  <a:pt x="7640" y="10276"/>
                  <a:pt x="7631" y="10238"/>
                  <a:pt x="7627" y="10230"/>
                </a:cubicBezTo>
                <a:cubicBezTo>
                  <a:pt x="7620" y="10218"/>
                  <a:pt x="7613" y="10215"/>
                  <a:pt x="7604" y="10215"/>
                </a:cubicBezTo>
                <a:cubicBezTo>
                  <a:pt x="7598" y="10215"/>
                  <a:pt x="7590" y="10217"/>
                  <a:pt x="7580" y="10217"/>
                </a:cubicBezTo>
                <a:cubicBezTo>
                  <a:pt x="7547" y="10217"/>
                  <a:pt x="7538" y="10209"/>
                  <a:pt x="7513" y="10192"/>
                </a:cubicBezTo>
                <a:cubicBezTo>
                  <a:pt x="7500" y="10184"/>
                  <a:pt x="7489" y="10183"/>
                  <a:pt x="7478" y="10183"/>
                </a:cubicBezTo>
                <a:cubicBezTo>
                  <a:pt x="7470" y="10183"/>
                  <a:pt x="7462" y="10183"/>
                  <a:pt x="7454" y="10183"/>
                </a:cubicBezTo>
                <a:cubicBezTo>
                  <a:pt x="7420" y="10179"/>
                  <a:pt x="7416" y="10162"/>
                  <a:pt x="7395" y="10141"/>
                </a:cubicBezTo>
                <a:cubicBezTo>
                  <a:pt x="7374" y="10116"/>
                  <a:pt x="7353" y="10111"/>
                  <a:pt x="7323" y="10107"/>
                </a:cubicBezTo>
                <a:lnTo>
                  <a:pt x="7336" y="9938"/>
                </a:lnTo>
                <a:cubicBezTo>
                  <a:pt x="7351" y="9935"/>
                  <a:pt x="7369" y="9921"/>
                  <a:pt x="7385" y="9921"/>
                </a:cubicBezTo>
                <a:cubicBezTo>
                  <a:pt x="7387" y="9921"/>
                  <a:pt x="7389" y="9921"/>
                  <a:pt x="7391" y="9922"/>
                </a:cubicBezTo>
                <a:cubicBezTo>
                  <a:pt x="7424" y="9926"/>
                  <a:pt x="7412" y="9998"/>
                  <a:pt x="7412" y="10023"/>
                </a:cubicBezTo>
                <a:cubicBezTo>
                  <a:pt x="7445" y="10010"/>
                  <a:pt x="7471" y="9960"/>
                  <a:pt x="7496" y="9934"/>
                </a:cubicBezTo>
                <a:cubicBezTo>
                  <a:pt x="7517" y="9951"/>
                  <a:pt x="7504" y="9976"/>
                  <a:pt x="7513" y="10002"/>
                </a:cubicBezTo>
                <a:cubicBezTo>
                  <a:pt x="7530" y="9998"/>
                  <a:pt x="7547" y="9998"/>
                  <a:pt x="7564" y="9993"/>
                </a:cubicBezTo>
                <a:cubicBezTo>
                  <a:pt x="7580" y="9998"/>
                  <a:pt x="7593" y="10006"/>
                  <a:pt x="7602" y="10023"/>
                </a:cubicBezTo>
                <a:cubicBezTo>
                  <a:pt x="7627" y="10044"/>
                  <a:pt x="7640" y="10031"/>
                  <a:pt x="7665" y="10040"/>
                </a:cubicBezTo>
                <a:cubicBezTo>
                  <a:pt x="7682" y="10044"/>
                  <a:pt x="7699" y="10065"/>
                  <a:pt x="7711" y="10073"/>
                </a:cubicBezTo>
                <a:cubicBezTo>
                  <a:pt x="7723" y="10079"/>
                  <a:pt x="7732" y="10082"/>
                  <a:pt x="7739" y="10082"/>
                </a:cubicBezTo>
                <a:cubicBezTo>
                  <a:pt x="7754" y="10082"/>
                  <a:pt x="7765" y="10073"/>
                  <a:pt x="7787" y="10065"/>
                </a:cubicBezTo>
                <a:cubicBezTo>
                  <a:pt x="7796" y="10099"/>
                  <a:pt x="7796" y="10133"/>
                  <a:pt x="7821" y="10162"/>
                </a:cubicBezTo>
                <a:cubicBezTo>
                  <a:pt x="7838" y="10141"/>
                  <a:pt x="7855" y="10124"/>
                  <a:pt x="7872" y="10103"/>
                </a:cubicBezTo>
                <a:cubicBezTo>
                  <a:pt x="7901" y="10120"/>
                  <a:pt x="7910" y="10145"/>
                  <a:pt x="7943" y="10162"/>
                </a:cubicBezTo>
                <a:cubicBezTo>
                  <a:pt x="7956" y="10145"/>
                  <a:pt x="7973" y="10128"/>
                  <a:pt x="7986" y="10116"/>
                </a:cubicBezTo>
                <a:cubicBezTo>
                  <a:pt x="7998" y="10137"/>
                  <a:pt x="8003" y="10166"/>
                  <a:pt x="8015" y="10183"/>
                </a:cubicBezTo>
                <a:cubicBezTo>
                  <a:pt x="8024" y="10196"/>
                  <a:pt x="8030" y="10199"/>
                  <a:pt x="8037" y="10199"/>
                </a:cubicBezTo>
                <a:cubicBezTo>
                  <a:pt x="8044" y="10199"/>
                  <a:pt x="8051" y="10196"/>
                  <a:pt x="8062" y="10196"/>
                </a:cubicBezTo>
                <a:cubicBezTo>
                  <a:pt x="8063" y="10196"/>
                  <a:pt x="8064" y="10196"/>
                  <a:pt x="8066" y="10196"/>
                </a:cubicBezTo>
                <a:cubicBezTo>
                  <a:pt x="8108" y="10196"/>
                  <a:pt x="8101" y="10259"/>
                  <a:pt x="8138" y="10263"/>
                </a:cubicBezTo>
                <a:cubicBezTo>
                  <a:pt x="8146" y="10263"/>
                  <a:pt x="8159" y="10251"/>
                  <a:pt x="8176" y="10251"/>
                </a:cubicBezTo>
                <a:cubicBezTo>
                  <a:pt x="8197" y="10255"/>
                  <a:pt x="8214" y="10285"/>
                  <a:pt x="8230" y="10293"/>
                </a:cubicBezTo>
                <a:cubicBezTo>
                  <a:pt x="8256" y="10306"/>
                  <a:pt x="8281" y="10306"/>
                  <a:pt x="8302" y="10314"/>
                </a:cubicBezTo>
                <a:cubicBezTo>
                  <a:pt x="8321" y="10318"/>
                  <a:pt x="8344" y="10336"/>
                  <a:pt x="8364" y="10336"/>
                </a:cubicBezTo>
                <a:cubicBezTo>
                  <a:pt x="8366" y="10336"/>
                  <a:pt x="8368" y="10336"/>
                  <a:pt x="8370" y="10335"/>
                </a:cubicBezTo>
                <a:cubicBezTo>
                  <a:pt x="8403" y="10327"/>
                  <a:pt x="8492" y="10238"/>
                  <a:pt x="8454" y="10196"/>
                </a:cubicBezTo>
                <a:cubicBezTo>
                  <a:pt x="8446" y="10192"/>
                  <a:pt x="8429" y="10187"/>
                  <a:pt x="8425" y="10187"/>
                </a:cubicBezTo>
                <a:cubicBezTo>
                  <a:pt x="8408" y="10179"/>
                  <a:pt x="8391" y="10171"/>
                  <a:pt x="8374" y="10162"/>
                </a:cubicBezTo>
                <a:cubicBezTo>
                  <a:pt x="8362" y="10159"/>
                  <a:pt x="8352" y="10157"/>
                  <a:pt x="8343" y="10157"/>
                </a:cubicBezTo>
                <a:cubicBezTo>
                  <a:pt x="8317" y="10157"/>
                  <a:pt x="8296" y="10166"/>
                  <a:pt x="8268" y="10166"/>
                </a:cubicBezTo>
                <a:cubicBezTo>
                  <a:pt x="8252" y="10116"/>
                  <a:pt x="8306" y="10065"/>
                  <a:pt x="8290" y="10014"/>
                </a:cubicBezTo>
                <a:cubicBezTo>
                  <a:pt x="8281" y="9985"/>
                  <a:pt x="8260" y="10002"/>
                  <a:pt x="8239" y="9985"/>
                </a:cubicBezTo>
                <a:cubicBezTo>
                  <a:pt x="8226" y="9968"/>
                  <a:pt x="8230" y="9943"/>
                  <a:pt x="8230" y="9922"/>
                </a:cubicBezTo>
                <a:cubicBezTo>
                  <a:pt x="8230" y="9905"/>
                  <a:pt x="8222" y="9862"/>
                  <a:pt x="8243" y="9846"/>
                </a:cubicBezTo>
                <a:cubicBezTo>
                  <a:pt x="8245" y="9843"/>
                  <a:pt x="8248" y="9842"/>
                  <a:pt x="8252" y="9842"/>
                </a:cubicBezTo>
                <a:cubicBezTo>
                  <a:pt x="8256" y="9842"/>
                  <a:pt x="8260" y="9843"/>
                  <a:pt x="8264" y="9846"/>
                </a:cubicBezTo>
                <a:cubicBezTo>
                  <a:pt x="8277" y="9846"/>
                  <a:pt x="8290" y="9841"/>
                  <a:pt x="8298" y="9833"/>
                </a:cubicBezTo>
                <a:cubicBezTo>
                  <a:pt x="8311" y="9829"/>
                  <a:pt x="8315" y="9824"/>
                  <a:pt x="8332" y="9820"/>
                </a:cubicBezTo>
                <a:cubicBezTo>
                  <a:pt x="8361" y="9808"/>
                  <a:pt x="8382" y="9782"/>
                  <a:pt x="8403" y="9761"/>
                </a:cubicBezTo>
                <a:cubicBezTo>
                  <a:pt x="8420" y="9744"/>
                  <a:pt x="8437" y="9732"/>
                  <a:pt x="8454" y="9719"/>
                </a:cubicBezTo>
                <a:cubicBezTo>
                  <a:pt x="8484" y="9694"/>
                  <a:pt x="8492" y="9673"/>
                  <a:pt x="8517" y="9643"/>
                </a:cubicBezTo>
                <a:cubicBezTo>
                  <a:pt x="8537" y="9620"/>
                  <a:pt x="8542" y="9617"/>
                  <a:pt x="8556" y="9617"/>
                </a:cubicBezTo>
                <a:cubicBezTo>
                  <a:pt x="8561" y="9617"/>
                  <a:pt x="8566" y="9618"/>
                  <a:pt x="8572" y="9618"/>
                </a:cubicBezTo>
                <a:cubicBezTo>
                  <a:pt x="8606" y="9613"/>
                  <a:pt x="8640" y="9605"/>
                  <a:pt x="8678" y="9605"/>
                </a:cubicBezTo>
                <a:cubicBezTo>
                  <a:pt x="8716" y="9605"/>
                  <a:pt x="8728" y="9584"/>
                  <a:pt x="8758" y="9571"/>
                </a:cubicBezTo>
                <a:cubicBezTo>
                  <a:pt x="8764" y="9570"/>
                  <a:pt x="8770" y="9569"/>
                  <a:pt x="8776" y="9569"/>
                </a:cubicBezTo>
                <a:cubicBezTo>
                  <a:pt x="8787" y="9569"/>
                  <a:pt x="8796" y="9572"/>
                  <a:pt x="8804" y="9580"/>
                </a:cubicBezTo>
                <a:cubicBezTo>
                  <a:pt x="8810" y="9581"/>
                  <a:pt x="8815" y="9581"/>
                  <a:pt x="8820" y="9581"/>
                </a:cubicBezTo>
                <a:cubicBezTo>
                  <a:pt x="8836" y="9581"/>
                  <a:pt x="8851" y="9576"/>
                  <a:pt x="8864" y="9567"/>
                </a:cubicBezTo>
                <a:cubicBezTo>
                  <a:pt x="8910" y="9542"/>
                  <a:pt x="8956" y="9533"/>
                  <a:pt x="9011" y="9533"/>
                </a:cubicBezTo>
                <a:cubicBezTo>
                  <a:pt x="9049" y="9533"/>
                  <a:pt x="9075" y="9504"/>
                  <a:pt x="9113" y="9491"/>
                </a:cubicBezTo>
                <a:cubicBezTo>
                  <a:pt x="9146" y="9483"/>
                  <a:pt x="9176" y="9487"/>
                  <a:pt x="9205" y="9470"/>
                </a:cubicBezTo>
                <a:cubicBezTo>
                  <a:pt x="9260" y="9440"/>
                  <a:pt x="9311" y="9381"/>
                  <a:pt x="9298" y="9314"/>
                </a:cubicBezTo>
                <a:cubicBezTo>
                  <a:pt x="9290" y="9272"/>
                  <a:pt x="9252" y="9187"/>
                  <a:pt x="9210" y="9170"/>
                </a:cubicBezTo>
                <a:cubicBezTo>
                  <a:pt x="9205" y="9169"/>
                  <a:pt x="9200" y="9168"/>
                  <a:pt x="9194" y="9168"/>
                </a:cubicBezTo>
                <a:cubicBezTo>
                  <a:pt x="9181" y="9168"/>
                  <a:pt x="9167" y="9170"/>
                  <a:pt x="9159" y="9170"/>
                </a:cubicBezTo>
                <a:cubicBezTo>
                  <a:pt x="9151" y="9170"/>
                  <a:pt x="9145" y="9170"/>
                  <a:pt x="9141" y="9170"/>
                </a:cubicBezTo>
                <a:cubicBezTo>
                  <a:pt x="9123" y="9170"/>
                  <a:pt x="9120" y="9168"/>
                  <a:pt x="9117" y="9145"/>
                </a:cubicBezTo>
                <a:cubicBezTo>
                  <a:pt x="9117" y="9132"/>
                  <a:pt x="9121" y="9115"/>
                  <a:pt x="9121" y="9098"/>
                </a:cubicBezTo>
                <a:cubicBezTo>
                  <a:pt x="9117" y="9052"/>
                  <a:pt x="9113" y="8997"/>
                  <a:pt x="9129" y="8951"/>
                </a:cubicBezTo>
                <a:cubicBezTo>
                  <a:pt x="9134" y="8934"/>
                  <a:pt x="9142" y="8921"/>
                  <a:pt x="9142" y="8904"/>
                </a:cubicBezTo>
                <a:cubicBezTo>
                  <a:pt x="9159" y="8828"/>
                  <a:pt x="9075" y="8799"/>
                  <a:pt x="9015" y="8774"/>
                </a:cubicBezTo>
                <a:cubicBezTo>
                  <a:pt x="8969" y="8757"/>
                  <a:pt x="8923" y="8740"/>
                  <a:pt x="8876" y="8740"/>
                </a:cubicBezTo>
                <a:cubicBezTo>
                  <a:pt x="8855" y="8740"/>
                  <a:pt x="8830" y="8731"/>
                  <a:pt x="8809" y="8727"/>
                </a:cubicBezTo>
                <a:cubicBezTo>
                  <a:pt x="8788" y="8727"/>
                  <a:pt x="8758" y="8736"/>
                  <a:pt x="8737" y="8740"/>
                </a:cubicBezTo>
                <a:cubicBezTo>
                  <a:pt x="8712" y="8744"/>
                  <a:pt x="8699" y="8774"/>
                  <a:pt x="8674" y="8774"/>
                </a:cubicBezTo>
                <a:cubicBezTo>
                  <a:pt x="8665" y="8765"/>
                  <a:pt x="8652" y="8740"/>
                  <a:pt x="8640" y="8736"/>
                </a:cubicBezTo>
                <a:cubicBezTo>
                  <a:pt x="8627" y="8736"/>
                  <a:pt x="8619" y="8748"/>
                  <a:pt x="8610" y="8748"/>
                </a:cubicBezTo>
                <a:cubicBezTo>
                  <a:pt x="8607" y="8749"/>
                  <a:pt x="8604" y="8749"/>
                  <a:pt x="8601" y="8749"/>
                </a:cubicBezTo>
                <a:cubicBezTo>
                  <a:pt x="8583" y="8749"/>
                  <a:pt x="8565" y="8740"/>
                  <a:pt x="8547" y="8740"/>
                </a:cubicBezTo>
                <a:cubicBezTo>
                  <a:pt x="8542" y="8739"/>
                  <a:pt x="8537" y="8739"/>
                  <a:pt x="8532" y="8739"/>
                </a:cubicBezTo>
                <a:cubicBezTo>
                  <a:pt x="8491" y="8739"/>
                  <a:pt x="8453" y="8752"/>
                  <a:pt x="8412" y="8752"/>
                </a:cubicBezTo>
                <a:cubicBezTo>
                  <a:pt x="8384" y="8752"/>
                  <a:pt x="8358" y="8754"/>
                  <a:pt x="8331" y="8754"/>
                </a:cubicBezTo>
                <a:cubicBezTo>
                  <a:pt x="8317" y="8754"/>
                  <a:pt x="8304" y="8754"/>
                  <a:pt x="8290" y="8752"/>
                </a:cubicBezTo>
                <a:cubicBezTo>
                  <a:pt x="8264" y="8748"/>
                  <a:pt x="8256" y="8752"/>
                  <a:pt x="8243" y="8731"/>
                </a:cubicBezTo>
                <a:cubicBezTo>
                  <a:pt x="8239" y="8719"/>
                  <a:pt x="8230" y="8693"/>
                  <a:pt x="8226" y="8681"/>
                </a:cubicBezTo>
                <a:cubicBezTo>
                  <a:pt x="8222" y="8660"/>
                  <a:pt x="8230" y="8626"/>
                  <a:pt x="8209" y="8613"/>
                </a:cubicBezTo>
                <a:cubicBezTo>
                  <a:pt x="8192" y="8622"/>
                  <a:pt x="8176" y="8634"/>
                  <a:pt x="8159" y="8643"/>
                </a:cubicBezTo>
                <a:cubicBezTo>
                  <a:pt x="8142" y="8643"/>
                  <a:pt x="8129" y="8634"/>
                  <a:pt x="8116" y="8626"/>
                </a:cubicBezTo>
                <a:cubicBezTo>
                  <a:pt x="8105" y="8615"/>
                  <a:pt x="8094" y="8609"/>
                  <a:pt x="8081" y="8609"/>
                </a:cubicBezTo>
                <a:cubicBezTo>
                  <a:pt x="8075" y="8609"/>
                  <a:pt x="8069" y="8610"/>
                  <a:pt x="8062" y="8613"/>
                </a:cubicBezTo>
                <a:cubicBezTo>
                  <a:pt x="8036" y="8626"/>
                  <a:pt x="8015" y="8638"/>
                  <a:pt x="7990" y="8647"/>
                </a:cubicBezTo>
                <a:cubicBezTo>
                  <a:pt x="7983" y="8654"/>
                  <a:pt x="7975" y="8657"/>
                  <a:pt x="7965" y="8657"/>
                </a:cubicBezTo>
                <a:cubicBezTo>
                  <a:pt x="7957" y="8657"/>
                  <a:pt x="7949" y="8655"/>
                  <a:pt x="7939" y="8651"/>
                </a:cubicBezTo>
                <a:cubicBezTo>
                  <a:pt x="7927" y="8638"/>
                  <a:pt x="7905" y="8630"/>
                  <a:pt x="7884" y="8630"/>
                </a:cubicBezTo>
                <a:cubicBezTo>
                  <a:pt x="7842" y="8634"/>
                  <a:pt x="7813" y="8676"/>
                  <a:pt x="7766" y="8676"/>
                </a:cubicBezTo>
                <a:cubicBezTo>
                  <a:pt x="7741" y="8676"/>
                  <a:pt x="7724" y="8668"/>
                  <a:pt x="7707" y="8668"/>
                </a:cubicBezTo>
                <a:cubicBezTo>
                  <a:pt x="7720" y="8584"/>
                  <a:pt x="7728" y="8495"/>
                  <a:pt x="7737" y="8415"/>
                </a:cubicBezTo>
                <a:cubicBezTo>
                  <a:pt x="7741" y="8381"/>
                  <a:pt x="7745" y="8351"/>
                  <a:pt x="7749" y="8322"/>
                </a:cubicBezTo>
                <a:cubicBezTo>
                  <a:pt x="7758" y="8335"/>
                  <a:pt x="7762" y="8351"/>
                  <a:pt x="7770" y="8364"/>
                </a:cubicBezTo>
                <a:cubicBezTo>
                  <a:pt x="7796" y="8398"/>
                  <a:pt x="7834" y="8419"/>
                  <a:pt x="7872" y="8432"/>
                </a:cubicBezTo>
                <a:cubicBezTo>
                  <a:pt x="7887" y="8436"/>
                  <a:pt x="7901" y="8438"/>
                  <a:pt x="7914" y="8438"/>
                </a:cubicBezTo>
                <a:cubicBezTo>
                  <a:pt x="7937" y="8438"/>
                  <a:pt x="7957" y="8433"/>
                  <a:pt x="7981" y="8427"/>
                </a:cubicBezTo>
                <a:cubicBezTo>
                  <a:pt x="7998" y="8426"/>
                  <a:pt x="8015" y="8425"/>
                  <a:pt x="8031" y="8425"/>
                </a:cubicBezTo>
                <a:cubicBezTo>
                  <a:pt x="8059" y="8425"/>
                  <a:pt x="8087" y="8428"/>
                  <a:pt x="8116" y="8436"/>
                </a:cubicBezTo>
                <a:cubicBezTo>
                  <a:pt x="8188" y="8453"/>
                  <a:pt x="8243" y="8516"/>
                  <a:pt x="8315" y="8524"/>
                </a:cubicBezTo>
                <a:cubicBezTo>
                  <a:pt x="8318" y="8525"/>
                  <a:pt x="8320" y="8525"/>
                  <a:pt x="8323" y="8525"/>
                </a:cubicBezTo>
                <a:cubicBezTo>
                  <a:pt x="8395" y="8525"/>
                  <a:pt x="8396" y="8467"/>
                  <a:pt x="8420" y="8406"/>
                </a:cubicBezTo>
                <a:cubicBezTo>
                  <a:pt x="8433" y="8373"/>
                  <a:pt x="8437" y="8322"/>
                  <a:pt x="8471" y="8301"/>
                </a:cubicBezTo>
                <a:cubicBezTo>
                  <a:pt x="8492" y="8285"/>
                  <a:pt x="8515" y="8281"/>
                  <a:pt x="8538" y="8281"/>
                </a:cubicBezTo>
                <a:cubicBezTo>
                  <a:pt x="8552" y="8281"/>
                  <a:pt x="8566" y="8282"/>
                  <a:pt x="8581" y="8284"/>
                </a:cubicBezTo>
                <a:cubicBezTo>
                  <a:pt x="8596" y="8284"/>
                  <a:pt x="8612" y="8286"/>
                  <a:pt x="8629" y="8286"/>
                </a:cubicBezTo>
                <a:cubicBezTo>
                  <a:pt x="8649" y="8286"/>
                  <a:pt x="8668" y="8283"/>
                  <a:pt x="8682" y="8271"/>
                </a:cubicBezTo>
                <a:cubicBezTo>
                  <a:pt x="8695" y="8254"/>
                  <a:pt x="8707" y="8237"/>
                  <a:pt x="8712" y="8221"/>
                </a:cubicBezTo>
                <a:cubicBezTo>
                  <a:pt x="8724" y="8204"/>
                  <a:pt x="8737" y="8187"/>
                  <a:pt x="8750" y="8170"/>
                </a:cubicBezTo>
                <a:cubicBezTo>
                  <a:pt x="8758" y="8153"/>
                  <a:pt x="8771" y="8124"/>
                  <a:pt x="8771" y="8102"/>
                </a:cubicBezTo>
                <a:cubicBezTo>
                  <a:pt x="8648" y="8073"/>
                  <a:pt x="8509" y="8115"/>
                  <a:pt x="8399" y="8035"/>
                </a:cubicBezTo>
                <a:cubicBezTo>
                  <a:pt x="8370" y="8018"/>
                  <a:pt x="8370" y="7988"/>
                  <a:pt x="8344" y="7972"/>
                </a:cubicBezTo>
                <a:cubicBezTo>
                  <a:pt x="8330" y="7961"/>
                  <a:pt x="8315" y="7960"/>
                  <a:pt x="8300" y="7960"/>
                </a:cubicBezTo>
                <a:cubicBezTo>
                  <a:pt x="8296" y="7960"/>
                  <a:pt x="8293" y="7960"/>
                  <a:pt x="8289" y="7960"/>
                </a:cubicBezTo>
                <a:cubicBezTo>
                  <a:pt x="8278" y="7960"/>
                  <a:pt x="8267" y="7959"/>
                  <a:pt x="8256" y="7955"/>
                </a:cubicBezTo>
                <a:cubicBezTo>
                  <a:pt x="8239" y="7891"/>
                  <a:pt x="8290" y="7849"/>
                  <a:pt x="8302" y="7790"/>
                </a:cubicBezTo>
                <a:cubicBezTo>
                  <a:pt x="8302" y="7769"/>
                  <a:pt x="8311" y="7727"/>
                  <a:pt x="8302" y="7710"/>
                </a:cubicBezTo>
                <a:cubicBezTo>
                  <a:pt x="8285" y="7676"/>
                  <a:pt x="8239" y="7685"/>
                  <a:pt x="8209" y="7680"/>
                </a:cubicBezTo>
                <a:lnTo>
                  <a:pt x="8205" y="7680"/>
                </a:lnTo>
                <a:cubicBezTo>
                  <a:pt x="8218" y="7659"/>
                  <a:pt x="8230" y="7642"/>
                  <a:pt x="8243" y="7621"/>
                </a:cubicBezTo>
                <a:cubicBezTo>
                  <a:pt x="8252" y="7596"/>
                  <a:pt x="8256" y="7587"/>
                  <a:pt x="8285" y="7583"/>
                </a:cubicBezTo>
                <a:cubicBezTo>
                  <a:pt x="8290" y="7582"/>
                  <a:pt x="8296" y="7582"/>
                  <a:pt x="8301" y="7582"/>
                </a:cubicBezTo>
                <a:cubicBezTo>
                  <a:pt x="8324" y="7582"/>
                  <a:pt x="8350" y="7587"/>
                  <a:pt x="8374" y="7587"/>
                </a:cubicBezTo>
                <a:cubicBezTo>
                  <a:pt x="8385" y="7587"/>
                  <a:pt x="8404" y="7589"/>
                  <a:pt x="8419" y="7589"/>
                </a:cubicBezTo>
                <a:cubicBezTo>
                  <a:pt x="8426" y="7589"/>
                  <a:pt x="8433" y="7589"/>
                  <a:pt x="8437" y="7587"/>
                </a:cubicBezTo>
                <a:cubicBezTo>
                  <a:pt x="8450" y="7579"/>
                  <a:pt x="8458" y="7554"/>
                  <a:pt x="8463" y="7537"/>
                </a:cubicBezTo>
                <a:cubicBezTo>
                  <a:pt x="8490" y="7473"/>
                  <a:pt x="8400" y="7455"/>
                  <a:pt x="8329" y="7455"/>
                </a:cubicBezTo>
                <a:cubicBezTo>
                  <a:pt x="8302" y="7455"/>
                  <a:pt x="8278" y="7457"/>
                  <a:pt x="8264" y="7461"/>
                </a:cubicBezTo>
                <a:cubicBezTo>
                  <a:pt x="8257" y="7463"/>
                  <a:pt x="8251" y="7464"/>
                  <a:pt x="8247" y="7464"/>
                </a:cubicBezTo>
                <a:cubicBezTo>
                  <a:pt x="8230" y="7464"/>
                  <a:pt x="8224" y="7452"/>
                  <a:pt x="8230" y="7423"/>
                </a:cubicBezTo>
                <a:cubicBezTo>
                  <a:pt x="8243" y="7376"/>
                  <a:pt x="8281" y="7372"/>
                  <a:pt x="8298" y="7338"/>
                </a:cubicBezTo>
                <a:cubicBezTo>
                  <a:pt x="8319" y="7296"/>
                  <a:pt x="8290" y="7284"/>
                  <a:pt x="8252" y="7275"/>
                </a:cubicBezTo>
                <a:cubicBezTo>
                  <a:pt x="8216" y="7270"/>
                  <a:pt x="8169" y="7259"/>
                  <a:pt x="8126" y="7259"/>
                </a:cubicBezTo>
                <a:cubicBezTo>
                  <a:pt x="8097" y="7259"/>
                  <a:pt x="8069" y="7264"/>
                  <a:pt x="8049" y="7279"/>
                </a:cubicBezTo>
                <a:cubicBezTo>
                  <a:pt x="8018" y="7299"/>
                  <a:pt x="7987" y="7344"/>
                  <a:pt x="7949" y="7344"/>
                </a:cubicBezTo>
                <a:cubicBezTo>
                  <a:pt x="7946" y="7344"/>
                  <a:pt x="7942" y="7343"/>
                  <a:pt x="7939" y="7343"/>
                </a:cubicBezTo>
                <a:cubicBezTo>
                  <a:pt x="7973" y="7334"/>
                  <a:pt x="7977" y="7305"/>
                  <a:pt x="7986" y="7262"/>
                </a:cubicBezTo>
                <a:cubicBezTo>
                  <a:pt x="7990" y="7237"/>
                  <a:pt x="7994" y="7225"/>
                  <a:pt x="7977" y="7203"/>
                </a:cubicBezTo>
                <a:cubicBezTo>
                  <a:pt x="7969" y="7195"/>
                  <a:pt x="7948" y="7178"/>
                  <a:pt x="7935" y="7174"/>
                </a:cubicBezTo>
                <a:cubicBezTo>
                  <a:pt x="7901" y="7153"/>
                  <a:pt x="7855" y="7157"/>
                  <a:pt x="7838" y="7119"/>
                </a:cubicBezTo>
                <a:cubicBezTo>
                  <a:pt x="7817" y="7056"/>
                  <a:pt x="7859" y="7026"/>
                  <a:pt x="7893" y="6988"/>
                </a:cubicBezTo>
                <a:cubicBezTo>
                  <a:pt x="7927" y="6950"/>
                  <a:pt x="7893" y="6916"/>
                  <a:pt x="7855" y="6900"/>
                </a:cubicBezTo>
                <a:cubicBezTo>
                  <a:pt x="7817" y="6887"/>
                  <a:pt x="7775" y="6883"/>
                  <a:pt x="7737" y="6874"/>
                </a:cubicBezTo>
                <a:cubicBezTo>
                  <a:pt x="7701" y="6866"/>
                  <a:pt x="7662" y="6840"/>
                  <a:pt x="7623" y="6840"/>
                </a:cubicBezTo>
                <a:cubicBezTo>
                  <a:pt x="7620" y="6840"/>
                  <a:pt x="7617" y="6840"/>
                  <a:pt x="7614" y="6840"/>
                </a:cubicBezTo>
                <a:cubicBezTo>
                  <a:pt x="7585" y="6845"/>
                  <a:pt x="7564" y="6874"/>
                  <a:pt x="7534" y="6874"/>
                </a:cubicBezTo>
                <a:cubicBezTo>
                  <a:pt x="7530" y="6875"/>
                  <a:pt x="7527" y="6875"/>
                  <a:pt x="7524" y="6875"/>
                </a:cubicBezTo>
                <a:cubicBezTo>
                  <a:pt x="7505" y="6875"/>
                  <a:pt x="7507" y="6865"/>
                  <a:pt x="7496" y="6857"/>
                </a:cubicBezTo>
                <a:cubicBezTo>
                  <a:pt x="7462" y="6836"/>
                  <a:pt x="7407" y="6840"/>
                  <a:pt x="7374" y="6832"/>
                </a:cubicBezTo>
                <a:cubicBezTo>
                  <a:pt x="7331" y="6824"/>
                  <a:pt x="7289" y="6811"/>
                  <a:pt x="7247" y="6807"/>
                </a:cubicBezTo>
                <a:cubicBezTo>
                  <a:pt x="7242" y="6806"/>
                  <a:pt x="7237" y="6806"/>
                  <a:pt x="7232" y="6806"/>
                </a:cubicBezTo>
                <a:cubicBezTo>
                  <a:pt x="7197" y="6806"/>
                  <a:pt x="7171" y="6819"/>
                  <a:pt x="7141" y="6845"/>
                </a:cubicBezTo>
                <a:cubicBezTo>
                  <a:pt x="7108" y="6870"/>
                  <a:pt x="7070" y="6900"/>
                  <a:pt x="7028" y="6912"/>
                </a:cubicBezTo>
                <a:cubicBezTo>
                  <a:pt x="6998" y="6916"/>
                  <a:pt x="6973" y="6912"/>
                  <a:pt x="6943" y="6921"/>
                </a:cubicBezTo>
                <a:cubicBezTo>
                  <a:pt x="6917" y="6926"/>
                  <a:pt x="6893" y="6936"/>
                  <a:pt x="6869" y="6936"/>
                </a:cubicBezTo>
                <a:cubicBezTo>
                  <a:pt x="6854" y="6936"/>
                  <a:pt x="6840" y="6932"/>
                  <a:pt x="6825" y="6921"/>
                </a:cubicBezTo>
                <a:cubicBezTo>
                  <a:pt x="6787" y="6891"/>
                  <a:pt x="6770" y="6840"/>
                  <a:pt x="6724" y="6819"/>
                </a:cubicBezTo>
                <a:cubicBezTo>
                  <a:pt x="6713" y="6815"/>
                  <a:pt x="6699" y="6814"/>
                  <a:pt x="6685" y="6814"/>
                </a:cubicBezTo>
                <a:cubicBezTo>
                  <a:pt x="6671" y="6814"/>
                  <a:pt x="6656" y="6815"/>
                  <a:pt x="6643" y="6815"/>
                </a:cubicBezTo>
                <a:cubicBezTo>
                  <a:pt x="6635" y="6815"/>
                  <a:pt x="6617" y="6819"/>
                  <a:pt x="6602" y="6819"/>
                </a:cubicBezTo>
                <a:cubicBezTo>
                  <a:pt x="6595" y="6819"/>
                  <a:pt x="6589" y="6818"/>
                  <a:pt x="6584" y="6815"/>
                </a:cubicBezTo>
                <a:cubicBezTo>
                  <a:pt x="6559" y="6802"/>
                  <a:pt x="6567" y="6743"/>
                  <a:pt x="6572" y="6722"/>
                </a:cubicBezTo>
                <a:cubicBezTo>
                  <a:pt x="6576" y="6684"/>
                  <a:pt x="6597" y="6676"/>
                  <a:pt x="6631" y="6667"/>
                </a:cubicBezTo>
                <a:cubicBezTo>
                  <a:pt x="6665" y="6659"/>
                  <a:pt x="6703" y="6663"/>
                  <a:pt x="6728" y="6642"/>
                </a:cubicBezTo>
                <a:cubicBezTo>
                  <a:pt x="6736" y="6638"/>
                  <a:pt x="6741" y="6625"/>
                  <a:pt x="6749" y="6621"/>
                </a:cubicBezTo>
                <a:cubicBezTo>
                  <a:pt x="6766" y="6604"/>
                  <a:pt x="6783" y="6608"/>
                  <a:pt x="6804" y="6600"/>
                </a:cubicBezTo>
                <a:cubicBezTo>
                  <a:pt x="6833" y="6587"/>
                  <a:pt x="6842" y="6558"/>
                  <a:pt x="6867" y="6541"/>
                </a:cubicBezTo>
                <a:cubicBezTo>
                  <a:pt x="6880" y="6528"/>
                  <a:pt x="6897" y="6528"/>
                  <a:pt x="6909" y="6515"/>
                </a:cubicBezTo>
                <a:cubicBezTo>
                  <a:pt x="6918" y="6507"/>
                  <a:pt x="6918" y="6494"/>
                  <a:pt x="6926" y="6486"/>
                </a:cubicBezTo>
                <a:cubicBezTo>
                  <a:pt x="6939" y="6473"/>
                  <a:pt x="6952" y="6473"/>
                  <a:pt x="6968" y="6465"/>
                </a:cubicBezTo>
                <a:cubicBezTo>
                  <a:pt x="6981" y="6456"/>
                  <a:pt x="6985" y="6444"/>
                  <a:pt x="6994" y="6435"/>
                </a:cubicBezTo>
                <a:cubicBezTo>
                  <a:pt x="6973" y="6397"/>
                  <a:pt x="6918" y="6380"/>
                  <a:pt x="6880" y="6372"/>
                </a:cubicBezTo>
                <a:cubicBezTo>
                  <a:pt x="6862" y="6367"/>
                  <a:pt x="6846" y="6364"/>
                  <a:pt x="6829" y="6364"/>
                </a:cubicBezTo>
                <a:cubicBezTo>
                  <a:pt x="6806" y="6364"/>
                  <a:pt x="6784" y="6370"/>
                  <a:pt x="6762" y="6385"/>
                </a:cubicBezTo>
                <a:cubicBezTo>
                  <a:pt x="6728" y="6406"/>
                  <a:pt x="6707" y="6435"/>
                  <a:pt x="6686" y="6469"/>
                </a:cubicBezTo>
                <a:cubicBezTo>
                  <a:pt x="6677" y="6482"/>
                  <a:pt x="6665" y="6507"/>
                  <a:pt x="6643" y="6515"/>
                </a:cubicBezTo>
                <a:cubicBezTo>
                  <a:pt x="6633" y="6519"/>
                  <a:pt x="6616" y="6520"/>
                  <a:pt x="6598" y="6520"/>
                </a:cubicBezTo>
                <a:cubicBezTo>
                  <a:pt x="6574" y="6520"/>
                  <a:pt x="6548" y="6518"/>
                  <a:pt x="6534" y="6515"/>
                </a:cubicBezTo>
                <a:cubicBezTo>
                  <a:pt x="6487" y="6504"/>
                  <a:pt x="6424" y="6429"/>
                  <a:pt x="6365" y="6429"/>
                </a:cubicBezTo>
                <a:cubicBezTo>
                  <a:pt x="6359" y="6429"/>
                  <a:pt x="6353" y="6430"/>
                  <a:pt x="6348" y="6431"/>
                </a:cubicBezTo>
                <a:cubicBezTo>
                  <a:pt x="6323" y="6439"/>
                  <a:pt x="6318" y="6473"/>
                  <a:pt x="6293" y="6486"/>
                </a:cubicBezTo>
                <a:cubicBezTo>
                  <a:pt x="6286" y="6490"/>
                  <a:pt x="6278" y="6491"/>
                  <a:pt x="6272" y="6491"/>
                </a:cubicBezTo>
                <a:cubicBezTo>
                  <a:pt x="6240" y="6491"/>
                  <a:pt x="6215" y="6457"/>
                  <a:pt x="6188" y="6439"/>
                </a:cubicBezTo>
                <a:cubicBezTo>
                  <a:pt x="6150" y="6417"/>
                  <a:pt x="6093" y="6384"/>
                  <a:pt x="6048" y="6384"/>
                </a:cubicBezTo>
                <a:cubicBezTo>
                  <a:pt x="6018" y="6384"/>
                  <a:pt x="5994" y="6399"/>
                  <a:pt x="5985" y="6444"/>
                </a:cubicBezTo>
                <a:cubicBezTo>
                  <a:pt x="5972" y="6499"/>
                  <a:pt x="5989" y="6532"/>
                  <a:pt x="6036" y="6562"/>
                </a:cubicBezTo>
                <a:cubicBezTo>
                  <a:pt x="6057" y="6579"/>
                  <a:pt x="6082" y="6579"/>
                  <a:pt x="6082" y="6613"/>
                </a:cubicBezTo>
                <a:cubicBezTo>
                  <a:pt x="6069" y="6714"/>
                  <a:pt x="5917" y="6676"/>
                  <a:pt x="5854" y="6693"/>
                </a:cubicBezTo>
                <a:cubicBezTo>
                  <a:pt x="5829" y="6697"/>
                  <a:pt x="5757" y="6705"/>
                  <a:pt x="5744" y="6726"/>
                </a:cubicBezTo>
                <a:cubicBezTo>
                  <a:pt x="5728" y="6748"/>
                  <a:pt x="5740" y="6815"/>
                  <a:pt x="5749" y="6840"/>
                </a:cubicBezTo>
                <a:cubicBezTo>
                  <a:pt x="5736" y="6840"/>
                  <a:pt x="5723" y="6849"/>
                  <a:pt x="5711" y="6857"/>
                </a:cubicBezTo>
                <a:cubicBezTo>
                  <a:pt x="5677" y="6840"/>
                  <a:pt x="5664" y="6815"/>
                  <a:pt x="5622" y="6807"/>
                </a:cubicBezTo>
                <a:cubicBezTo>
                  <a:pt x="5612" y="6805"/>
                  <a:pt x="5602" y="6805"/>
                  <a:pt x="5591" y="6805"/>
                </a:cubicBezTo>
                <a:cubicBezTo>
                  <a:pt x="5570" y="6805"/>
                  <a:pt x="5549" y="6807"/>
                  <a:pt x="5529" y="6807"/>
                </a:cubicBezTo>
                <a:cubicBezTo>
                  <a:pt x="5521" y="6806"/>
                  <a:pt x="5514" y="6805"/>
                  <a:pt x="5507" y="6805"/>
                </a:cubicBezTo>
                <a:cubicBezTo>
                  <a:pt x="5479" y="6805"/>
                  <a:pt x="5456" y="6813"/>
                  <a:pt x="5436" y="6836"/>
                </a:cubicBezTo>
                <a:cubicBezTo>
                  <a:pt x="5419" y="6853"/>
                  <a:pt x="5411" y="6900"/>
                  <a:pt x="5394" y="6912"/>
                </a:cubicBezTo>
                <a:cubicBezTo>
                  <a:pt x="5390" y="6915"/>
                  <a:pt x="5383" y="6916"/>
                  <a:pt x="5376" y="6916"/>
                </a:cubicBezTo>
                <a:cubicBezTo>
                  <a:pt x="5361" y="6916"/>
                  <a:pt x="5343" y="6912"/>
                  <a:pt x="5335" y="6912"/>
                </a:cubicBezTo>
                <a:cubicBezTo>
                  <a:pt x="5305" y="6912"/>
                  <a:pt x="5280" y="6912"/>
                  <a:pt x="5276" y="6971"/>
                </a:cubicBezTo>
                <a:cubicBezTo>
                  <a:pt x="5272" y="6953"/>
                  <a:pt x="5257" y="6947"/>
                  <a:pt x="5238" y="6947"/>
                </a:cubicBezTo>
                <a:cubicBezTo>
                  <a:pt x="5199" y="6947"/>
                  <a:pt x="5145" y="6971"/>
                  <a:pt x="5128" y="6971"/>
                </a:cubicBezTo>
                <a:cubicBezTo>
                  <a:pt x="5082" y="6975"/>
                  <a:pt x="5061" y="6997"/>
                  <a:pt x="5031" y="7035"/>
                </a:cubicBezTo>
                <a:cubicBezTo>
                  <a:pt x="5018" y="7056"/>
                  <a:pt x="5014" y="7085"/>
                  <a:pt x="4997" y="7106"/>
                </a:cubicBezTo>
                <a:cubicBezTo>
                  <a:pt x="4976" y="7132"/>
                  <a:pt x="4964" y="7123"/>
                  <a:pt x="4964" y="7165"/>
                </a:cubicBezTo>
                <a:cubicBezTo>
                  <a:pt x="4959" y="7191"/>
                  <a:pt x="4964" y="7212"/>
                  <a:pt x="4964" y="7237"/>
                </a:cubicBezTo>
                <a:cubicBezTo>
                  <a:pt x="4964" y="7254"/>
                  <a:pt x="4955" y="7275"/>
                  <a:pt x="4972" y="7288"/>
                </a:cubicBezTo>
                <a:lnTo>
                  <a:pt x="5002" y="7288"/>
                </a:lnTo>
                <a:cubicBezTo>
                  <a:pt x="5044" y="7292"/>
                  <a:pt x="5082" y="7305"/>
                  <a:pt x="5128" y="7309"/>
                </a:cubicBezTo>
                <a:cubicBezTo>
                  <a:pt x="5145" y="7309"/>
                  <a:pt x="5164" y="7311"/>
                  <a:pt x="5183" y="7311"/>
                </a:cubicBezTo>
                <a:cubicBezTo>
                  <a:pt x="5193" y="7311"/>
                  <a:pt x="5203" y="7310"/>
                  <a:pt x="5213" y="7309"/>
                </a:cubicBezTo>
                <a:cubicBezTo>
                  <a:pt x="5226" y="7306"/>
                  <a:pt x="5243" y="7299"/>
                  <a:pt x="5257" y="7299"/>
                </a:cubicBezTo>
                <a:cubicBezTo>
                  <a:pt x="5261" y="7299"/>
                  <a:pt x="5264" y="7300"/>
                  <a:pt x="5267" y="7300"/>
                </a:cubicBezTo>
                <a:cubicBezTo>
                  <a:pt x="5280" y="7300"/>
                  <a:pt x="5289" y="7309"/>
                  <a:pt x="5297" y="7322"/>
                </a:cubicBezTo>
                <a:cubicBezTo>
                  <a:pt x="5318" y="7338"/>
                  <a:pt x="5339" y="7347"/>
                  <a:pt x="5360" y="7360"/>
                </a:cubicBezTo>
                <a:cubicBezTo>
                  <a:pt x="5394" y="7376"/>
                  <a:pt x="5432" y="7385"/>
                  <a:pt x="5470" y="7402"/>
                </a:cubicBezTo>
                <a:cubicBezTo>
                  <a:pt x="5504" y="7414"/>
                  <a:pt x="5538" y="7444"/>
                  <a:pt x="5576" y="7444"/>
                </a:cubicBezTo>
                <a:cubicBezTo>
                  <a:pt x="5603" y="7444"/>
                  <a:pt x="5637" y="7401"/>
                  <a:pt x="5662" y="7401"/>
                </a:cubicBezTo>
                <a:cubicBezTo>
                  <a:pt x="5664" y="7401"/>
                  <a:pt x="5667" y="7401"/>
                  <a:pt x="5668" y="7402"/>
                </a:cubicBezTo>
                <a:cubicBezTo>
                  <a:pt x="5694" y="7410"/>
                  <a:pt x="5698" y="7452"/>
                  <a:pt x="5719" y="7465"/>
                </a:cubicBezTo>
                <a:cubicBezTo>
                  <a:pt x="5719" y="7469"/>
                  <a:pt x="5719" y="7469"/>
                  <a:pt x="5719" y="7469"/>
                </a:cubicBezTo>
                <a:cubicBezTo>
                  <a:pt x="5749" y="7583"/>
                  <a:pt x="5778" y="7680"/>
                  <a:pt x="5820" y="7773"/>
                </a:cubicBezTo>
                <a:cubicBezTo>
                  <a:pt x="5825" y="7786"/>
                  <a:pt x="5833" y="7799"/>
                  <a:pt x="5837" y="7815"/>
                </a:cubicBezTo>
                <a:lnTo>
                  <a:pt x="5825" y="7815"/>
                </a:lnTo>
                <a:cubicBezTo>
                  <a:pt x="5805" y="7815"/>
                  <a:pt x="5783" y="7817"/>
                  <a:pt x="5762" y="7817"/>
                </a:cubicBezTo>
                <a:cubicBezTo>
                  <a:pt x="5752" y="7817"/>
                  <a:pt x="5742" y="7817"/>
                  <a:pt x="5732" y="7815"/>
                </a:cubicBezTo>
                <a:cubicBezTo>
                  <a:pt x="5704" y="7809"/>
                  <a:pt x="5685" y="7802"/>
                  <a:pt x="5661" y="7802"/>
                </a:cubicBezTo>
                <a:cubicBezTo>
                  <a:pt x="5655" y="7802"/>
                  <a:pt x="5649" y="7802"/>
                  <a:pt x="5643" y="7803"/>
                </a:cubicBezTo>
                <a:cubicBezTo>
                  <a:pt x="5609" y="7803"/>
                  <a:pt x="5588" y="7824"/>
                  <a:pt x="5554" y="7828"/>
                </a:cubicBezTo>
                <a:cubicBezTo>
                  <a:pt x="5525" y="7828"/>
                  <a:pt x="5521" y="7811"/>
                  <a:pt x="5504" y="7794"/>
                </a:cubicBezTo>
                <a:cubicBezTo>
                  <a:pt x="5489" y="7781"/>
                  <a:pt x="5471" y="7776"/>
                  <a:pt x="5452" y="7776"/>
                </a:cubicBezTo>
                <a:cubicBezTo>
                  <a:pt x="5417" y="7776"/>
                  <a:pt x="5377" y="7791"/>
                  <a:pt x="5339" y="7791"/>
                </a:cubicBezTo>
                <a:cubicBezTo>
                  <a:pt x="5333" y="7791"/>
                  <a:pt x="5328" y="7791"/>
                  <a:pt x="5322" y="7790"/>
                </a:cubicBezTo>
                <a:cubicBezTo>
                  <a:pt x="5296" y="7779"/>
                  <a:pt x="5264" y="7766"/>
                  <a:pt x="5238" y="7766"/>
                </a:cubicBezTo>
                <a:cubicBezTo>
                  <a:pt x="5213" y="7766"/>
                  <a:pt x="5194" y="7778"/>
                  <a:pt x="5192" y="7815"/>
                </a:cubicBezTo>
                <a:cubicBezTo>
                  <a:pt x="5187" y="7841"/>
                  <a:pt x="5187" y="7858"/>
                  <a:pt x="5204" y="7874"/>
                </a:cubicBezTo>
                <a:cubicBezTo>
                  <a:pt x="5204" y="7877"/>
                  <a:pt x="5206" y="7877"/>
                  <a:pt x="5208" y="7877"/>
                </a:cubicBezTo>
                <a:cubicBezTo>
                  <a:pt x="5211" y="7877"/>
                  <a:pt x="5213" y="7877"/>
                  <a:pt x="5213" y="7879"/>
                </a:cubicBezTo>
                <a:cubicBezTo>
                  <a:pt x="5225" y="7891"/>
                  <a:pt x="5230" y="7912"/>
                  <a:pt x="5238" y="7929"/>
                </a:cubicBezTo>
                <a:cubicBezTo>
                  <a:pt x="5259" y="7963"/>
                  <a:pt x="5293" y="7988"/>
                  <a:pt x="5335" y="7993"/>
                </a:cubicBezTo>
                <a:cubicBezTo>
                  <a:pt x="5337" y="7993"/>
                  <a:pt x="5340" y="7993"/>
                  <a:pt x="5342" y="7993"/>
                </a:cubicBezTo>
                <a:cubicBezTo>
                  <a:pt x="5367" y="7993"/>
                  <a:pt x="5404" y="7981"/>
                  <a:pt x="5430" y="7981"/>
                </a:cubicBezTo>
                <a:cubicBezTo>
                  <a:pt x="5437" y="7981"/>
                  <a:pt x="5444" y="7982"/>
                  <a:pt x="5449" y="7984"/>
                </a:cubicBezTo>
                <a:cubicBezTo>
                  <a:pt x="5466" y="7993"/>
                  <a:pt x="5470" y="8014"/>
                  <a:pt x="5487" y="8022"/>
                </a:cubicBezTo>
                <a:cubicBezTo>
                  <a:pt x="5504" y="8035"/>
                  <a:pt x="5529" y="8035"/>
                  <a:pt x="5550" y="8048"/>
                </a:cubicBezTo>
                <a:cubicBezTo>
                  <a:pt x="5571" y="8064"/>
                  <a:pt x="5580" y="8086"/>
                  <a:pt x="5597" y="8102"/>
                </a:cubicBezTo>
                <a:cubicBezTo>
                  <a:pt x="5605" y="8111"/>
                  <a:pt x="5609" y="8111"/>
                  <a:pt x="5622" y="8115"/>
                </a:cubicBezTo>
                <a:cubicBezTo>
                  <a:pt x="5630" y="8124"/>
                  <a:pt x="5639" y="8136"/>
                  <a:pt x="5652" y="8145"/>
                </a:cubicBezTo>
                <a:cubicBezTo>
                  <a:pt x="5664" y="8149"/>
                  <a:pt x="5681" y="8145"/>
                  <a:pt x="5694" y="8153"/>
                </a:cubicBezTo>
                <a:cubicBezTo>
                  <a:pt x="5715" y="8166"/>
                  <a:pt x="5719" y="8216"/>
                  <a:pt x="5719" y="8237"/>
                </a:cubicBezTo>
                <a:cubicBezTo>
                  <a:pt x="5719" y="8280"/>
                  <a:pt x="5728" y="8309"/>
                  <a:pt x="5766" y="8335"/>
                </a:cubicBezTo>
                <a:cubicBezTo>
                  <a:pt x="5790" y="8349"/>
                  <a:pt x="5820" y="8357"/>
                  <a:pt x="5847" y="8357"/>
                </a:cubicBezTo>
                <a:cubicBezTo>
                  <a:pt x="5852" y="8357"/>
                  <a:pt x="5858" y="8356"/>
                  <a:pt x="5863" y="8356"/>
                </a:cubicBezTo>
                <a:cubicBezTo>
                  <a:pt x="5888" y="8353"/>
                  <a:pt x="5901" y="8346"/>
                  <a:pt x="5916" y="8346"/>
                </a:cubicBezTo>
                <a:cubicBezTo>
                  <a:pt x="5927" y="8346"/>
                  <a:pt x="5938" y="8350"/>
                  <a:pt x="5955" y="8360"/>
                </a:cubicBezTo>
                <a:cubicBezTo>
                  <a:pt x="5992" y="8384"/>
                  <a:pt x="6043" y="8404"/>
                  <a:pt x="6093" y="8404"/>
                </a:cubicBezTo>
                <a:cubicBezTo>
                  <a:pt x="6112" y="8404"/>
                  <a:pt x="6132" y="8401"/>
                  <a:pt x="6150" y="8394"/>
                </a:cubicBezTo>
                <a:cubicBezTo>
                  <a:pt x="6200" y="8368"/>
                  <a:pt x="6230" y="8356"/>
                  <a:pt x="6285" y="8356"/>
                </a:cubicBezTo>
                <a:cubicBezTo>
                  <a:pt x="6290" y="8354"/>
                  <a:pt x="6295" y="8354"/>
                  <a:pt x="6300" y="8354"/>
                </a:cubicBezTo>
                <a:cubicBezTo>
                  <a:pt x="6310" y="8354"/>
                  <a:pt x="6318" y="8356"/>
                  <a:pt x="6327" y="8356"/>
                </a:cubicBezTo>
                <a:lnTo>
                  <a:pt x="6323" y="8541"/>
                </a:lnTo>
                <a:cubicBezTo>
                  <a:pt x="6318" y="8541"/>
                  <a:pt x="6314" y="8546"/>
                  <a:pt x="6310" y="8550"/>
                </a:cubicBezTo>
                <a:cubicBezTo>
                  <a:pt x="6302" y="8558"/>
                  <a:pt x="6306" y="8605"/>
                  <a:pt x="6310" y="8617"/>
                </a:cubicBezTo>
                <a:cubicBezTo>
                  <a:pt x="6314" y="8617"/>
                  <a:pt x="6318" y="8622"/>
                  <a:pt x="6323" y="8622"/>
                </a:cubicBezTo>
                <a:lnTo>
                  <a:pt x="6318" y="8736"/>
                </a:lnTo>
                <a:cubicBezTo>
                  <a:pt x="6293" y="8731"/>
                  <a:pt x="6272" y="8727"/>
                  <a:pt x="6247" y="8727"/>
                </a:cubicBezTo>
                <a:cubicBezTo>
                  <a:pt x="6240" y="8727"/>
                  <a:pt x="6233" y="8728"/>
                  <a:pt x="6227" y="8728"/>
                </a:cubicBezTo>
                <a:cubicBezTo>
                  <a:pt x="6214" y="8728"/>
                  <a:pt x="6203" y="8726"/>
                  <a:pt x="6192" y="8714"/>
                </a:cubicBezTo>
                <a:cubicBezTo>
                  <a:pt x="6166" y="8698"/>
                  <a:pt x="6162" y="8676"/>
                  <a:pt x="6133" y="8664"/>
                </a:cubicBezTo>
                <a:cubicBezTo>
                  <a:pt x="6120" y="8658"/>
                  <a:pt x="6103" y="8657"/>
                  <a:pt x="6086" y="8657"/>
                </a:cubicBezTo>
                <a:cubicBezTo>
                  <a:pt x="6059" y="8657"/>
                  <a:pt x="6028" y="8661"/>
                  <a:pt x="6000" y="8661"/>
                </a:cubicBezTo>
                <a:cubicBezTo>
                  <a:pt x="5960" y="8661"/>
                  <a:pt x="5925" y="8653"/>
                  <a:pt x="5913" y="8613"/>
                </a:cubicBezTo>
                <a:cubicBezTo>
                  <a:pt x="5901" y="8571"/>
                  <a:pt x="5926" y="8516"/>
                  <a:pt x="5909" y="8478"/>
                </a:cubicBezTo>
                <a:cubicBezTo>
                  <a:pt x="5898" y="8474"/>
                  <a:pt x="5885" y="8473"/>
                  <a:pt x="5871" y="8473"/>
                </a:cubicBezTo>
                <a:cubicBezTo>
                  <a:pt x="5856" y="8473"/>
                  <a:pt x="5842" y="8474"/>
                  <a:pt x="5829" y="8474"/>
                </a:cubicBezTo>
                <a:cubicBezTo>
                  <a:pt x="5778" y="8478"/>
                  <a:pt x="5740" y="8516"/>
                  <a:pt x="5698" y="8541"/>
                </a:cubicBezTo>
                <a:cubicBezTo>
                  <a:pt x="5677" y="8550"/>
                  <a:pt x="5660" y="8554"/>
                  <a:pt x="5639" y="8562"/>
                </a:cubicBezTo>
                <a:cubicBezTo>
                  <a:pt x="5618" y="8571"/>
                  <a:pt x="5618" y="8584"/>
                  <a:pt x="5605" y="8600"/>
                </a:cubicBezTo>
                <a:cubicBezTo>
                  <a:pt x="5588" y="8630"/>
                  <a:pt x="5576" y="8643"/>
                  <a:pt x="5601" y="8676"/>
                </a:cubicBezTo>
                <a:cubicBezTo>
                  <a:pt x="5616" y="8700"/>
                  <a:pt x="5635" y="8705"/>
                  <a:pt x="5656" y="8705"/>
                </a:cubicBezTo>
                <a:cubicBezTo>
                  <a:pt x="5673" y="8705"/>
                  <a:pt x="5692" y="8701"/>
                  <a:pt x="5712" y="8701"/>
                </a:cubicBezTo>
                <a:cubicBezTo>
                  <a:pt x="5716" y="8701"/>
                  <a:pt x="5719" y="8701"/>
                  <a:pt x="5723" y="8702"/>
                </a:cubicBezTo>
                <a:cubicBezTo>
                  <a:pt x="5761" y="8706"/>
                  <a:pt x="5808" y="8719"/>
                  <a:pt x="5804" y="8765"/>
                </a:cubicBezTo>
                <a:cubicBezTo>
                  <a:pt x="5799" y="8803"/>
                  <a:pt x="5782" y="8824"/>
                  <a:pt x="5749" y="8837"/>
                </a:cubicBezTo>
                <a:cubicBezTo>
                  <a:pt x="5706" y="8858"/>
                  <a:pt x="5664" y="8871"/>
                  <a:pt x="5622" y="8892"/>
                </a:cubicBezTo>
                <a:cubicBezTo>
                  <a:pt x="5605" y="8900"/>
                  <a:pt x="5580" y="8917"/>
                  <a:pt x="5563" y="8921"/>
                </a:cubicBezTo>
                <a:cubicBezTo>
                  <a:pt x="5561" y="8922"/>
                  <a:pt x="5558" y="8922"/>
                  <a:pt x="5555" y="8922"/>
                </a:cubicBezTo>
                <a:cubicBezTo>
                  <a:pt x="5538" y="8922"/>
                  <a:pt x="5513" y="8915"/>
                  <a:pt x="5493" y="8915"/>
                </a:cubicBezTo>
                <a:cubicBezTo>
                  <a:pt x="5483" y="8915"/>
                  <a:pt x="5473" y="8916"/>
                  <a:pt x="5466" y="8921"/>
                </a:cubicBezTo>
                <a:cubicBezTo>
                  <a:pt x="5432" y="8942"/>
                  <a:pt x="5466" y="8985"/>
                  <a:pt x="5487" y="8997"/>
                </a:cubicBezTo>
                <a:cubicBezTo>
                  <a:pt x="5521" y="9014"/>
                  <a:pt x="5563" y="9014"/>
                  <a:pt x="5597" y="9018"/>
                </a:cubicBezTo>
                <a:cubicBezTo>
                  <a:pt x="5616" y="9022"/>
                  <a:pt x="5640" y="9030"/>
                  <a:pt x="5663" y="9030"/>
                </a:cubicBezTo>
                <a:cubicBezTo>
                  <a:pt x="5671" y="9030"/>
                  <a:pt x="5678" y="9029"/>
                  <a:pt x="5685" y="9027"/>
                </a:cubicBezTo>
                <a:cubicBezTo>
                  <a:pt x="5736" y="9010"/>
                  <a:pt x="5736" y="8955"/>
                  <a:pt x="5791" y="8947"/>
                </a:cubicBezTo>
                <a:cubicBezTo>
                  <a:pt x="5800" y="8945"/>
                  <a:pt x="5809" y="8944"/>
                  <a:pt x="5818" y="8944"/>
                </a:cubicBezTo>
                <a:cubicBezTo>
                  <a:pt x="5845" y="8944"/>
                  <a:pt x="5872" y="8952"/>
                  <a:pt x="5901" y="8955"/>
                </a:cubicBezTo>
                <a:cubicBezTo>
                  <a:pt x="5955" y="8959"/>
                  <a:pt x="6010" y="8976"/>
                  <a:pt x="6061" y="8997"/>
                </a:cubicBezTo>
                <a:cubicBezTo>
                  <a:pt x="6074" y="9006"/>
                  <a:pt x="6179" y="9048"/>
                  <a:pt x="6175" y="9061"/>
                </a:cubicBezTo>
                <a:cubicBezTo>
                  <a:pt x="6145" y="9069"/>
                  <a:pt x="5985" y="9082"/>
                  <a:pt x="5981" y="9111"/>
                </a:cubicBezTo>
                <a:cubicBezTo>
                  <a:pt x="5981" y="9132"/>
                  <a:pt x="6036" y="9145"/>
                  <a:pt x="6048" y="9145"/>
                </a:cubicBezTo>
                <a:cubicBezTo>
                  <a:pt x="6058" y="9147"/>
                  <a:pt x="6068" y="9148"/>
                  <a:pt x="6078" y="9148"/>
                </a:cubicBezTo>
                <a:cubicBezTo>
                  <a:pt x="6100" y="9148"/>
                  <a:pt x="6123" y="9144"/>
                  <a:pt x="6145" y="9144"/>
                </a:cubicBezTo>
                <a:cubicBezTo>
                  <a:pt x="6151" y="9144"/>
                  <a:pt x="6157" y="9144"/>
                  <a:pt x="6162" y="9145"/>
                </a:cubicBezTo>
                <a:cubicBezTo>
                  <a:pt x="6188" y="9149"/>
                  <a:pt x="6196" y="9170"/>
                  <a:pt x="6213" y="9187"/>
                </a:cubicBezTo>
                <a:cubicBezTo>
                  <a:pt x="6238" y="9208"/>
                  <a:pt x="6268" y="9234"/>
                  <a:pt x="6297" y="9242"/>
                </a:cubicBezTo>
                <a:cubicBezTo>
                  <a:pt x="6302" y="9246"/>
                  <a:pt x="6302" y="9246"/>
                  <a:pt x="6302" y="9246"/>
                </a:cubicBezTo>
                <a:lnTo>
                  <a:pt x="6297" y="9407"/>
                </a:lnTo>
                <a:cubicBezTo>
                  <a:pt x="6280" y="9398"/>
                  <a:pt x="6264" y="9402"/>
                  <a:pt x="6242" y="9398"/>
                </a:cubicBezTo>
                <a:cubicBezTo>
                  <a:pt x="6226" y="9394"/>
                  <a:pt x="6204" y="9390"/>
                  <a:pt x="6188" y="9390"/>
                </a:cubicBezTo>
                <a:cubicBezTo>
                  <a:pt x="6137" y="9423"/>
                  <a:pt x="5917" y="9356"/>
                  <a:pt x="5960" y="9495"/>
                </a:cubicBezTo>
                <a:cubicBezTo>
                  <a:pt x="5968" y="9497"/>
                  <a:pt x="5976" y="9498"/>
                  <a:pt x="5985" y="9498"/>
                </a:cubicBezTo>
                <a:cubicBezTo>
                  <a:pt x="6011" y="9498"/>
                  <a:pt x="6040" y="9490"/>
                  <a:pt x="6065" y="9487"/>
                </a:cubicBezTo>
                <a:cubicBezTo>
                  <a:pt x="6078" y="9484"/>
                  <a:pt x="6089" y="9483"/>
                  <a:pt x="6099" y="9483"/>
                </a:cubicBezTo>
                <a:cubicBezTo>
                  <a:pt x="6138" y="9483"/>
                  <a:pt x="6160" y="9502"/>
                  <a:pt x="6200" y="9529"/>
                </a:cubicBezTo>
                <a:cubicBezTo>
                  <a:pt x="6226" y="9550"/>
                  <a:pt x="6259" y="9559"/>
                  <a:pt x="6293" y="9571"/>
                </a:cubicBezTo>
                <a:lnTo>
                  <a:pt x="6276" y="10171"/>
                </a:lnTo>
                <a:cubicBezTo>
                  <a:pt x="6268" y="10171"/>
                  <a:pt x="6255" y="10175"/>
                  <a:pt x="6247" y="10179"/>
                </a:cubicBezTo>
                <a:cubicBezTo>
                  <a:pt x="6200" y="10196"/>
                  <a:pt x="6116" y="10259"/>
                  <a:pt x="6103" y="10301"/>
                </a:cubicBezTo>
                <a:cubicBezTo>
                  <a:pt x="6171" y="10335"/>
                  <a:pt x="6171" y="10373"/>
                  <a:pt x="6217" y="10373"/>
                </a:cubicBezTo>
                <a:cubicBezTo>
                  <a:pt x="6234" y="10373"/>
                  <a:pt x="6255" y="10365"/>
                  <a:pt x="6272" y="10356"/>
                </a:cubicBezTo>
                <a:lnTo>
                  <a:pt x="6272" y="10356"/>
                </a:lnTo>
                <a:lnTo>
                  <a:pt x="6242" y="11428"/>
                </a:lnTo>
                <a:cubicBezTo>
                  <a:pt x="6217" y="11382"/>
                  <a:pt x="6192" y="11335"/>
                  <a:pt x="6145" y="11293"/>
                </a:cubicBezTo>
                <a:cubicBezTo>
                  <a:pt x="6124" y="11272"/>
                  <a:pt x="6053" y="11276"/>
                  <a:pt x="6027" y="11259"/>
                </a:cubicBezTo>
                <a:cubicBezTo>
                  <a:pt x="5972" y="11222"/>
                  <a:pt x="5922" y="11146"/>
                  <a:pt x="5863" y="11103"/>
                </a:cubicBezTo>
                <a:cubicBezTo>
                  <a:pt x="5677" y="10977"/>
                  <a:pt x="5559" y="10816"/>
                  <a:pt x="5390" y="10673"/>
                </a:cubicBezTo>
                <a:cubicBezTo>
                  <a:pt x="5263" y="10563"/>
                  <a:pt x="5154" y="10542"/>
                  <a:pt x="5006" y="10487"/>
                </a:cubicBezTo>
                <a:cubicBezTo>
                  <a:pt x="4942" y="10462"/>
                  <a:pt x="4900" y="10424"/>
                  <a:pt x="4862" y="10386"/>
                </a:cubicBezTo>
                <a:lnTo>
                  <a:pt x="4862" y="10386"/>
                </a:lnTo>
                <a:cubicBezTo>
                  <a:pt x="4887" y="10387"/>
                  <a:pt x="4912" y="10387"/>
                  <a:pt x="4937" y="10387"/>
                </a:cubicBezTo>
                <a:cubicBezTo>
                  <a:pt x="5023" y="10387"/>
                  <a:pt x="5111" y="10381"/>
                  <a:pt x="5196" y="10365"/>
                </a:cubicBezTo>
                <a:cubicBezTo>
                  <a:pt x="4997" y="10120"/>
                  <a:pt x="4727" y="9930"/>
                  <a:pt x="4428" y="9816"/>
                </a:cubicBezTo>
                <a:cubicBezTo>
                  <a:pt x="4753" y="9778"/>
                  <a:pt x="5069" y="9651"/>
                  <a:pt x="5331" y="9449"/>
                </a:cubicBezTo>
                <a:cubicBezTo>
                  <a:pt x="5122" y="9367"/>
                  <a:pt x="4897" y="9325"/>
                  <a:pt x="4672" y="9325"/>
                </a:cubicBezTo>
                <a:cubicBezTo>
                  <a:pt x="4596" y="9325"/>
                  <a:pt x="4520" y="9330"/>
                  <a:pt x="4444" y="9339"/>
                </a:cubicBezTo>
                <a:cubicBezTo>
                  <a:pt x="4550" y="9267"/>
                  <a:pt x="4647" y="9187"/>
                  <a:pt x="4731" y="9098"/>
                </a:cubicBezTo>
                <a:lnTo>
                  <a:pt x="4664" y="8938"/>
                </a:lnTo>
                <a:lnTo>
                  <a:pt x="4812" y="9010"/>
                </a:lnTo>
                <a:cubicBezTo>
                  <a:pt x="4905" y="8904"/>
                  <a:pt x="4980" y="8790"/>
                  <a:pt x="5044" y="8664"/>
                </a:cubicBezTo>
                <a:lnTo>
                  <a:pt x="5044" y="8664"/>
                </a:lnTo>
                <a:cubicBezTo>
                  <a:pt x="4837" y="8676"/>
                  <a:pt x="4634" y="8727"/>
                  <a:pt x="4444" y="8807"/>
                </a:cubicBezTo>
                <a:lnTo>
                  <a:pt x="4428" y="8976"/>
                </a:lnTo>
                <a:lnTo>
                  <a:pt x="4356" y="8845"/>
                </a:lnTo>
                <a:cubicBezTo>
                  <a:pt x="4309" y="8871"/>
                  <a:pt x="4259" y="8896"/>
                  <a:pt x="4212" y="8925"/>
                </a:cubicBezTo>
                <a:cubicBezTo>
                  <a:pt x="4284" y="7828"/>
                  <a:pt x="4347" y="6710"/>
                  <a:pt x="4411" y="5654"/>
                </a:cubicBezTo>
                <a:lnTo>
                  <a:pt x="4453" y="5654"/>
                </a:lnTo>
                <a:cubicBezTo>
                  <a:pt x="4495" y="5654"/>
                  <a:pt x="4539" y="5651"/>
                  <a:pt x="4581" y="5651"/>
                </a:cubicBezTo>
                <a:cubicBezTo>
                  <a:pt x="4602" y="5651"/>
                  <a:pt x="4623" y="5652"/>
                  <a:pt x="4643" y="5654"/>
                </a:cubicBezTo>
                <a:cubicBezTo>
                  <a:pt x="4710" y="5663"/>
                  <a:pt x="4769" y="5705"/>
                  <a:pt x="4837" y="5705"/>
                </a:cubicBezTo>
                <a:cubicBezTo>
                  <a:pt x="4843" y="5705"/>
                  <a:pt x="4849" y="5706"/>
                  <a:pt x="4855" y="5706"/>
                </a:cubicBezTo>
                <a:cubicBezTo>
                  <a:pt x="4909" y="5706"/>
                  <a:pt x="4951" y="5687"/>
                  <a:pt x="4989" y="5638"/>
                </a:cubicBezTo>
                <a:cubicBezTo>
                  <a:pt x="5006" y="5621"/>
                  <a:pt x="5018" y="5578"/>
                  <a:pt x="5040" y="5566"/>
                </a:cubicBezTo>
                <a:cubicBezTo>
                  <a:pt x="5048" y="5557"/>
                  <a:pt x="5059" y="5555"/>
                  <a:pt x="5070" y="5555"/>
                </a:cubicBezTo>
                <a:cubicBezTo>
                  <a:pt x="5082" y="5555"/>
                  <a:pt x="5094" y="5557"/>
                  <a:pt x="5107" y="5557"/>
                </a:cubicBezTo>
                <a:lnTo>
                  <a:pt x="5403" y="5557"/>
                </a:lnTo>
                <a:cubicBezTo>
                  <a:pt x="5425" y="5557"/>
                  <a:pt x="5451" y="5554"/>
                  <a:pt x="5476" y="5554"/>
                </a:cubicBezTo>
                <a:cubicBezTo>
                  <a:pt x="5489" y="5554"/>
                  <a:pt x="5501" y="5555"/>
                  <a:pt x="5512" y="5557"/>
                </a:cubicBezTo>
                <a:cubicBezTo>
                  <a:pt x="5550" y="5562"/>
                  <a:pt x="5580" y="5583"/>
                  <a:pt x="5618" y="5591"/>
                </a:cubicBezTo>
                <a:cubicBezTo>
                  <a:pt x="5637" y="5593"/>
                  <a:pt x="5657" y="5595"/>
                  <a:pt x="5678" y="5595"/>
                </a:cubicBezTo>
                <a:cubicBezTo>
                  <a:pt x="5732" y="5595"/>
                  <a:pt x="5786" y="5585"/>
                  <a:pt x="5829" y="5557"/>
                </a:cubicBezTo>
                <a:cubicBezTo>
                  <a:pt x="5871" y="5532"/>
                  <a:pt x="5896" y="5515"/>
                  <a:pt x="5943" y="5507"/>
                </a:cubicBezTo>
                <a:cubicBezTo>
                  <a:pt x="5998" y="5498"/>
                  <a:pt x="6048" y="5498"/>
                  <a:pt x="6099" y="5486"/>
                </a:cubicBezTo>
                <a:cubicBezTo>
                  <a:pt x="6154" y="5473"/>
                  <a:pt x="6204" y="5481"/>
                  <a:pt x="6259" y="5473"/>
                </a:cubicBezTo>
                <a:cubicBezTo>
                  <a:pt x="6285" y="5469"/>
                  <a:pt x="6297" y="5477"/>
                  <a:pt x="6293" y="5439"/>
                </a:cubicBezTo>
                <a:cubicBezTo>
                  <a:pt x="6289" y="5401"/>
                  <a:pt x="6251" y="5376"/>
                  <a:pt x="6226" y="5355"/>
                </a:cubicBezTo>
                <a:cubicBezTo>
                  <a:pt x="6204" y="5338"/>
                  <a:pt x="6204" y="5321"/>
                  <a:pt x="6175" y="5313"/>
                </a:cubicBezTo>
                <a:cubicBezTo>
                  <a:pt x="6154" y="5304"/>
                  <a:pt x="6133" y="5308"/>
                  <a:pt x="6107" y="5304"/>
                </a:cubicBezTo>
                <a:cubicBezTo>
                  <a:pt x="6069" y="5300"/>
                  <a:pt x="6040" y="5266"/>
                  <a:pt x="6002" y="5258"/>
                </a:cubicBezTo>
                <a:cubicBezTo>
                  <a:pt x="5992" y="5255"/>
                  <a:pt x="5983" y="5254"/>
                  <a:pt x="5973" y="5254"/>
                </a:cubicBezTo>
                <a:cubicBezTo>
                  <a:pt x="5913" y="5254"/>
                  <a:pt x="5849" y="5293"/>
                  <a:pt x="5791" y="5304"/>
                </a:cubicBezTo>
                <a:cubicBezTo>
                  <a:pt x="5753" y="5313"/>
                  <a:pt x="5715" y="5308"/>
                  <a:pt x="5677" y="5317"/>
                </a:cubicBezTo>
                <a:cubicBezTo>
                  <a:pt x="5647" y="5323"/>
                  <a:pt x="5607" y="5343"/>
                  <a:pt x="5573" y="5343"/>
                </a:cubicBezTo>
                <a:cubicBezTo>
                  <a:pt x="5563" y="5343"/>
                  <a:pt x="5554" y="5342"/>
                  <a:pt x="5546" y="5338"/>
                </a:cubicBezTo>
                <a:cubicBezTo>
                  <a:pt x="5542" y="5304"/>
                  <a:pt x="5664" y="5232"/>
                  <a:pt x="5685" y="5215"/>
                </a:cubicBezTo>
                <a:cubicBezTo>
                  <a:pt x="5711" y="5194"/>
                  <a:pt x="5719" y="5165"/>
                  <a:pt x="5744" y="5139"/>
                </a:cubicBezTo>
                <a:cubicBezTo>
                  <a:pt x="5757" y="5123"/>
                  <a:pt x="5787" y="5102"/>
                  <a:pt x="5808" y="5089"/>
                </a:cubicBezTo>
                <a:cubicBezTo>
                  <a:pt x="5850" y="5059"/>
                  <a:pt x="5913" y="5080"/>
                  <a:pt x="5964" y="5059"/>
                </a:cubicBezTo>
                <a:cubicBezTo>
                  <a:pt x="6019" y="5034"/>
                  <a:pt x="6069" y="5013"/>
                  <a:pt x="6129" y="4996"/>
                </a:cubicBezTo>
                <a:cubicBezTo>
                  <a:pt x="6154" y="4992"/>
                  <a:pt x="6247" y="4983"/>
                  <a:pt x="6247" y="4941"/>
                </a:cubicBezTo>
                <a:cubicBezTo>
                  <a:pt x="6247" y="4916"/>
                  <a:pt x="6217" y="4903"/>
                  <a:pt x="6200" y="4895"/>
                </a:cubicBezTo>
                <a:cubicBezTo>
                  <a:pt x="6179" y="4878"/>
                  <a:pt x="6179" y="4882"/>
                  <a:pt x="6162" y="4857"/>
                </a:cubicBezTo>
                <a:cubicBezTo>
                  <a:pt x="6141" y="4823"/>
                  <a:pt x="6112" y="4793"/>
                  <a:pt x="6078" y="4777"/>
                </a:cubicBezTo>
                <a:cubicBezTo>
                  <a:pt x="6057" y="4764"/>
                  <a:pt x="6027" y="4739"/>
                  <a:pt x="6006" y="4730"/>
                </a:cubicBezTo>
                <a:cubicBezTo>
                  <a:pt x="5995" y="4725"/>
                  <a:pt x="5984" y="4723"/>
                  <a:pt x="5972" y="4723"/>
                </a:cubicBezTo>
                <a:cubicBezTo>
                  <a:pt x="5956" y="4723"/>
                  <a:pt x="5940" y="4726"/>
                  <a:pt x="5926" y="4726"/>
                </a:cubicBezTo>
                <a:cubicBezTo>
                  <a:pt x="5902" y="4726"/>
                  <a:pt x="5878" y="4729"/>
                  <a:pt x="5855" y="4729"/>
                </a:cubicBezTo>
                <a:cubicBezTo>
                  <a:pt x="5820" y="4729"/>
                  <a:pt x="5787" y="4722"/>
                  <a:pt x="5761" y="4692"/>
                </a:cubicBezTo>
                <a:cubicBezTo>
                  <a:pt x="5736" y="4663"/>
                  <a:pt x="5711" y="4633"/>
                  <a:pt x="5690" y="4603"/>
                </a:cubicBezTo>
                <a:cubicBezTo>
                  <a:pt x="5664" y="4565"/>
                  <a:pt x="5652" y="4544"/>
                  <a:pt x="5601" y="4544"/>
                </a:cubicBezTo>
                <a:cubicBezTo>
                  <a:pt x="5565" y="4542"/>
                  <a:pt x="5527" y="4541"/>
                  <a:pt x="5489" y="4541"/>
                </a:cubicBezTo>
                <a:cubicBezTo>
                  <a:pt x="5450" y="4541"/>
                  <a:pt x="5411" y="4542"/>
                  <a:pt x="5373" y="4544"/>
                </a:cubicBezTo>
                <a:cubicBezTo>
                  <a:pt x="5297" y="4544"/>
                  <a:pt x="5267" y="4582"/>
                  <a:pt x="5196" y="4608"/>
                </a:cubicBezTo>
                <a:cubicBezTo>
                  <a:pt x="5154" y="4625"/>
                  <a:pt x="5120" y="4654"/>
                  <a:pt x="5073" y="4658"/>
                </a:cubicBezTo>
                <a:cubicBezTo>
                  <a:pt x="5031" y="4667"/>
                  <a:pt x="4993" y="4667"/>
                  <a:pt x="4951" y="4679"/>
                </a:cubicBezTo>
                <a:cubicBezTo>
                  <a:pt x="4883" y="4696"/>
                  <a:pt x="4829" y="4730"/>
                  <a:pt x="4761" y="4743"/>
                </a:cubicBezTo>
                <a:cubicBezTo>
                  <a:pt x="4740" y="4745"/>
                  <a:pt x="4683" y="4761"/>
                  <a:pt x="4647" y="4761"/>
                </a:cubicBezTo>
                <a:cubicBezTo>
                  <a:pt x="4619" y="4761"/>
                  <a:pt x="4604" y="4751"/>
                  <a:pt x="4630" y="4717"/>
                </a:cubicBezTo>
                <a:cubicBezTo>
                  <a:pt x="4643" y="4701"/>
                  <a:pt x="4655" y="4696"/>
                  <a:pt x="4672" y="4684"/>
                </a:cubicBezTo>
                <a:cubicBezTo>
                  <a:pt x="4698" y="4663"/>
                  <a:pt x="4710" y="4637"/>
                  <a:pt x="4731" y="4612"/>
                </a:cubicBezTo>
                <a:cubicBezTo>
                  <a:pt x="4748" y="4591"/>
                  <a:pt x="4769" y="4578"/>
                  <a:pt x="4791" y="4561"/>
                </a:cubicBezTo>
                <a:cubicBezTo>
                  <a:pt x="4807" y="4544"/>
                  <a:pt x="4812" y="4515"/>
                  <a:pt x="4829" y="4502"/>
                </a:cubicBezTo>
                <a:cubicBezTo>
                  <a:pt x="4850" y="4481"/>
                  <a:pt x="4913" y="4477"/>
                  <a:pt x="4947" y="4477"/>
                </a:cubicBezTo>
                <a:lnTo>
                  <a:pt x="5208" y="4477"/>
                </a:lnTo>
                <a:cubicBezTo>
                  <a:pt x="5272" y="4477"/>
                  <a:pt x="5327" y="4477"/>
                  <a:pt x="5386" y="4464"/>
                </a:cubicBezTo>
                <a:cubicBezTo>
                  <a:pt x="5419" y="4456"/>
                  <a:pt x="5449" y="4460"/>
                  <a:pt x="5479" y="4439"/>
                </a:cubicBezTo>
                <a:cubicBezTo>
                  <a:pt x="5457" y="4409"/>
                  <a:pt x="5462" y="4376"/>
                  <a:pt x="5445" y="4342"/>
                </a:cubicBezTo>
                <a:cubicBezTo>
                  <a:pt x="5441" y="4333"/>
                  <a:pt x="5432" y="4300"/>
                  <a:pt x="5424" y="4291"/>
                </a:cubicBezTo>
                <a:cubicBezTo>
                  <a:pt x="5407" y="4270"/>
                  <a:pt x="5381" y="4278"/>
                  <a:pt x="5360" y="4262"/>
                </a:cubicBezTo>
                <a:cubicBezTo>
                  <a:pt x="5339" y="4240"/>
                  <a:pt x="5343" y="4224"/>
                  <a:pt x="5314" y="4215"/>
                </a:cubicBezTo>
                <a:cubicBezTo>
                  <a:pt x="5297" y="4211"/>
                  <a:pt x="5272" y="4198"/>
                  <a:pt x="5259" y="4198"/>
                </a:cubicBezTo>
                <a:cubicBezTo>
                  <a:pt x="5213" y="4190"/>
                  <a:pt x="5175" y="4198"/>
                  <a:pt x="5128" y="4173"/>
                </a:cubicBezTo>
                <a:cubicBezTo>
                  <a:pt x="5061" y="4135"/>
                  <a:pt x="5035" y="4063"/>
                  <a:pt x="5006" y="3991"/>
                </a:cubicBezTo>
                <a:cubicBezTo>
                  <a:pt x="4989" y="3945"/>
                  <a:pt x="4980" y="3911"/>
                  <a:pt x="4926" y="3899"/>
                </a:cubicBezTo>
                <a:cubicBezTo>
                  <a:pt x="4867" y="3882"/>
                  <a:pt x="4812" y="3865"/>
                  <a:pt x="4748" y="3844"/>
                </a:cubicBezTo>
                <a:lnTo>
                  <a:pt x="4744" y="3844"/>
                </a:lnTo>
                <a:cubicBezTo>
                  <a:pt x="4799" y="3734"/>
                  <a:pt x="4845" y="3620"/>
                  <a:pt x="4883" y="3510"/>
                </a:cubicBezTo>
                <a:cubicBezTo>
                  <a:pt x="4905" y="3523"/>
                  <a:pt x="4917" y="3527"/>
                  <a:pt x="4947" y="3531"/>
                </a:cubicBezTo>
                <a:cubicBezTo>
                  <a:pt x="4980" y="3531"/>
                  <a:pt x="5014" y="3527"/>
                  <a:pt x="5048" y="3527"/>
                </a:cubicBezTo>
                <a:cubicBezTo>
                  <a:pt x="5141" y="3527"/>
                  <a:pt x="5225" y="3544"/>
                  <a:pt x="5314" y="3544"/>
                </a:cubicBezTo>
                <a:cubicBezTo>
                  <a:pt x="5352" y="3548"/>
                  <a:pt x="5390" y="3544"/>
                  <a:pt x="5428" y="3561"/>
                </a:cubicBezTo>
                <a:cubicBezTo>
                  <a:pt x="5466" y="3582"/>
                  <a:pt x="5500" y="3620"/>
                  <a:pt x="5538" y="3645"/>
                </a:cubicBezTo>
                <a:cubicBezTo>
                  <a:pt x="5597" y="3688"/>
                  <a:pt x="5673" y="3717"/>
                  <a:pt x="5740" y="3726"/>
                </a:cubicBezTo>
                <a:cubicBezTo>
                  <a:pt x="5748" y="3727"/>
                  <a:pt x="5756" y="3727"/>
                  <a:pt x="5764" y="3727"/>
                </a:cubicBezTo>
                <a:cubicBezTo>
                  <a:pt x="5778" y="3727"/>
                  <a:pt x="5793" y="3726"/>
                  <a:pt x="5807" y="3726"/>
                </a:cubicBezTo>
                <a:cubicBezTo>
                  <a:pt x="5820" y="3726"/>
                  <a:pt x="5833" y="3727"/>
                  <a:pt x="5846" y="3730"/>
                </a:cubicBezTo>
                <a:cubicBezTo>
                  <a:pt x="5875" y="3738"/>
                  <a:pt x="5909" y="3768"/>
                  <a:pt x="5934" y="3789"/>
                </a:cubicBezTo>
                <a:cubicBezTo>
                  <a:pt x="5953" y="3802"/>
                  <a:pt x="5974" y="3811"/>
                  <a:pt x="5989" y="3811"/>
                </a:cubicBezTo>
                <a:cubicBezTo>
                  <a:pt x="6006" y="3811"/>
                  <a:pt x="6014" y="3798"/>
                  <a:pt x="5998" y="3764"/>
                </a:cubicBezTo>
                <a:cubicBezTo>
                  <a:pt x="5981" y="3726"/>
                  <a:pt x="5955" y="3683"/>
                  <a:pt x="5926" y="3662"/>
                </a:cubicBezTo>
                <a:cubicBezTo>
                  <a:pt x="5905" y="3645"/>
                  <a:pt x="5892" y="3641"/>
                  <a:pt x="5875" y="3612"/>
                </a:cubicBezTo>
                <a:cubicBezTo>
                  <a:pt x="5863" y="3590"/>
                  <a:pt x="5867" y="3586"/>
                  <a:pt x="5863" y="3561"/>
                </a:cubicBezTo>
                <a:cubicBezTo>
                  <a:pt x="5850" y="3510"/>
                  <a:pt x="5812" y="3485"/>
                  <a:pt x="5782" y="3447"/>
                </a:cubicBezTo>
                <a:cubicBezTo>
                  <a:pt x="5749" y="3405"/>
                  <a:pt x="5715" y="3396"/>
                  <a:pt x="5668" y="3375"/>
                </a:cubicBezTo>
                <a:cubicBezTo>
                  <a:pt x="5605" y="3337"/>
                  <a:pt x="5521" y="3299"/>
                  <a:pt x="5457" y="3253"/>
                </a:cubicBezTo>
                <a:cubicBezTo>
                  <a:pt x="5436" y="3236"/>
                  <a:pt x="5428" y="3223"/>
                  <a:pt x="5403" y="3211"/>
                </a:cubicBezTo>
                <a:cubicBezTo>
                  <a:pt x="5386" y="3202"/>
                  <a:pt x="5365" y="3198"/>
                  <a:pt x="5343" y="3198"/>
                </a:cubicBezTo>
                <a:cubicBezTo>
                  <a:pt x="5322" y="3197"/>
                  <a:pt x="5301" y="3196"/>
                  <a:pt x="5279" y="3196"/>
                </a:cubicBezTo>
                <a:cubicBezTo>
                  <a:pt x="5235" y="3196"/>
                  <a:pt x="5190" y="3198"/>
                  <a:pt x="5145" y="3198"/>
                </a:cubicBezTo>
                <a:cubicBezTo>
                  <a:pt x="5094" y="3198"/>
                  <a:pt x="5044" y="3185"/>
                  <a:pt x="4993" y="3181"/>
                </a:cubicBezTo>
                <a:cubicBezTo>
                  <a:pt x="5018" y="3084"/>
                  <a:pt x="5048" y="2983"/>
                  <a:pt x="5069" y="2881"/>
                </a:cubicBezTo>
                <a:cubicBezTo>
                  <a:pt x="5073" y="2873"/>
                  <a:pt x="5082" y="2869"/>
                  <a:pt x="5090" y="2865"/>
                </a:cubicBezTo>
                <a:cubicBezTo>
                  <a:pt x="5124" y="2843"/>
                  <a:pt x="5137" y="2831"/>
                  <a:pt x="5179" y="2831"/>
                </a:cubicBezTo>
                <a:cubicBezTo>
                  <a:pt x="5183" y="2830"/>
                  <a:pt x="5187" y="2830"/>
                  <a:pt x="5191" y="2830"/>
                </a:cubicBezTo>
                <a:cubicBezTo>
                  <a:pt x="5229" y="2830"/>
                  <a:pt x="5251" y="2848"/>
                  <a:pt x="5293" y="2848"/>
                </a:cubicBezTo>
                <a:cubicBezTo>
                  <a:pt x="5301" y="2915"/>
                  <a:pt x="5373" y="2945"/>
                  <a:pt x="5432" y="2949"/>
                </a:cubicBezTo>
                <a:cubicBezTo>
                  <a:pt x="5483" y="2949"/>
                  <a:pt x="5529" y="2949"/>
                  <a:pt x="5580" y="2936"/>
                </a:cubicBezTo>
                <a:cubicBezTo>
                  <a:pt x="5614" y="2924"/>
                  <a:pt x="5639" y="2915"/>
                  <a:pt x="5673" y="2915"/>
                </a:cubicBezTo>
                <a:cubicBezTo>
                  <a:pt x="5688" y="2912"/>
                  <a:pt x="5707" y="2909"/>
                  <a:pt x="5724" y="2909"/>
                </a:cubicBezTo>
                <a:cubicBezTo>
                  <a:pt x="5731" y="2909"/>
                  <a:pt x="5738" y="2910"/>
                  <a:pt x="5744" y="2911"/>
                </a:cubicBezTo>
                <a:cubicBezTo>
                  <a:pt x="5774" y="2919"/>
                  <a:pt x="5778" y="2945"/>
                  <a:pt x="5795" y="2966"/>
                </a:cubicBezTo>
                <a:cubicBezTo>
                  <a:pt x="5825" y="3000"/>
                  <a:pt x="5863" y="3029"/>
                  <a:pt x="5892" y="3059"/>
                </a:cubicBezTo>
                <a:cubicBezTo>
                  <a:pt x="5922" y="3088"/>
                  <a:pt x="5951" y="3118"/>
                  <a:pt x="5989" y="3139"/>
                </a:cubicBezTo>
                <a:cubicBezTo>
                  <a:pt x="6041" y="3167"/>
                  <a:pt x="6078" y="3198"/>
                  <a:pt x="6142" y="3198"/>
                </a:cubicBezTo>
                <a:cubicBezTo>
                  <a:pt x="6146" y="3198"/>
                  <a:pt x="6150" y="3198"/>
                  <a:pt x="6154" y="3198"/>
                </a:cubicBezTo>
                <a:cubicBezTo>
                  <a:pt x="6234" y="3194"/>
                  <a:pt x="6175" y="3130"/>
                  <a:pt x="6141" y="3097"/>
                </a:cubicBezTo>
                <a:cubicBezTo>
                  <a:pt x="6107" y="3059"/>
                  <a:pt x="6061" y="3033"/>
                  <a:pt x="6044" y="2978"/>
                </a:cubicBezTo>
                <a:cubicBezTo>
                  <a:pt x="6040" y="2957"/>
                  <a:pt x="6048" y="2941"/>
                  <a:pt x="6040" y="2919"/>
                </a:cubicBezTo>
                <a:cubicBezTo>
                  <a:pt x="6036" y="2907"/>
                  <a:pt x="6019" y="2886"/>
                  <a:pt x="6010" y="2873"/>
                </a:cubicBezTo>
                <a:cubicBezTo>
                  <a:pt x="5985" y="2827"/>
                  <a:pt x="5943" y="2780"/>
                  <a:pt x="5930" y="2729"/>
                </a:cubicBezTo>
                <a:cubicBezTo>
                  <a:pt x="5917" y="2691"/>
                  <a:pt x="5943" y="2632"/>
                  <a:pt x="5926" y="2599"/>
                </a:cubicBezTo>
                <a:cubicBezTo>
                  <a:pt x="5919" y="2583"/>
                  <a:pt x="5895" y="2579"/>
                  <a:pt x="5870" y="2579"/>
                </a:cubicBezTo>
                <a:cubicBezTo>
                  <a:pt x="5848" y="2579"/>
                  <a:pt x="5826" y="2582"/>
                  <a:pt x="5812" y="2582"/>
                </a:cubicBezTo>
                <a:cubicBezTo>
                  <a:pt x="5798" y="2582"/>
                  <a:pt x="5780" y="2586"/>
                  <a:pt x="5765" y="2586"/>
                </a:cubicBezTo>
                <a:cubicBezTo>
                  <a:pt x="5757" y="2586"/>
                  <a:pt x="5750" y="2585"/>
                  <a:pt x="5744" y="2582"/>
                </a:cubicBezTo>
                <a:cubicBezTo>
                  <a:pt x="5719" y="2573"/>
                  <a:pt x="5719" y="2552"/>
                  <a:pt x="5706" y="2531"/>
                </a:cubicBezTo>
                <a:cubicBezTo>
                  <a:pt x="5690" y="2497"/>
                  <a:pt x="5664" y="2464"/>
                  <a:pt x="5639" y="2430"/>
                </a:cubicBezTo>
                <a:cubicBezTo>
                  <a:pt x="5605" y="2379"/>
                  <a:pt x="5538" y="2362"/>
                  <a:pt x="5483" y="2345"/>
                </a:cubicBezTo>
                <a:cubicBezTo>
                  <a:pt x="5419" y="2324"/>
                  <a:pt x="5369" y="2324"/>
                  <a:pt x="5318" y="2278"/>
                </a:cubicBezTo>
                <a:cubicBezTo>
                  <a:pt x="5246" y="2215"/>
                  <a:pt x="5187" y="2189"/>
                  <a:pt x="5099" y="2164"/>
                </a:cubicBezTo>
                <a:cubicBezTo>
                  <a:pt x="5086" y="2113"/>
                  <a:pt x="5090" y="2092"/>
                  <a:pt x="5132" y="2067"/>
                </a:cubicBezTo>
                <a:cubicBezTo>
                  <a:pt x="5175" y="2042"/>
                  <a:pt x="5217" y="2020"/>
                  <a:pt x="5263" y="1999"/>
                </a:cubicBezTo>
                <a:cubicBezTo>
                  <a:pt x="5314" y="1978"/>
                  <a:pt x="5276" y="1936"/>
                  <a:pt x="5327" y="1911"/>
                </a:cubicBezTo>
                <a:cubicBezTo>
                  <a:pt x="5348" y="1898"/>
                  <a:pt x="5441" y="1885"/>
                  <a:pt x="5445" y="1873"/>
                </a:cubicBezTo>
                <a:cubicBezTo>
                  <a:pt x="5411" y="1864"/>
                  <a:pt x="5386" y="1852"/>
                  <a:pt x="5348" y="1852"/>
                </a:cubicBezTo>
                <a:cubicBezTo>
                  <a:pt x="5336" y="1850"/>
                  <a:pt x="5325" y="1850"/>
                  <a:pt x="5313" y="1850"/>
                </a:cubicBezTo>
                <a:cubicBezTo>
                  <a:pt x="5289" y="1850"/>
                  <a:pt x="5263" y="1852"/>
                  <a:pt x="5238" y="1852"/>
                </a:cubicBezTo>
                <a:cubicBezTo>
                  <a:pt x="5179" y="1847"/>
                  <a:pt x="5124" y="1822"/>
                  <a:pt x="5065" y="1818"/>
                </a:cubicBezTo>
                <a:cubicBezTo>
                  <a:pt x="5054" y="1816"/>
                  <a:pt x="5042" y="1816"/>
                  <a:pt x="5031" y="1816"/>
                </a:cubicBezTo>
                <a:cubicBezTo>
                  <a:pt x="5009" y="1816"/>
                  <a:pt x="4988" y="1818"/>
                  <a:pt x="4968" y="1818"/>
                </a:cubicBezTo>
                <a:cubicBezTo>
                  <a:pt x="5023" y="1801"/>
                  <a:pt x="5086" y="1788"/>
                  <a:pt x="5141" y="1763"/>
                </a:cubicBezTo>
                <a:cubicBezTo>
                  <a:pt x="5175" y="1746"/>
                  <a:pt x="5200" y="1717"/>
                  <a:pt x="5230" y="1700"/>
                </a:cubicBezTo>
                <a:cubicBezTo>
                  <a:pt x="5272" y="1679"/>
                  <a:pt x="5314" y="1670"/>
                  <a:pt x="5352" y="1641"/>
                </a:cubicBezTo>
                <a:cubicBezTo>
                  <a:pt x="5403" y="1603"/>
                  <a:pt x="5470" y="1586"/>
                  <a:pt x="5529" y="1573"/>
                </a:cubicBezTo>
                <a:cubicBezTo>
                  <a:pt x="5647" y="1539"/>
                  <a:pt x="5491" y="1476"/>
                  <a:pt x="5538" y="1413"/>
                </a:cubicBezTo>
                <a:cubicBezTo>
                  <a:pt x="5576" y="1362"/>
                  <a:pt x="5673" y="1366"/>
                  <a:pt x="5723" y="1349"/>
                </a:cubicBezTo>
                <a:cubicBezTo>
                  <a:pt x="5753" y="1337"/>
                  <a:pt x="5816" y="1303"/>
                  <a:pt x="5825" y="1273"/>
                </a:cubicBezTo>
                <a:cubicBezTo>
                  <a:pt x="5702" y="1185"/>
                  <a:pt x="5538" y="1227"/>
                  <a:pt x="5407" y="1172"/>
                </a:cubicBezTo>
                <a:cubicBezTo>
                  <a:pt x="5377" y="1159"/>
                  <a:pt x="5343" y="1130"/>
                  <a:pt x="5310" y="1121"/>
                </a:cubicBezTo>
                <a:cubicBezTo>
                  <a:pt x="5301" y="1119"/>
                  <a:pt x="5292" y="1118"/>
                  <a:pt x="5282" y="1118"/>
                </a:cubicBezTo>
                <a:cubicBezTo>
                  <a:pt x="5259" y="1118"/>
                  <a:pt x="5234" y="1124"/>
                  <a:pt x="5213" y="1130"/>
                </a:cubicBezTo>
                <a:cubicBezTo>
                  <a:pt x="5157" y="1146"/>
                  <a:pt x="5109" y="1152"/>
                  <a:pt x="5057" y="1152"/>
                </a:cubicBezTo>
                <a:cubicBezTo>
                  <a:pt x="5042" y="1152"/>
                  <a:pt x="5026" y="1152"/>
                  <a:pt x="5010" y="1151"/>
                </a:cubicBezTo>
                <a:cubicBezTo>
                  <a:pt x="4976" y="1151"/>
                  <a:pt x="4972" y="1142"/>
                  <a:pt x="4947" y="1134"/>
                </a:cubicBezTo>
                <a:cubicBezTo>
                  <a:pt x="4944" y="1133"/>
                  <a:pt x="4940" y="1133"/>
                  <a:pt x="4937" y="1133"/>
                </a:cubicBezTo>
                <a:cubicBezTo>
                  <a:pt x="4922" y="1133"/>
                  <a:pt x="4904" y="1139"/>
                  <a:pt x="4889" y="1139"/>
                </a:cubicBezTo>
                <a:cubicBezTo>
                  <a:pt x="4885" y="1139"/>
                  <a:pt x="4882" y="1139"/>
                  <a:pt x="4879" y="1138"/>
                </a:cubicBezTo>
                <a:cubicBezTo>
                  <a:pt x="4807" y="1117"/>
                  <a:pt x="4753" y="1033"/>
                  <a:pt x="4731" y="969"/>
                </a:cubicBezTo>
                <a:cubicBezTo>
                  <a:pt x="4727" y="944"/>
                  <a:pt x="4719" y="906"/>
                  <a:pt x="4702" y="885"/>
                </a:cubicBezTo>
                <a:cubicBezTo>
                  <a:pt x="4685" y="868"/>
                  <a:pt x="4668" y="868"/>
                  <a:pt x="4647" y="855"/>
                </a:cubicBezTo>
                <a:cubicBezTo>
                  <a:pt x="4622" y="847"/>
                  <a:pt x="4609" y="839"/>
                  <a:pt x="4580" y="834"/>
                </a:cubicBezTo>
                <a:cubicBezTo>
                  <a:pt x="4546" y="834"/>
                  <a:pt x="4542" y="826"/>
                  <a:pt x="4516" y="805"/>
                </a:cubicBezTo>
                <a:cubicBezTo>
                  <a:pt x="4487" y="780"/>
                  <a:pt x="4457" y="767"/>
                  <a:pt x="4432" y="750"/>
                </a:cubicBezTo>
                <a:cubicBezTo>
                  <a:pt x="4402" y="729"/>
                  <a:pt x="4381" y="704"/>
                  <a:pt x="4347" y="687"/>
                </a:cubicBezTo>
                <a:cubicBezTo>
                  <a:pt x="4288" y="657"/>
                  <a:pt x="4212" y="653"/>
                  <a:pt x="4145" y="653"/>
                </a:cubicBezTo>
                <a:cubicBezTo>
                  <a:pt x="4125" y="653"/>
                  <a:pt x="4106" y="656"/>
                  <a:pt x="4087" y="656"/>
                </a:cubicBezTo>
                <a:cubicBezTo>
                  <a:pt x="4072" y="656"/>
                  <a:pt x="4058" y="654"/>
                  <a:pt x="4043" y="649"/>
                </a:cubicBezTo>
                <a:cubicBezTo>
                  <a:pt x="4014" y="632"/>
                  <a:pt x="3959" y="594"/>
                  <a:pt x="3934" y="568"/>
                </a:cubicBezTo>
                <a:cubicBezTo>
                  <a:pt x="3908" y="539"/>
                  <a:pt x="3904" y="484"/>
                  <a:pt x="3866" y="467"/>
                </a:cubicBezTo>
                <a:cubicBezTo>
                  <a:pt x="3861" y="465"/>
                  <a:pt x="3854" y="464"/>
                  <a:pt x="3846" y="464"/>
                </a:cubicBezTo>
                <a:cubicBezTo>
                  <a:pt x="3820" y="464"/>
                  <a:pt x="3784" y="472"/>
                  <a:pt x="3765" y="476"/>
                </a:cubicBezTo>
                <a:cubicBezTo>
                  <a:pt x="3693" y="488"/>
                  <a:pt x="3634" y="531"/>
                  <a:pt x="3562" y="539"/>
                </a:cubicBezTo>
                <a:cubicBezTo>
                  <a:pt x="3536" y="542"/>
                  <a:pt x="3509" y="542"/>
                  <a:pt x="3483" y="542"/>
                </a:cubicBezTo>
                <a:cubicBezTo>
                  <a:pt x="3470" y="542"/>
                  <a:pt x="3457" y="542"/>
                  <a:pt x="3444" y="542"/>
                </a:cubicBezTo>
                <a:cubicBezTo>
                  <a:pt x="3405" y="542"/>
                  <a:pt x="3366" y="543"/>
                  <a:pt x="3326" y="552"/>
                </a:cubicBezTo>
                <a:cubicBezTo>
                  <a:pt x="3288" y="556"/>
                  <a:pt x="3263" y="556"/>
                  <a:pt x="3233" y="581"/>
                </a:cubicBezTo>
                <a:cubicBezTo>
                  <a:pt x="3212" y="602"/>
                  <a:pt x="3199" y="632"/>
                  <a:pt x="3174" y="649"/>
                </a:cubicBezTo>
                <a:cubicBezTo>
                  <a:pt x="3163" y="654"/>
                  <a:pt x="3149" y="656"/>
                  <a:pt x="3132" y="656"/>
                </a:cubicBezTo>
                <a:cubicBezTo>
                  <a:pt x="3081" y="656"/>
                  <a:pt x="3011" y="635"/>
                  <a:pt x="2966" y="635"/>
                </a:cubicBezTo>
                <a:cubicBezTo>
                  <a:pt x="2960" y="635"/>
                  <a:pt x="2955" y="635"/>
                  <a:pt x="2950" y="636"/>
                </a:cubicBezTo>
                <a:cubicBezTo>
                  <a:pt x="2928" y="640"/>
                  <a:pt x="2902" y="654"/>
                  <a:pt x="2876" y="654"/>
                </a:cubicBezTo>
                <a:cubicBezTo>
                  <a:pt x="2872" y="654"/>
                  <a:pt x="2869" y="653"/>
                  <a:pt x="2866" y="653"/>
                </a:cubicBezTo>
                <a:cubicBezTo>
                  <a:pt x="2857" y="653"/>
                  <a:pt x="2849" y="644"/>
                  <a:pt x="2836" y="640"/>
                </a:cubicBezTo>
                <a:cubicBezTo>
                  <a:pt x="2819" y="636"/>
                  <a:pt x="2799" y="635"/>
                  <a:pt x="2779" y="635"/>
                </a:cubicBezTo>
                <a:cubicBezTo>
                  <a:pt x="2758" y="635"/>
                  <a:pt x="2737" y="636"/>
                  <a:pt x="2718" y="636"/>
                </a:cubicBezTo>
                <a:cubicBezTo>
                  <a:pt x="2684" y="640"/>
                  <a:pt x="2659" y="657"/>
                  <a:pt x="2625" y="670"/>
                </a:cubicBezTo>
                <a:cubicBezTo>
                  <a:pt x="2575" y="682"/>
                  <a:pt x="2545" y="699"/>
                  <a:pt x="2503" y="733"/>
                </a:cubicBezTo>
                <a:cubicBezTo>
                  <a:pt x="2440" y="780"/>
                  <a:pt x="2389" y="822"/>
                  <a:pt x="2338" y="877"/>
                </a:cubicBezTo>
                <a:cubicBezTo>
                  <a:pt x="2309" y="910"/>
                  <a:pt x="2300" y="919"/>
                  <a:pt x="2258" y="919"/>
                </a:cubicBezTo>
                <a:cubicBezTo>
                  <a:pt x="2237" y="919"/>
                  <a:pt x="2216" y="918"/>
                  <a:pt x="2195" y="918"/>
                </a:cubicBezTo>
                <a:cubicBezTo>
                  <a:pt x="2175" y="918"/>
                  <a:pt x="2155" y="919"/>
                  <a:pt x="2136" y="923"/>
                </a:cubicBezTo>
                <a:cubicBezTo>
                  <a:pt x="2094" y="936"/>
                  <a:pt x="2060" y="936"/>
                  <a:pt x="2030" y="969"/>
                </a:cubicBezTo>
                <a:cubicBezTo>
                  <a:pt x="2005" y="995"/>
                  <a:pt x="1975" y="1037"/>
                  <a:pt x="1937" y="1050"/>
                </a:cubicBezTo>
                <a:cubicBezTo>
                  <a:pt x="1921" y="1055"/>
                  <a:pt x="1904" y="1057"/>
                  <a:pt x="1887" y="1057"/>
                </a:cubicBezTo>
                <a:cubicBezTo>
                  <a:pt x="1851" y="1057"/>
                  <a:pt x="1813" y="1050"/>
                  <a:pt x="1778" y="1050"/>
                </a:cubicBezTo>
                <a:cubicBezTo>
                  <a:pt x="1748" y="1050"/>
                  <a:pt x="1720" y="1055"/>
                  <a:pt x="1697" y="1075"/>
                </a:cubicBezTo>
                <a:cubicBezTo>
                  <a:pt x="1667" y="1100"/>
                  <a:pt x="1655" y="1130"/>
                  <a:pt x="1621" y="1147"/>
                </a:cubicBezTo>
                <a:cubicBezTo>
                  <a:pt x="1583" y="1172"/>
                  <a:pt x="1562" y="1197"/>
                  <a:pt x="1528" y="1218"/>
                </a:cubicBezTo>
                <a:cubicBezTo>
                  <a:pt x="1490" y="1244"/>
                  <a:pt x="1448" y="1252"/>
                  <a:pt x="1414" y="1273"/>
                </a:cubicBezTo>
                <a:cubicBezTo>
                  <a:pt x="1376" y="1299"/>
                  <a:pt x="1330" y="1316"/>
                  <a:pt x="1283" y="1320"/>
                </a:cubicBezTo>
                <a:cubicBezTo>
                  <a:pt x="1272" y="1321"/>
                  <a:pt x="1259" y="1322"/>
                  <a:pt x="1248" y="1322"/>
                </a:cubicBezTo>
                <a:cubicBezTo>
                  <a:pt x="1221" y="1322"/>
                  <a:pt x="1196" y="1315"/>
                  <a:pt x="1190" y="1286"/>
                </a:cubicBezTo>
                <a:cubicBezTo>
                  <a:pt x="1182" y="1256"/>
                  <a:pt x="1195" y="1240"/>
                  <a:pt x="1211" y="1218"/>
                </a:cubicBezTo>
                <a:cubicBezTo>
                  <a:pt x="1232" y="1189"/>
                  <a:pt x="1254" y="1176"/>
                  <a:pt x="1287" y="1159"/>
                </a:cubicBezTo>
                <a:cubicBezTo>
                  <a:pt x="1334" y="1138"/>
                  <a:pt x="1355" y="1092"/>
                  <a:pt x="1401" y="1071"/>
                </a:cubicBezTo>
                <a:cubicBezTo>
                  <a:pt x="1448" y="1050"/>
                  <a:pt x="1490" y="1062"/>
                  <a:pt x="1524" y="1020"/>
                </a:cubicBezTo>
                <a:cubicBezTo>
                  <a:pt x="1549" y="982"/>
                  <a:pt x="1545" y="974"/>
                  <a:pt x="1507" y="969"/>
                </a:cubicBezTo>
                <a:cubicBezTo>
                  <a:pt x="1497" y="968"/>
                  <a:pt x="1487" y="968"/>
                  <a:pt x="1477" y="968"/>
                </a:cubicBezTo>
                <a:cubicBezTo>
                  <a:pt x="1458" y="968"/>
                  <a:pt x="1438" y="969"/>
                  <a:pt x="1418" y="969"/>
                </a:cubicBezTo>
                <a:cubicBezTo>
                  <a:pt x="1384" y="969"/>
                  <a:pt x="1363" y="961"/>
                  <a:pt x="1330" y="953"/>
                </a:cubicBezTo>
                <a:cubicBezTo>
                  <a:pt x="1323" y="951"/>
                  <a:pt x="1316" y="950"/>
                  <a:pt x="1309" y="950"/>
                </a:cubicBezTo>
                <a:cubicBezTo>
                  <a:pt x="1251" y="950"/>
                  <a:pt x="1161" y="992"/>
                  <a:pt x="1131" y="1033"/>
                </a:cubicBezTo>
                <a:cubicBezTo>
                  <a:pt x="1106" y="1062"/>
                  <a:pt x="1105" y="1085"/>
                  <a:pt x="1070" y="1085"/>
                </a:cubicBezTo>
                <a:cubicBezTo>
                  <a:pt x="1064" y="1085"/>
                  <a:pt x="1058" y="1085"/>
                  <a:pt x="1051" y="1083"/>
                </a:cubicBezTo>
                <a:cubicBezTo>
                  <a:pt x="1009" y="1075"/>
                  <a:pt x="983" y="1041"/>
                  <a:pt x="945" y="1020"/>
                </a:cubicBezTo>
                <a:cubicBezTo>
                  <a:pt x="891" y="982"/>
                  <a:pt x="844" y="995"/>
                  <a:pt x="785" y="986"/>
                </a:cubicBezTo>
                <a:cubicBezTo>
                  <a:pt x="726" y="978"/>
                  <a:pt x="675" y="944"/>
                  <a:pt x="616" y="931"/>
                </a:cubicBezTo>
                <a:cubicBezTo>
                  <a:pt x="528" y="915"/>
                  <a:pt x="380" y="864"/>
                  <a:pt x="342" y="771"/>
                </a:cubicBezTo>
                <a:cubicBezTo>
                  <a:pt x="308" y="687"/>
                  <a:pt x="333" y="619"/>
                  <a:pt x="447" y="602"/>
                </a:cubicBezTo>
                <a:cubicBezTo>
                  <a:pt x="469" y="599"/>
                  <a:pt x="491" y="599"/>
                  <a:pt x="514" y="599"/>
                </a:cubicBezTo>
                <a:cubicBezTo>
                  <a:pt x="560" y="599"/>
                  <a:pt x="609" y="602"/>
                  <a:pt x="654" y="602"/>
                </a:cubicBezTo>
                <a:cubicBezTo>
                  <a:pt x="768" y="602"/>
                  <a:pt x="878" y="568"/>
                  <a:pt x="992" y="568"/>
                </a:cubicBezTo>
                <a:cubicBezTo>
                  <a:pt x="1034" y="568"/>
                  <a:pt x="1072" y="573"/>
                  <a:pt x="1114" y="573"/>
                </a:cubicBezTo>
                <a:cubicBezTo>
                  <a:pt x="1173" y="568"/>
                  <a:pt x="1220" y="547"/>
                  <a:pt x="1275" y="531"/>
                </a:cubicBezTo>
                <a:cubicBezTo>
                  <a:pt x="1304" y="518"/>
                  <a:pt x="1321" y="509"/>
                  <a:pt x="1338" y="484"/>
                </a:cubicBezTo>
                <a:cubicBezTo>
                  <a:pt x="1346" y="471"/>
                  <a:pt x="1351" y="446"/>
                  <a:pt x="1359" y="438"/>
                </a:cubicBezTo>
                <a:cubicBezTo>
                  <a:pt x="1365" y="432"/>
                  <a:pt x="1380" y="430"/>
                  <a:pt x="1399" y="430"/>
                </a:cubicBezTo>
                <a:cubicBezTo>
                  <a:pt x="1437" y="430"/>
                  <a:pt x="1490" y="438"/>
                  <a:pt x="1507" y="438"/>
                </a:cubicBezTo>
                <a:cubicBezTo>
                  <a:pt x="1523" y="438"/>
                  <a:pt x="1555" y="441"/>
                  <a:pt x="1584" y="441"/>
                </a:cubicBezTo>
                <a:cubicBezTo>
                  <a:pt x="1608" y="441"/>
                  <a:pt x="1630" y="439"/>
                  <a:pt x="1638" y="429"/>
                </a:cubicBezTo>
                <a:cubicBezTo>
                  <a:pt x="1650" y="412"/>
                  <a:pt x="1638" y="336"/>
                  <a:pt x="1638" y="315"/>
                </a:cubicBezTo>
                <a:cubicBezTo>
                  <a:pt x="1638" y="235"/>
                  <a:pt x="1562" y="172"/>
                  <a:pt x="1490" y="138"/>
                </a:cubicBezTo>
                <a:cubicBezTo>
                  <a:pt x="1448" y="117"/>
                  <a:pt x="1401" y="104"/>
                  <a:pt x="1359" y="87"/>
                </a:cubicBezTo>
                <a:cubicBezTo>
                  <a:pt x="1321" y="70"/>
                  <a:pt x="1283" y="58"/>
                  <a:pt x="1241" y="54"/>
                </a:cubicBezTo>
                <a:cubicBezTo>
                  <a:pt x="1216" y="54"/>
                  <a:pt x="1188" y="57"/>
                  <a:pt x="1162" y="57"/>
                </a:cubicBezTo>
                <a:cubicBezTo>
                  <a:pt x="1149" y="57"/>
                  <a:pt x="1135" y="56"/>
                  <a:pt x="1123" y="54"/>
                </a:cubicBezTo>
                <a:cubicBezTo>
                  <a:pt x="1072" y="45"/>
                  <a:pt x="1030" y="7"/>
                  <a:pt x="979" y="3"/>
                </a:cubicBezTo>
                <a:cubicBezTo>
                  <a:pt x="961" y="1"/>
                  <a:pt x="944" y="0"/>
                  <a:pt x="926" y="0"/>
                </a:cubicBezTo>
                <a:close/>
              </a:path>
            </a:pathLst>
          </a:custGeom>
          <a:solidFill>
            <a:srgbClr val="4B4B6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7" name="Google Shape;327;p16"/>
          <p:cNvSpPr/>
          <p:nvPr/>
        </p:nvSpPr>
        <p:spPr>
          <a:xfrm>
            <a:off x="6124448" y="-2370776"/>
            <a:ext cx="2739045" cy="2739599"/>
          </a:xfrm>
          <a:custGeom>
            <a:rect b="b" l="l" r="r" t="t"/>
            <a:pathLst>
              <a:path extrusionOk="0" h="19783" w="19779">
                <a:moveTo>
                  <a:pt x="9889" y="1"/>
                </a:moveTo>
                <a:cubicBezTo>
                  <a:pt x="8100" y="1"/>
                  <a:pt x="6424" y="473"/>
                  <a:pt x="4976" y="1305"/>
                </a:cubicBezTo>
                <a:cubicBezTo>
                  <a:pt x="4660" y="1486"/>
                  <a:pt x="4352" y="1685"/>
                  <a:pt x="4056" y="1900"/>
                </a:cubicBezTo>
                <a:cubicBezTo>
                  <a:pt x="3871" y="2035"/>
                  <a:pt x="3693" y="2178"/>
                  <a:pt x="3516" y="2326"/>
                </a:cubicBezTo>
                <a:cubicBezTo>
                  <a:pt x="3465" y="2373"/>
                  <a:pt x="3411" y="2415"/>
                  <a:pt x="3360" y="2461"/>
                </a:cubicBezTo>
                <a:cubicBezTo>
                  <a:pt x="3039" y="2744"/>
                  <a:pt x="2739" y="3044"/>
                  <a:pt x="2457" y="3364"/>
                </a:cubicBezTo>
                <a:cubicBezTo>
                  <a:pt x="2427" y="3398"/>
                  <a:pt x="2398" y="3432"/>
                  <a:pt x="2368" y="3466"/>
                </a:cubicBezTo>
                <a:cubicBezTo>
                  <a:pt x="2368" y="3466"/>
                  <a:pt x="2368" y="3470"/>
                  <a:pt x="2364" y="3470"/>
                </a:cubicBezTo>
                <a:cubicBezTo>
                  <a:pt x="2225" y="3639"/>
                  <a:pt x="2085" y="3808"/>
                  <a:pt x="1954" y="3985"/>
                </a:cubicBezTo>
                <a:cubicBezTo>
                  <a:pt x="1929" y="4019"/>
                  <a:pt x="1904" y="4052"/>
                  <a:pt x="1883" y="4086"/>
                </a:cubicBezTo>
                <a:cubicBezTo>
                  <a:pt x="1646" y="4407"/>
                  <a:pt x="1435" y="4740"/>
                  <a:pt x="1241" y="5091"/>
                </a:cubicBezTo>
                <a:cubicBezTo>
                  <a:pt x="1212" y="5141"/>
                  <a:pt x="1182" y="5196"/>
                  <a:pt x="1157" y="5247"/>
                </a:cubicBezTo>
                <a:cubicBezTo>
                  <a:pt x="1127" y="5302"/>
                  <a:pt x="1098" y="5357"/>
                  <a:pt x="1068" y="5411"/>
                </a:cubicBezTo>
                <a:cubicBezTo>
                  <a:pt x="920" y="5698"/>
                  <a:pt x="789" y="5998"/>
                  <a:pt x="671" y="6302"/>
                </a:cubicBezTo>
                <a:cubicBezTo>
                  <a:pt x="629" y="6403"/>
                  <a:pt x="591" y="6505"/>
                  <a:pt x="557" y="6610"/>
                </a:cubicBezTo>
                <a:cubicBezTo>
                  <a:pt x="532" y="6682"/>
                  <a:pt x="507" y="6754"/>
                  <a:pt x="486" y="6825"/>
                </a:cubicBezTo>
                <a:cubicBezTo>
                  <a:pt x="329" y="7302"/>
                  <a:pt x="207" y="7800"/>
                  <a:pt x="127" y="8311"/>
                </a:cubicBezTo>
                <a:cubicBezTo>
                  <a:pt x="106" y="8438"/>
                  <a:pt x="85" y="8569"/>
                  <a:pt x="68" y="8699"/>
                </a:cubicBezTo>
                <a:cubicBezTo>
                  <a:pt x="21" y="9092"/>
                  <a:pt x="0" y="9489"/>
                  <a:pt x="0" y="9890"/>
                </a:cubicBezTo>
                <a:cubicBezTo>
                  <a:pt x="0" y="10042"/>
                  <a:pt x="0" y="10189"/>
                  <a:pt x="9" y="10337"/>
                </a:cubicBezTo>
                <a:cubicBezTo>
                  <a:pt x="9" y="10371"/>
                  <a:pt x="13" y="10405"/>
                  <a:pt x="13" y="10438"/>
                </a:cubicBezTo>
                <a:cubicBezTo>
                  <a:pt x="17" y="10464"/>
                  <a:pt x="17" y="10493"/>
                  <a:pt x="17" y="10523"/>
                </a:cubicBezTo>
                <a:cubicBezTo>
                  <a:pt x="21" y="10544"/>
                  <a:pt x="21" y="10565"/>
                  <a:pt x="21" y="10586"/>
                </a:cubicBezTo>
                <a:cubicBezTo>
                  <a:pt x="26" y="10628"/>
                  <a:pt x="30" y="10670"/>
                  <a:pt x="34" y="10713"/>
                </a:cubicBezTo>
                <a:cubicBezTo>
                  <a:pt x="34" y="10755"/>
                  <a:pt x="38" y="10797"/>
                  <a:pt x="42" y="10839"/>
                </a:cubicBezTo>
                <a:cubicBezTo>
                  <a:pt x="47" y="10877"/>
                  <a:pt x="51" y="10919"/>
                  <a:pt x="55" y="10957"/>
                </a:cubicBezTo>
                <a:cubicBezTo>
                  <a:pt x="68" y="11080"/>
                  <a:pt x="85" y="11202"/>
                  <a:pt x="102" y="11325"/>
                </a:cubicBezTo>
                <a:cubicBezTo>
                  <a:pt x="194" y="11962"/>
                  <a:pt x="346" y="12578"/>
                  <a:pt x="553" y="13169"/>
                </a:cubicBezTo>
                <a:cubicBezTo>
                  <a:pt x="629" y="13376"/>
                  <a:pt x="709" y="13583"/>
                  <a:pt x="794" y="13785"/>
                </a:cubicBezTo>
                <a:cubicBezTo>
                  <a:pt x="1085" y="14465"/>
                  <a:pt x="1452" y="15106"/>
                  <a:pt x="1883" y="15697"/>
                </a:cubicBezTo>
                <a:cubicBezTo>
                  <a:pt x="2309" y="16284"/>
                  <a:pt x="2794" y="16820"/>
                  <a:pt x="3339" y="17301"/>
                </a:cubicBezTo>
                <a:cubicBezTo>
                  <a:pt x="5082" y="18842"/>
                  <a:pt x="7378" y="19783"/>
                  <a:pt x="9889" y="19783"/>
                </a:cubicBezTo>
                <a:cubicBezTo>
                  <a:pt x="15351" y="19783"/>
                  <a:pt x="19778" y="15351"/>
                  <a:pt x="19778" y="9890"/>
                </a:cubicBezTo>
                <a:cubicBezTo>
                  <a:pt x="19778" y="9354"/>
                  <a:pt x="19736" y="8826"/>
                  <a:pt x="19656" y="8311"/>
                </a:cubicBezTo>
                <a:cubicBezTo>
                  <a:pt x="19572" y="7805"/>
                  <a:pt x="19453" y="7311"/>
                  <a:pt x="19297" y="6834"/>
                </a:cubicBezTo>
                <a:cubicBezTo>
                  <a:pt x="19107" y="6243"/>
                  <a:pt x="18858" y="5673"/>
                  <a:pt x="18563" y="5133"/>
                </a:cubicBezTo>
                <a:cubicBezTo>
                  <a:pt x="18364" y="4770"/>
                  <a:pt x="18141" y="4420"/>
                  <a:pt x="17896" y="4086"/>
                </a:cubicBezTo>
                <a:cubicBezTo>
                  <a:pt x="16098" y="1609"/>
                  <a:pt x="13181" y="1"/>
                  <a:pt x="9889" y="1"/>
                </a:cubicBezTo>
                <a:close/>
              </a:path>
            </a:pathLst>
          </a:custGeom>
          <a:solidFill>
            <a:srgbClr val="FFF7B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Quote">
  <p:cSld name="BLANK_1_1">
    <p:spTree>
      <p:nvGrpSpPr>
        <p:cNvPr id="328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Google Shape;329;p17"/>
          <p:cNvSpPr/>
          <p:nvPr/>
        </p:nvSpPr>
        <p:spPr>
          <a:xfrm rot="-1564984">
            <a:off x="-1442853" y="-798202"/>
            <a:ext cx="7652435" cy="4446978"/>
          </a:xfrm>
          <a:custGeom>
            <a:rect b="b" l="l" r="r" t="t"/>
            <a:pathLst>
              <a:path extrusionOk="0" fill="none" h="31766" w="55955">
                <a:moveTo>
                  <a:pt x="4154" y="24135"/>
                </a:moveTo>
                <a:cubicBezTo>
                  <a:pt x="6024" y="26228"/>
                  <a:pt x="8134" y="28229"/>
                  <a:pt x="10624" y="29567"/>
                </a:cubicBezTo>
                <a:cubicBezTo>
                  <a:pt x="12823" y="30749"/>
                  <a:pt x="15385" y="31302"/>
                  <a:pt x="17778" y="30365"/>
                </a:cubicBezTo>
                <a:cubicBezTo>
                  <a:pt x="19150" y="29829"/>
                  <a:pt x="20323" y="28887"/>
                  <a:pt x="21302" y="27798"/>
                </a:cubicBezTo>
                <a:cubicBezTo>
                  <a:pt x="22299" y="26697"/>
                  <a:pt x="23100" y="25304"/>
                  <a:pt x="24388" y="24502"/>
                </a:cubicBezTo>
                <a:cubicBezTo>
                  <a:pt x="25869" y="23582"/>
                  <a:pt x="27574" y="23894"/>
                  <a:pt x="29060" y="24637"/>
                </a:cubicBezTo>
                <a:cubicBezTo>
                  <a:pt x="30807" y="25511"/>
                  <a:pt x="32272" y="26845"/>
                  <a:pt x="33880" y="27938"/>
                </a:cubicBezTo>
                <a:cubicBezTo>
                  <a:pt x="36970" y="30035"/>
                  <a:pt x="40785" y="31766"/>
                  <a:pt x="44516" y="30343"/>
                </a:cubicBezTo>
                <a:cubicBezTo>
                  <a:pt x="46272" y="29677"/>
                  <a:pt x="47935" y="28457"/>
                  <a:pt x="48830" y="26777"/>
                </a:cubicBezTo>
                <a:cubicBezTo>
                  <a:pt x="49590" y="25355"/>
                  <a:pt x="49801" y="23713"/>
                  <a:pt x="49788" y="22122"/>
                </a:cubicBezTo>
                <a:cubicBezTo>
                  <a:pt x="49763" y="18597"/>
                  <a:pt x="48762" y="15157"/>
                  <a:pt x="48910" y="11625"/>
                </a:cubicBezTo>
                <a:cubicBezTo>
                  <a:pt x="49058" y="8100"/>
                  <a:pt x="50083" y="4293"/>
                  <a:pt x="53017" y="2078"/>
                </a:cubicBezTo>
                <a:cubicBezTo>
                  <a:pt x="53916" y="1402"/>
                  <a:pt x="54908" y="896"/>
                  <a:pt x="55954" y="516"/>
                </a:cubicBezTo>
                <a:lnTo>
                  <a:pt x="55954" y="1"/>
                </a:lnTo>
                <a:cubicBezTo>
                  <a:pt x="55144" y="77"/>
                  <a:pt x="54342" y="263"/>
                  <a:pt x="53582" y="507"/>
                </a:cubicBezTo>
                <a:cubicBezTo>
                  <a:pt x="52147" y="972"/>
                  <a:pt x="50864" y="1731"/>
                  <a:pt x="49826" y="2829"/>
                </a:cubicBezTo>
                <a:cubicBezTo>
                  <a:pt x="47813" y="4956"/>
                  <a:pt x="46960" y="7813"/>
                  <a:pt x="45783" y="10422"/>
                </a:cubicBezTo>
                <a:cubicBezTo>
                  <a:pt x="44732" y="12747"/>
                  <a:pt x="43415" y="15014"/>
                  <a:pt x="41309" y="16533"/>
                </a:cubicBezTo>
                <a:cubicBezTo>
                  <a:pt x="40194" y="17335"/>
                  <a:pt x="38890" y="17930"/>
                  <a:pt x="37556" y="18247"/>
                </a:cubicBezTo>
                <a:cubicBezTo>
                  <a:pt x="36109" y="18589"/>
                  <a:pt x="34699" y="18374"/>
                  <a:pt x="33319" y="17867"/>
                </a:cubicBezTo>
                <a:cubicBezTo>
                  <a:pt x="31918" y="17356"/>
                  <a:pt x="30575" y="16711"/>
                  <a:pt x="29094" y="16449"/>
                </a:cubicBezTo>
                <a:cubicBezTo>
                  <a:pt x="27963" y="16246"/>
                  <a:pt x="26785" y="16272"/>
                  <a:pt x="25692" y="16652"/>
                </a:cubicBezTo>
                <a:cubicBezTo>
                  <a:pt x="23772" y="17318"/>
                  <a:pt x="22404" y="18918"/>
                  <a:pt x="21070" y="20366"/>
                </a:cubicBezTo>
                <a:cubicBezTo>
                  <a:pt x="19715" y="21839"/>
                  <a:pt x="18264" y="23291"/>
                  <a:pt x="16322" y="23936"/>
                </a:cubicBezTo>
                <a:cubicBezTo>
                  <a:pt x="13882" y="24747"/>
                  <a:pt x="11093" y="24375"/>
                  <a:pt x="8767" y="23379"/>
                </a:cubicBezTo>
                <a:cubicBezTo>
                  <a:pt x="6268" y="22303"/>
                  <a:pt x="4137" y="20518"/>
                  <a:pt x="2229" y="18610"/>
                </a:cubicBezTo>
                <a:cubicBezTo>
                  <a:pt x="1461" y="17842"/>
                  <a:pt x="727" y="17044"/>
                  <a:pt x="1" y="16238"/>
                </a:cubicBezTo>
                <a:lnTo>
                  <a:pt x="1" y="18770"/>
                </a:lnTo>
                <a:cubicBezTo>
                  <a:pt x="1271" y="20644"/>
                  <a:pt x="2647" y="22451"/>
                  <a:pt x="4154" y="24135"/>
                </a:cubicBezTo>
                <a:close/>
              </a:path>
            </a:pathLst>
          </a:custGeom>
          <a:noFill/>
          <a:ln cap="flat" cmpd="sng" w="3475">
            <a:solidFill>
              <a:schemeClr val="accent4"/>
            </a:solidFill>
            <a:prstDash val="solid"/>
            <a:miter lim="422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0" name="Google Shape;330;p17"/>
          <p:cNvSpPr/>
          <p:nvPr/>
        </p:nvSpPr>
        <p:spPr>
          <a:xfrm rot="-2207632">
            <a:off x="2218694" y="1888886"/>
            <a:ext cx="8923302" cy="3109063"/>
          </a:xfrm>
          <a:custGeom>
            <a:rect b="b" l="l" r="r" t="t"/>
            <a:pathLst>
              <a:path extrusionOk="0" fill="none" h="18504" w="33834">
                <a:moveTo>
                  <a:pt x="2706" y="9501"/>
                </a:moveTo>
                <a:cubicBezTo>
                  <a:pt x="3626" y="9565"/>
                  <a:pt x="4479" y="9408"/>
                  <a:pt x="5336" y="9088"/>
                </a:cubicBezTo>
                <a:cubicBezTo>
                  <a:pt x="6817" y="8535"/>
                  <a:pt x="8493" y="7534"/>
                  <a:pt x="10096" y="8201"/>
                </a:cubicBezTo>
                <a:cubicBezTo>
                  <a:pt x="10814" y="8497"/>
                  <a:pt x="11312" y="9159"/>
                  <a:pt x="11738" y="9780"/>
                </a:cubicBezTo>
                <a:cubicBezTo>
                  <a:pt x="12224" y="10485"/>
                  <a:pt x="12726" y="11181"/>
                  <a:pt x="13220" y="11882"/>
                </a:cubicBezTo>
                <a:cubicBezTo>
                  <a:pt x="13798" y="12701"/>
                  <a:pt x="14376" y="13528"/>
                  <a:pt x="15039" y="14283"/>
                </a:cubicBezTo>
                <a:cubicBezTo>
                  <a:pt x="15672" y="15013"/>
                  <a:pt x="16381" y="15625"/>
                  <a:pt x="17183" y="16166"/>
                </a:cubicBezTo>
                <a:cubicBezTo>
                  <a:pt x="19893" y="17989"/>
                  <a:pt x="23738" y="18504"/>
                  <a:pt x="26718" y="17027"/>
                </a:cubicBezTo>
                <a:cubicBezTo>
                  <a:pt x="28347" y="16216"/>
                  <a:pt x="29702" y="14777"/>
                  <a:pt x="30056" y="12954"/>
                </a:cubicBezTo>
                <a:cubicBezTo>
                  <a:pt x="30398" y="11206"/>
                  <a:pt x="29917" y="9434"/>
                  <a:pt x="29837" y="7686"/>
                </a:cubicBezTo>
                <a:cubicBezTo>
                  <a:pt x="29795" y="6787"/>
                  <a:pt x="29854" y="5871"/>
                  <a:pt x="30136" y="5010"/>
                </a:cubicBezTo>
                <a:cubicBezTo>
                  <a:pt x="30428" y="4120"/>
                  <a:pt x="30900" y="3284"/>
                  <a:pt x="31445" y="2529"/>
                </a:cubicBezTo>
                <a:cubicBezTo>
                  <a:pt x="32133" y="1583"/>
                  <a:pt x="32960" y="764"/>
                  <a:pt x="33834" y="0"/>
                </a:cubicBezTo>
                <a:lnTo>
                  <a:pt x="32340" y="0"/>
                </a:lnTo>
                <a:cubicBezTo>
                  <a:pt x="32086" y="195"/>
                  <a:pt x="31842" y="397"/>
                  <a:pt x="31605" y="604"/>
                </a:cubicBezTo>
                <a:cubicBezTo>
                  <a:pt x="30415" y="1647"/>
                  <a:pt x="29330" y="2841"/>
                  <a:pt x="28372" y="4099"/>
                </a:cubicBezTo>
                <a:cubicBezTo>
                  <a:pt x="27452" y="5302"/>
                  <a:pt x="26557" y="6614"/>
                  <a:pt x="25270" y="7467"/>
                </a:cubicBezTo>
                <a:cubicBezTo>
                  <a:pt x="23970" y="8324"/>
                  <a:pt x="22286" y="8417"/>
                  <a:pt x="20783" y="8218"/>
                </a:cubicBezTo>
                <a:cubicBezTo>
                  <a:pt x="19251" y="8011"/>
                  <a:pt x="17766" y="7467"/>
                  <a:pt x="16402" y="6745"/>
                </a:cubicBezTo>
                <a:cubicBezTo>
                  <a:pt x="15212" y="6120"/>
                  <a:pt x="14115" y="5310"/>
                  <a:pt x="12869" y="4795"/>
                </a:cubicBezTo>
                <a:cubicBezTo>
                  <a:pt x="12300" y="4563"/>
                  <a:pt x="11700" y="4407"/>
                  <a:pt x="11080" y="4394"/>
                </a:cubicBezTo>
                <a:cubicBezTo>
                  <a:pt x="10350" y="4382"/>
                  <a:pt x="9632" y="4563"/>
                  <a:pt x="8965" y="4854"/>
                </a:cubicBezTo>
                <a:cubicBezTo>
                  <a:pt x="7513" y="5492"/>
                  <a:pt x="6302" y="6555"/>
                  <a:pt x="4880" y="7247"/>
                </a:cubicBezTo>
                <a:cubicBezTo>
                  <a:pt x="4221" y="7568"/>
                  <a:pt x="3525" y="7792"/>
                  <a:pt x="2795" y="7851"/>
                </a:cubicBezTo>
                <a:cubicBezTo>
                  <a:pt x="1997" y="7918"/>
                  <a:pt x="1195" y="7792"/>
                  <a:pt x="444" y="7530"/>
                </a:cubicBezTo>
                <a:cubicBezTo>
                  <a:pt x="296" y="7480"/>
                  <a:pt x="148" y="7425"/>
                  <a:pt x="1" y="7366"/>
                </a:cubicBezTo>
                <a:lnTo>
                  <a:pt x="1" y="8813"/>
                </a:lnTo>
                <a:cubicBezTo>
                  <a:pt x="866" y="9168"/>
                  <a:pt x="1773" y="9438"/>
                  <a:pt x="2706" y="9501"/>
                </a:cubicBezTo>
                <a:close/>
              </a:path>
            </a:pathLst>
          </a:custGeom>
          <a:noFill/>
          <a:ln cap="flat" cmpd="sng" w="3475">
            <a:solidFill>
              <a:schemeClr val="accent4"/>
            </a:solidFill>
            <a:prstDash val="solid"/>
            <a:miter lim="422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1" name="Google Shape;331;p17"/>
          <p:cNvSpPr/>
          <p:nvPr/>
        </p:nvSpPr>
        <p:spPr>
          <a:xfrm>
            <a:off x="1421384" y="223101"/>
            <a:ext cx="76465" cy="76465"/>
          </a:xfrm>
          <a:custGeom>
            <a:rect b="b" l="l" r="r" t="t"/>
            <a:pathLst>
              <a:path extrusionOk="0" h="427" w="427">
                <a:moveTo>
                  <a:pt x="216" y="0"/>
                </a:moveTo>
                <a:cubicBezTo>
                  <a:pt x="98" y="0"/>
                  <a:pt x="1" y="97"/>
                  <a:pt x="1" y="211"/>
                </a:cubicBezTo>
                <a:cubicBezTo>
                  <a:pt x="1" y="329"/>
                  <a:pt x="98" y="426"/>
                  <a:pt x="216" y="426"/>
                </a:cubicBezTo>
                <a:cubicBezTo>
                  <a:pt x="334" y="426"/>
                  <a:pt x="427" y="329"/>
                  <a:pt x="427" y="211"/>
                </a:cubicBezTo>
                <a:cubicBezTo>
                  <a:pt x="427" y="97"/>
                  <a:pt x="334" y="0"/>
                  <a:pt x="216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2" name="Google Shape;332;p17"/>
          <p:cNvSpPr/>
          <p:nvPr/>
        </p:nvSpPr>
        <p:spPr>
          <a:xfrm>
            <a:off x="4924448" y="382032"/>
            <a:ext cx="75749" cy="75749"/>
          </a:xfrm>
          <a:custGeom>
            <a:rect b="b" l="l" r="r" t="t"/>
            <a:pathLst>
              <a:path extrusionOk="0" h="423" w="423">
                <a:moveTo>
                  <a:pt x="212" y="0"/>
                </a:moveTo>
                <a:cubicBezTo>
                  <a:pt x="94" y="0"/>
                  <a:pt x="1" y="93"/>
                  <a:pt x="1" y="211"/>
                </a:cubicBezTo>
                <a:cubicBezTo>
                  <a:pt x="1" y="329"/>
                  <a:pt x="94" y="422"/>
                  <a:pt x="212" y="422"/>
                </a:cubicBezTo>
                <a:cubicBezTo>
                  <a:pt x="330" y="422"/>
                  <a:pt x="423" y="329"/>
                  <a:pt x="423" y="211"/>
                </a:cubicBezTo>
                <a:cubicBezTo>
                  <a:pt x="423" y="93"/>
                  <a:pt x="330" y="0"/>
                  <a:pt x="212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3" name="Google Shape;333;p17"/>
          <p:cNvSpPr/>
          <p:nvPr/>
        </p:nvSpPr>
        <p:spPr>
          <a:xfrm>
            <a:off x="4600541" y="146905"/>
            <a:ext cx="76465" cy="76465"/>
          </a:xfrm>
          <a:custGeom>
            <a:rect b="b" l="l" r="r" t="t"/>
            <a:pathLst>
              <a:path extrusionOk="0" h="427" w="427">
                <a:moveTo>
                  <a:pt x="215" y="0"/>
                </a:moveTo>
                <a:cubicBezTo>
                  <a:pt x="97" y="0"/>
                  <a:pt x="0" y="97"/>
                  <a:pt x="0" y="216"/>
                </a:cubicBezTo>
                <a:cubicBezTo>
                  <a:pt x="0" y="329"/>
                  <a:pt x="97" y="427"/>
                  <a:pt x="215" y="427"/>
                </a:cubicBezTo>
                <a:cubicBezTo>
                  <a:pt x="329" y="427"/>
                  <a:pt x="427" y="329"/>
                  <a:pt x="427" y="216"/>
                </a:cubicBezTo>
                <a:cubicBezTo>
                  <a:pt x="427" y="97"/>
                  <a:pt x="329" y="0"/>
                  <a:pt x="215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4" name="Google Shape;334;p17"/>
          <p:cNvSpPr/>
          <p:nvPr/>
        </p:nvSpPr>
        <p:spPr>
          <a:xfrm>
            <a:off x="8501312" y="3044311"/>
            <a:ext cx="76465" cy="76465"/>
          </a:xfrm>
          <a:custGeom>
            <a:rect b="b" l="l" r="r" t="t"/>
            <a:pathLst>
              <a:path extrusionOk="0" h="427" w="427">
                <a:moveTo>
                  <a:pt x="211" y="0"/>
                </a:moveTo>
                <a:cubicBezTo>
                  <a:pt x="97" y="0"/>
                  <a:pt x="0" y="97"/>
                  <a:pt x="0" y="216"/>
                </a:cubicBezTo>
                <a:cubicBezTo>
                  <a:pt x="0" y="329"/>
                  <a:pt x="97" y="427"/>
                  <a:pt x="211" y="427"/>
                </a:cubicBezTo>
                <a:cubicBezTo>
                  <a:pt x="329" y="427"/>
                  <a:pt x="427" y="329"/>
                  <a:pt x="427" y="216"/>
                </a:cubicBezTo>
                <a:cubicBezTo>
                  <a:pt x="427" y="97"/>
                  <a:pt x="329" y="0"/>
                  <a:pt x="211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5" name="Google Shape;335;p17"/>
          <p:cNvSpPr/>
          <p:nvPr/>
        </p:nvSpPr>
        <p:spPr>
          <a:xfrm>
            <a:off x="410634" y="191964"/>
            <a:ext cx="75749" cy="76465"/>
          </a:xfrm>
          <a:custGeom>
            <a:rect b="b" l="l" r="r" t="t"/>
            <a:pathLst>
              <a:path extrusionOk="0" h="427" w="423">
                <a:moveTo>
                  <a:pt x="212" y="0"/>
                </a:moveTo>
                <a:cubicBezTo>
                  <a:pt x="94" y="0"/>
                  <a:pt x="1" y="97"/>
                  <a:pt x="1" y="215"/>
                </a:cubicBezTo>
                <a:cubicBezTo>
                  <a:pt x="1" y="329"/>
                  <a:pt x="94" y="426"/>
                  <a:pt x="212" y="426"/>
                </a:cubicBezTo>
                <a:cubicBezTo>
                  <a:pt x="330" y="426"/>
                  <a:pt x="423" y="329"/>
                  <a:pt x="423" y="215"/>
                </a:cubicBezTo>
                <a:cubicBezTo>
                  <a:pt x="423" y="97"/>
                  <a:pt x="330" y="0"/>
                  <a:pt x="212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6" name="Google Shape;336;p17"/>
          <p:cNvSpPr/>
          <p:nvPr/>
        </p:nvSpPr>
        <p:spPr>
          <a:xfrm>
            <a:off x="8958512" y="610276"/>
            <a:ext cx="76465" cy="76465"/>
          </a:xfrm>
          <a:custGeom>
            <a:rect b="b" l="l" r="r" t="t"/>
            <a:pathLst>
              <a:path extrusionOk="0" h="427" w="427">
                <a:moveTo>
                  <a:pt x="211" y="0"/>
                </a:moveTo>
                <a:cubicBezTo>
                  <a:pt x="97" y="0"/>
                  <a:pt x="0" y="97"/>
                  <a:pt x="0" y="215"/>
                </a:cubicBezTo>
                <a:cubicBezTo>
                  <a:pt x="0" y="329"/>
                  <a:pt x="97" y="427"/>
                  <a:pt x="211" y="427"/>
                </a:cubicBezTo>
                <a:cubicBezTo>
                  <a:pt x="329" y="427"/>
                  <a:pt x="427" y="329"/>
                  <a:pt x="427" y="215"/>
                </a:cubicBezTo>
                <a:cubicBezTo>
                  <a:pt x="427" y="97"/>
                  <a:pt x="329" y="0"/>
                  <a:pt x="211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7" name="Google Shape;337;p17"/>
          <p:cNvSpPr/>
          <p:nvPr/>
        </p:nvSpPr>
        <p:spPr>
          <a:xfrm>
            <a:off x="7994721" y="-49743"/>
            <a:ext cx="76465" cy="76465"/>
          </a:xfrm>
          <a:custGeom>
            <a:rect b="b" l="l" r="r" t="t"/>
            <a:pathLst>
              <a:path extrusionOk="0" h="427" w="427">
                <a:moveTo>
                  <a:pt x="215" y="0"/>
                </a:moveTo>
                <a:cubicBezTo>
                  <a:pt x="97" y="0"/>
                  <a:pt x="0" y="93"/>
                  <a:pt x="0" y="211"/>
                </a:cubicBezTo>
                <a:cubicBezTo>
                  <a:pt x="0" y="329"/>
                  <a:pt x="97" y="427"/>
                  <a:pt x="215" y="427"/>
                </a:cubicBezTo>
                <a:cubicBezTo>
                  <a:pt x="329" y="427"/>
                  <a:pt x="426" y="329"/>
                  <a:pt x="426" y="211"/>
                </a:cubicBezTo>
                <a:cubicBezTo>
                  <a:pt x="426" y="93"/>
                  <a:pt x="329" y="0"/>
                  <a:pt x="215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8" name="Google Shape;338;p17"/>
          <p:cNvSpPr/>
          <p:nvPr/>
        </p:nvSpPr>
        <p:spPr>
          <a:xfrm>
            <a:off x="1146420" y="1502933"/>
            <a:ext cx="76465" cy="76465"/>
          </a:xfrm>
          <a:custGeom>
            <a:rect b="b" l="l" r="r" t="t"/>
            <a:pathLst>
              <a:path extrusionOk="0" h="427" w="427">
                <a:moveTo>
                  <a:pt x="212" y="1"/>
                </a:moveTo>
                <a:cubicBezTo>
                  <a:pt x="93" y="1"/>
                  <a:pt x="1" y="94"/>
                  <a:pt x="1" y="212"/>
                </a:cubicBezTo>
                <a:cubicBezTo>
                  <a:pt x="1" y="330"/>
                  <a:pt x="93" y="427"/>
                  <a:pt x="212" y="427"/>
                </a:cubicBezTo>
                <a:cubicBezTo>
                  <a:pt x="330" y="427"/>
                  <a:pt x="427" y="330"/>
                  <a:pt x="427" y="212"/>
                </a:cubicBezTo>
                <a:cubicBezTo>
                  <a:pt x="427" y="94"/>
                  <a:pt x="330" y="1"/>
                  <a:pt x="212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9" name="Google Shape;339;p17"/>
          <p:cNvSpPr/>
          <p:nvPr/>
        </p:nvSpPr>
        <p:spPr>
          <a:xfrm>
            <a:off x="7065750" y="862214"/>
            <a:ext cx="75749" cy="75749"/>
          </a:xfrm>
          <a:custGeom>
            <a:rect b="b" l="l" r="r" t="t"/>
            <a:pathLst>
              <a:path extrusionOk="0" h="423" w="423">
                <a:moveTo>
                  <a:pt x="211" y="0"/>
                </a:moveTo>
                <a:cubicBezTo>
                  <a:pt x="93" y="0"/>
                  <a:pt x="0" y="93"/>
                  <a:pt x="0" y="211"/>
                </a:cubicBezTo>
                <a:cubicBezTo>
                  <a:pt x="0" y="330"/>
                  <a:pt x="93" y="422"/>
                  <a:pt x="211" y="422"/>
                </a:cubicBezTo>
                <a:cubicBezTo>
                  <a:pt x="330" y="422"/>
                  <a:pt x="422" y="330"/>
                  <a:pt x="422" y="211"/>
                </a:cubicBezTo>
                <a:cubicBezTo>
                  <a:pt x="422" y="93"/>
                  <a:pt x="330" y="0"/>
                  <a:pt x="211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0" name="Google Shape;340;p17"/>
          <p:cNvSpPr/>
          <p:nvPr/>
        </p:nvSpPr>
        <p:spPr>
          <a:xfrm>
            <a:off x="7589736" y="337362"/>
            <a:ext cx="75749" cy="76465"/>
          </a:xfrm>
          <a:custGeom>
            <a:rect b="b" l="l" r="r" t="t"/>
            <a:pathLst>
              <a:path extrusionOk="0" h="427" w="423">
                <a:moveTo>
                  <a:pt x="211" y="0"/>
                </a:moveTo>
                <a:cubicBezTo>
                  <a:pt x="93" y="0"/>
                  <a:pt x="0" y="97"/>
                  <a:pt x="0" y="211"/>
                </a:cubicBezTo>
                <a:cubicBezTo>
                  <a:pt x="0" y="330"/>
                  <a:pt x="93" y="427"/>
                  <a:pt x="211" y="427"/>
                </a:cubicBezTo>
                <a:cubicBezTo>
                  <a:pt x="329" y="427"/>
                  <a:pt x="422" y="330"/>
                  <a:pt x="422" y="211"/>
                </a:cubicBezTo>
                <a:cubicBezTo>
                  <a:pt x="422" y="97"/>
                  <a:pt x="329" y="0"/>
                  <a:pt x="211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1" name="Google Shape;341;p17"/>
          <p:cNvSpPr/>
          <p:nvPr/>
        </p:nvSpPr>
        <p:spPr>
          <a:xfrm>
            <a:off x="3471854" y="557068"/>
            <a:ext cx="75749" cy="76465"/>
          </a:xfrm>
          <a:custGeom>
            <a:rect b="b" l="l" r="r" t="t"/>
            <a:pathLst>
              <a:path extrusionOk="0" h="427" w="423">
                <a:moveTo>
                  <a:pt x="211" y="1"/>
                </a:moveTo>
                <a:cubicBezTo>
                  <a:pt x="93" y="1"/>
                  <a:pt x="0" y="98"/>
                  <a:pt x="0" y="212"/>
                </a:cubicBezTo>
                <a:cubicBezTo>
                  <a:pt x="0" y="330"/>
                  <a:pt x="93" y="427"/>
                  <a:pt x="211" y="427"/>
                </a:cubicBezTo>
                <a:cubicBezTo>
                  <a:pt x="330" y="427"/>
                  <a:pt x="422" y="330"/>
                  <a:pt x="422" y="212"/>
                </a:cubicBezTo>
                <a:cubicBezTo>
                  <a:pt x="422" y="98"/>
                  <a:pt x="330" y="1"/>
                  <a:pt x="211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2" name="Google Shape;342;p17"/>
          <p:cNvSpPr/>
          <p:nvPr/>
        </p:nvSpPr>
        <p:spPr>
          <a:xfrm>
            <a:off x="8814429" y="1336734"/>
            <a:ext cx="76465" cy="76465"/>
          </a:xfrm>
          <a:custGeom>
            <a:rect b="b" l="l" r="r" t="t"/>
            <a:pathLst>
              <a:path extrusionOk="0" h="427" w="427">
                <a:moveTo>
                  <a:pt x="215" y="0"/>
                </a:moveTo>
                <a:cubicBezTo>
                  <a:pt x="97" y="0"/>
                  <a:pt x="0" y="97"/>
                  <a:pt x="0" y="216"/>
                </a:cubicBezTo>
                <a:cubicBezTo>
                  <a:pt x="0" y="330"/>
                  <a:pt x="97" y="427"/>
                  <a:pt x="215" y="427"/>
                </a:cubicBezTo>
                <a:cubicBezTo>
                  <a:pt x="329" y="427"/>
                  <a:pt x="427" y="330"/>
                  <a:pt x="427" y="216"/>
                </a:cubicBezTo>
                <a:cubicBezTo>
                  <a:pt x="427" y="97"/>
                  <a:pt x="329" y="0"/>
                  <a:pt x="215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3" name="Google Shape;343;p17"/>
          <p:cNvSpPr/>
          <p:nvPr/>
        </p:nvSpPr>
        <p:spPr>
          <a:xfrm>
            <a:off x="3419357" y="108765"/>
            <a:ext cx="76465" cy="76465"/>
          </a:xfrm>
          <a:custGeom>
            <a:rect b="b" l="l" r="r" t="t"/>
            <a:pathLst>
              <a:path extrusionOk="0" h="427" w="427">
                <a:moveTo>
                  <a:pt x="216" y="1"/>
                </a:moveTo>
                <a:cubicBezTo>
                  <a:pt x="97" y="1"/>
                  <a:pt x="0" y="98"/>
                  <a:pt x="0" y="216"/>
                </a:cubicBezTo>
                <a:cubicBezTo>
                  <a:pt x="0" y="334"/>
                  <a:pt x="97" y="427"/>
                  <a:pt x="216" y="427"/>
                </a:cubicBezTo>
                <a:cubicBezTo>
                  <a:pt x="334" y="427"/>
                  <a:pt x="427" y="334"/>
                  <a:pt x="427" y="216"/>
                </a:cubicBezTo>
                <a:cubicBezTo>
                  <a:pt x="427" y="98"/>
                  <a:pt x="334" y="1"/>
                  <a:pt x="216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4" name="Google Shape;344;p17"/>
          <p:cNvSpPr/>
          <p:nvPr/>
        </p:nvSpPr>
        <p:spPr>
          <a:xfrm>
            <a:off x="630723" y="741552"/>
            <a:ext cx="76465" cy="76644"/>
          </a:xfrm>
          <a:custGeom>
            <a:rect b="b" l="l" r="r" t="t"/>
            <a:pathLst>
              <a:path extrusionOk="0" h="428" w="427">
                <a:moveTo>
                  <a:pt x="216" y="1"/>
                </a:moveTo>
                <a:cubicBezTo>
                  <a:pt x="97" y="1"/>
                  <a:pt x="0" y="94"/>
                  <a:pt x="0" y="212"/>
                </a:cubicBezTo>
                <a:cubicBezTo>
                  <a:pt x="0" y="330"/>
                  <a:pt x="97" y="427"/>
                  <a:pt x="216" y="427"/>
                </a:cubicBezTo>
                <a:cubicBezTo>
                  <a:pt x="334" y="427"/>
                  <a:pt x="427" y="330"/>
                  <a:pt x="427" y="212"/>
                </a:cubicBezTo>
                <a:cubicBezTo>
                  <a:pt x="427" y="94"/>
                  <a:pt x="334" y="1"/>
                  <a:pt x="216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5" name="Google Shape;345;p17"/>
          <p:cNvSpPr/>
          <p:nvPr/>
        </p:nvSpPr>
        <p:spPr>
          <a:xfrm>
            <a:off x="1924406" y="2"/>
            <a:ext cx="1937336" cy="336625"/>
          </a:xfrm>
          <a:custGeom>
            <a:rect b="b" l="l" r="r" t="t"/>
            <a:pathLst>
              <a:path extrusionOk="0" h="2888" w="16622">
                <a:moveTo>
                  <a:pt x="13304" y="0"/>
                </a:moveTo>
                <a:cubicBezTo>
                  <a:pt x="12335" y="0"/>
                  <a:pt x="11430" y="1520"/>
                  <a:pt x="11430" y="1520"/>
                </a:cubicBezTo>
                <a:cubicBezTo>
                  <a:pt x="11430" y="1520"/>
                  <a:pt x="10159" y="176"/>
                  <a:pt x="8956" y="176"/>
                </a:cubicBezTo>
                <a:cubicBezTo>
                  <a:pt x="8303" y="176"/>
                  <a:pt x="7671" y="572"/>
                  <a:pt x="7273" y="1794"/>
                </a:cubicBezTo>
                <a:cubicBezTo>
                  <a:pt x="7273" y="1794"/>
                  <a:pt x="6593" y="940"/>
                  <a:pt x="5626" y="940"/>
                </a:cubicBezTo>
                <a:cubicBezTo>
                  <a:pt x="5495" y="940"/>
                  <a:pt x="5358" y="956"/>
                  <a:pt x="5217" y="992"/>
                </a:cubicBezTo>
                <a:cubicBezTo>
                  <a:pt x="3976" y="1304"/>
                  <a:pt x="4348" y="2115"/>
                  <a:pt x="4306" y="2410"/>
                </a:cubicBezTo>
                <a:lnTo>
                  <a:pt x="1" y="2887"/>
                </a:lnTo>
                <a:lnTo>
                  <a:pt x="16622" y="2739"/>
                </a:lnTo>
                <a:lnTo>
                  <a:pt x="13418" y="2360"/>
                </a:lnTo>
                <a:cubicBezTo>
                  <a:pt x="13418" y="2360"/>
                  <a:pt x="15313" y="1802"/>
                  <a:pt x="14110" y="418"/>
                </a:cubicBezTo>
                <a:cubicBezTo>
                  <a:pt x="13849" y="118"/>
                  <a:pt x="13574" y="0"/>
                  <a:pt x="13304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6" name="Google Shape;346;p17"/>
          <p:cNvSpPr/>
          <p:nvPr/>
        </p:nvSpPr>
        <p:spPr>
          <a:xfrm>
            <a:off x="8428900" y="1808350"/>
            <a:ext cx="1937460" cy="336625"/>
          </a:xfrm>
          <a:custGeom>
            <a:rect b="b" l="l" r="r" t="t"/>
            <a:pathLst>
              <a:path extrusionOk="0" h="2888" w="16622">
                <a:moveTo>
                  <a:pt x="13304" y="0"/>
                </a:moveTo>
                <a:cubicBezTo>
                  <a:pt x="12335" y="0"/>
                  <a:pt x="11430" y="1520"/>
                  <a:pt x="11430" y="1520"/>
                </a:cubicBezTo>
                <a:cubicBezTo>
                  <a:pt x="11430" y="1520"/>
                  <a:pt x="10159" y="176"/>
                  <a:pt x="8956" y="176"/>
                </a:cubicBezTo>
                <a:cubicBezTo>
                  <a:pt x="8303" y="176"/>
                  <a:pt x="7671" y="572"/>
                  <a:pt x="7273" y="1794"/>
                </a:cubicBezTo>
                <a:cubicBezTo>
                  <a:pt x="7273" y="1794"/>
                  <a:pt x="6593" y="940"/>
                  <a:pt x="5626" y="940"/>
                </a:cubicBezTo>
                <a:cubicBezTo>
                  <a:pt x="5495" y="940"/>
                  <a:pt x="5358" y="956"/>
                  <a:pt x="5217" y="992"/>
                </a:cubicBezTo>
                <a:cubicBezTo>
                  <a:pt x="3976" y="1304"/>
                  <a:pt x="4348" y="2115"/>
                  <a:pt x="4306" y="2410"/>
                </a:cubicBezTo>
                <a:lnTo>
                  <a:pt x="1" y="2887"/>
                </a:lnTo>
                <a:lnTo>
                  <a:pt x="16622" y="2739"/>
                </a:lnTo>
                <a:lnTo>
                  <a:pt x="13418" y="2360"/>
                </a:lnTo>
                <a:cubicBezTo>
                  <a:pt x="13418" y="2360"/>
                  <a:pt x="15313" y="1802"/>
                  <a:pt x="14110" y="418"/>
                </a:cubicBezTo>
                <a:cubicBezTo>
                  <a:pt x="13849" y="118"/>
                  <a:pt x="13574" y="0"/>
                  <a:pt x="13304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7" name="Google Shape;347;p17"/>
          <p:cNvSpPr/>
          <p:nvPr/>
        </p:nvSpPr>
        <p:spPr>
          <a:xfrm>
            <a:off x="-1051325" y="1525250"/>
            <a:ext cx="1937502" cy="336625"/>
          </a:xfrm>
          <a:custGeom>
            <a:rect b="b" l="l" r="r" t="t"/>
            <a:pathLst>
              <a:path extrusionOk="0" h="2888" w="16622">
                <a:moveTo>
                  <a:pt x="13304" y="0"/>
                </a:moveTo>
                <a:cubicBezTo>
                  <a:pt x="12335" y="0"/>
                  <a:pt x="11430" y="1520"/>
                  <a:pt x="11430" y="1520"/>
                </a:cubicBezTo>
                <a:cubicBezTo>
                  <a:pt x="11430" y="1520"/>
                  <a:pt x="10159" y="176"/>
                  <a:pt x="8956" y="176"/>
                </a:cubicBezTo>
                <a:cubicBezTo>
                  <a:pt x="8303" y="176"/>
                  <a:pt x="7671" y="572"/>
                  <a:pt x="7273" y="1794"/>
                </a:cubicBezTo>
                <a:cubicBezTo>
                  <a:pt x="7273" y="1794"/>
                  <a:pt x="6593" y="940"/>
                  <a:pt x="5626" y="940"/>
                </a:cubicBezTo>
                <a:cubicBezTo>
                  <a:pt x="5495" y="940"/>
                  <a:pt x="5358" y="956"/>
                  <a:pt x="5217" y="992"/>
                </a:cubicBezTo>
                <a:cubicBezTo>
                  <a:pt x="3976" y="1304"/>
                  <a:pt x="4348" y="2115"/>
                  <a:pt x="4306" y="2410"/>
                </a:cubicBezTo>
                <a:lnTo>
                  <a:pt x="1" y="2887"/>
                </a:lnTo>
                <a:lnTo>
                  <a:pt x="16622" y="2739"/>
                </a:lnTo>
                <a:lnTo>
                  <a:pt x="13418" y="2360"/>
                </a:lnTo>
                <a:cubicBezTo>
                  <a:pt x="13418" y="2360"/>
                  <a:pt x="15313" y="1802"/>
                  <a:pt x="14110" y="418"/>
                </a:cubicBezTo>
                <a:cubicBezTo>
                  <a:pt x="13849" y="118"/>
                  <a:pt x="13574" y="0"/>
                  <a:pt x="13304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8" name="Google Shape;348;p17"/>
          <p:cNvSpPr txBox="1"/>
          <p:nvPr>
            <p:ph type="title"/>
          </p:nvPr>
        </p:nvSpPr>
        <p:spPr>
          <a:xfrm>
            <a:off x="3011400" y="2719294"/>
            <a:ext cx="3121200" cy="531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b="1" sz="30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349" name="Google Shape;349;p17"/>
          <p:cNvSpPr txBox="1"/>
          <p:nvPr>
            <p:ph idx="1" type="subTitle"/>
          </p:nvPr>
        </p:nvSpPr>
        <p:spPr>
          <a:xfrm>
            <a:off x="1458150" y="1120519"/>
            <a:ext cx="6227700" cy="1433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/>
        </p:txBody>
      </p:sp>
      <p:sp>
        <p:nvSpPr>
          <p:cNvPr id="350" name="Google Shape;350;p17"/>
          <p:cNvSpPr/>
          <p:nvPr/>
        </p:nvSpPr>
        <p:spPr>
          <a:xfrm>
            <a:off x="129991" y="2144705"/>
            <a:ext cx="76465" cy="76465"/>
          </a:xfrm>
          <a:custGeom>
            <a:rect b="b" l="l" r="r" t="t"/>
            <a:pathLst>
              <a:path extrusionOk="0" h="427" w="427">
                <a:moveTo>
                  <a:pt x="215" y="0"/>
                </a:moveTo>
                <a:cubicBezTo>
                  <a:pt x="97" y="0"/>
                  <a:pt x="0" y="97"/>
                  <a:pt x="0" y="216"/>
                </a:cubicBezTo>
                <a:cubicBezTo>
                  <a:pt x="0" y="329"/>
                  <a:pt x="97" y="427"/>
                  <a:pt x="215" y="427"/>
                </a:cubicBezTo>
                <a:cubicBezTo>
                  <a:pt x="329" y="427"/>
                  <a:pt x="427" y="329"/>
                  <a:pt x="427" y="216"/>
                </a:cubicBezTo>
                <a:cubicBezTo>
                  <a:pt x="427" y="97"/>
                  <a:pt x="329" y="0"/>
                  <a:pt x="215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1" name="Google Shape;351;p17"/>
          <p:cNvSpPr/>
          <p:nvPr/>
        </p:nvSpPr>
        <p:spPr>
          <a:xfrm>
            <a:off x="6587325" y="2560025"/>
            <a:ext cx="3117022" cy="3117652"/>
          </a:xfrm>
          <a:custGeom>
            <a:rect b="b" l="l" r="r" t="t"/>
            <a:pathLst>
              <a:path extrusionOk="0" h="19783" w="19779">
                <a:moveTo>
                  <a:pt x="9889" y="1"/>
                </a:moveTo>
                <a:cubicBezTo>
                  <a:pt x="8100" y="1"/>
                  <a:pt x="6424" y="473"/>
                  <a:pt x="4976" y="1305"/>
                </a:cubicBezTo>
                <a:cubicBezTo>
                  <a:pt x="4660" y="1486"/>
                  <a:pt x="4352" y="1685"/>
                  <a:pt x="4056" y="1900"/>
                </a:cubicBezTo>
                <a:cubicBezTo>
                  <a:pt x="3871" y="2035"/>
                  <a:pt x="3693" y="2178"/>
                  <a:pt x="3516" y="2326"/>
                </a:cubicBezTo>
                <a:cubicBezTo>
                  <a:pt x="3465" y="2373"/>
                  <a:pt x="3411" y="2415"/>
                  <a:pt x="3360" y="2461"/>
                </a:cubicBezTo>
                <a:cubicBezTo>
                  <a:pt x="3039" y="2744"/>
                  <a:pt x="2739" y="3044"/>
                  <a:pt x="2457" y="3364"/>
                </a:cubicBezTo>
                <a:cubicBezTo>
                  <a:pt x="2427" y="3398"/>
                  <a:pt x="2398" y="3432"/>
                  <a:pt x="2368" y="3466"/>
                </a:cubicBezTo>
                <a:cubicBezTo>
                  <a:pt x="2368" y="3466"/>
                  <a:pt x="2368" y="3470"/>
                  <a:pt x="2364" y="3470"/>
                </a:cubicBezTo>
                <a:cubicBezTo>
                  <a:pt x="2225" y="3639"/>
                  <a:pt x="2085" y="3808"/>
                  <a:pt x="1954" y="3985"/>
                </a:cubicBezTo>
                <a:cubicBezTo>
                  <a:pt x="1929" y="4019"/>
                  <a:pt x="1904" y="4052"/>
                  <a:pt x="1883" y="4086"/>
                </a:cubicBezTo>
                <a:cubicBezTo>
                  <a:pt x="1646" y="4407"/>
                  <a:pt x="1435" y="4740"/>
                  <a:pt x="1241" y="5091"/>
                </a:cubicBezTo>
                <a:cubicBezTo>
                  <a:pt x="1212" y="5141"/>
                  <a:pt x="1182" y="5196"/>
                  <a:pt x="1157" y="5247"/>
                </a:cubicBezTo>
                <a:cubicBezTo>
                  <a:pt x="1127" y="5302"/>
                  <a:pt x="1098" y="5357"/>
                  <a:pt x="1068" y="5411"/>
                </a:cubicBezTo>
                <a:cubicBezTo>
                  <a:pt x="920" y="5698"/>
                  <a:pt x="789" y="5998"/>
                  <a:pt x="671" y="6302"/>
                </a:cubicBezTo>
                <a:cubicBezTo>
                  <a:pt x="629" y="6403"/>
                  <a:pt x="591" y="6505"/>
                  <a:pt x="557" y="6610"/>
                </a:cubicBezTo>
                <a:cubicBezTo>
                  <a:pt x="532" y="6682"/>
                  <a:pt x="507" y="6754"/>
                  <a:pt x="486" y="6825"/>
                </a:cubicBezTo>
                <a:cubicBezTo>
                  <a:pt x="329" y="7302"/>
                  <a:pt x="207" y="7800"/>
                  <a:pt x="127" y="8311"/>
                </a:cubicBezTo>
                <a:cubicBezTo>
                  <a:pt x="106" y="8438"/>
                  <a:pt x="85" y="8569"/>
                  <a:pt x="68" y="8699"/>
                </a:cubicBezTo>
                <a:cubicBezTo>
                  <a:pt x="21" y="9092"/>
                  <a:pt x="0" y="9489"/>
                  <a:pt x="0" y="9890"/>
                </a:cubicBezTo>
                <a:cubicBezTo>
                  <a:pt x="0" y="10042"/>
                  <a:pt x="0" y="10189"/>
                  <a:pt x="9" y="10337"/>
                </a:cubicBezTo>
                <a:cubicBezTo>
                  <a:pt x="9" y="10371"/>
                  <a:pt x="13" y="10405"/>
                  <a:pt x="13" y="10438"/>
                </a:cubicBezTo>
                <a:cubicBezTo>
                  <a:pt x="17" y="10464"/>
                  <a:pt x="17" y="10493"/>
                  <a:pt x="17" y="10523"/>
                </a:cubicBezTo>
                <a:cubicBezTo>
                  <a:pt x="21" y="10544"/>
                  <a:pt x="21" y="10565"/>
                  <a:pt x="21" y="10586"/>
                </a:cubicBezTo>
                <a:cubicBezTo>
                  <a:pt x="26" y="10628"/>
                  <a:pt x="30" y="10670"/>
                  <a:pt x="34" y="10713"/>
                </a:cubicBezTo>
                <a:cubicBezTo>
                  <a:pt x="34" y="10755"/>
                  <a:pt x="38" y="10797"/>
                  <a:pt x="42" y="10839"/>
                </a:cubicBezTo>
                <a:cubicBezTo>
                  <a:pt x="47" y="10877"/>
                  <a:pt x="51" y="10919"/>
                  <a:pt x="55" y="10957"/>
                </a:cubicBezTo>
                <a:cubicBezTo>
                  <a:pt x="68" y="11080"/>
                  <a:pt x="85" y="11202"/>
                  <a:pt x="102" y="11325"/>
                </a:cubicBezTo>
                <a:cubicBezTo>
                  <a:pt x="194" y="11962"/>
                  <a:pt x="346" y="12578"/>
                  <a:pt x="553" y="13169"/>
                </a:cubicBezTo>
                <a:cubicBezTo>
                  <a:pt x="629" y="13376"/>
                  <a:pt x="709" y="13583"/>
                  <a:pt x="794" y="13785"/>
                </a:cubicBezTo>
                <a:cubicBezTo>
                  <a:pt x="1085" y="14465"/>
                  <a:pt x="1452" y="15106"/>
                  <a:pt x="1883" y="15697"/>
                </a:cubicBezTo>
                <a:cubicBezTo>
                  <a:pt x="2309" y="16284"/>
                  <a:pt x="2794" y="16820"/>
                  <a:pt x="3339" y="17301"/>
                </a:cubicBezTo>
                <a:cubicBezTo>
                  <a:pt x="5082" y="18842"/>
                  <a:pt x="7378" y="19783"/>
                  <a:pt x="9889" y="19783"/>
                </a:cubicBezTo>
                <a:cubicBezTo>
                  <a:pt x="15351" y="19783"/>
                  <a:pt x="19778" y="15351"/>
                  <a:pt x="19778" y="9890"/>
                </a:cubicBezTo>
                <a:cubicBezTo>
                  <a:pt x="19778" y="9354"/>
                  <a:pt x="19736" y="8826"/>
                  <a:pt x="19656" y="8311"/>
                </a:cubicBezTo>
                <a:cubicBezTo>
                  <a:pt x="19572" y="7805"/>
                  <a:pt x="19453" y="7311"/>
                  <a:pt x="19297" y="6834"/>
                </a:cubicBezTo>
                <a:cubicBezTo>
                  <a:pt x="19107" y="6243"/>
                  <a:pt x="18858" y="5673"/>
                  <a:pt x="18563" y="5133"/>
                </a:cubicBezTo>
                <a:cubicBezTo>
                  <a:pt x="18364" y="4770"/>
                  <a:pt x="18141" y="4420"/>
                  <a:pt x="17896" y="4086"/>
                </a:cubicBezTo>
                <a:cubicBezTo>
                  <a:pt x="16098" y="1609"/>
                  <a:pt x="13181" y="1"/>
                  <a:pt x="9889" y="1"/>
                </a:cubicBezTo>
                <a:close/>
              </a:path>
            </a:pathLst>
          </a:custGeom>
          <a:solidFill>
            <a:srgbClr val="FFF7B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500"/>
          </a:p>
        </p:txBody>
      </p:sp>
      <p:sp>
        <p:nvSpPr>
          <p:cNvPr id="352" name="Google Shape;352;p17"/>
          <p:cNvSpPr/>
          <p:nvPr/>
        </p:nvSpPr>
        <p:spPr>
          <a:xfrm>
            <a:off x="-1859550" y="3413826"/>
            <a:ext cx="11712452" cy="2953101"/>
          </a:xfrm>
          <a:custGeom>
            <a:rect b="b" l="l" r="r" t="t"/>
            <a:pathLst>
              <a:path extrusionOk="0" h="23371" w="91359">
                <a:moveTo>
                  <a:pt x="91358" y="1"/>
                </a:moveTo>
                <a:cubicBezTo>
                  <a:pt x="91109" y="73"/>
                  <a:pt x="90860" y="153"/>
                  <a:pt x="90657" y="275"/>
                </a:cubicBezTo>
                <a:cubicBezTo>
                  <a:pt x="90417" y="423"/>
                  <a:pt x="90434" y="474"/>
                  <a:pt x="90113" y="503"/>
                </a:cubicBezTo>
                <a:cubicBezTo>
                  <a:pt x="90041" y="510"/>
                  <a:pt x="89965" y="512"/>
                  <a:pt x="89888" y="512"/>
                </a:cubicBezTo>
                <a:cubicBezTo>
                  <a:pt x="89733" y="512"/>
                  <a:pt x="89571" y="503"/>
                  <a:pt x="89425" y="503"/>
                </a:cubicBezTo>
                <a:cubicBezTo>
                  <a:pt x="89368" y="502"/>
                  <a:pt x="89319" y="501"/>
                  <a:pt x="89276" y="501"/>
                </a:cubicBezTo>
                <a:cubicBezTo>
                  <a:pt x="88980" y="501"/>
                  <a:pt x="88957" y="535"/>
                  <a:pt x="88699" y="727"/>
                </a:cubicBezTo>
                <a:cubicBezTo>
                  <a:pt x="88551" y="837"/>
                  <a:pt x="88382" y="938"/>
                  <a:pt x="88226" y="1022"/>
                </a:cubicBezTo>
                <a:cubicBezTo>
                  <a:pt x="87948" y="1170"/>
                  <a:pt x="87821" y="1237"/>
                  <a:pt x="87614" y="1465"/>
                </a:cubicBezTo>
                <a:cubicBezTo>
                  <a:pt x="87188" y="1947"/>
                  <a:pt x="87108" y="2394"/>
                  <a:pt x="86846" y="2913"/>
                </a:cubicBezTo>
                <a:cubicBezTo>
                  <a:pt x="86783" y="3044"/>
                  <a:pt x="86652" y="3441"/>
                  <a:pt x="86521" y="3525"/>
                </a:cubicBezTo>
                <a:cubicBezTo>
                  <a:pt x="86434" y="3584"/>
                  <a:pt x="86354" y="3605"/>
                  <a:pt x="86274" y="3605"/>
                </a:cubicBezTo>
                <a:cubicBezTo>
                  <a:pt x="86137" y="3605"/>
                  <a:pt x="86000" y="3542"/>
                  <a:pt x="85829" y="3500"/>
                </a:cubicBezTo>
                <a:cubicBezTo>
                  <a:pt x="84744" y="3234"/>
                  <a:pt x="83744" y="2943"/>
                  <a:pt x="82659" y="2757"/>
                </a:cubicBezTo>
                <a:cubicBezTo>
                  <a:pt x="82465" y="2724"/>
                  <a:pt x="82278" y="2711"/>
                  <a:pt x="82097" y="2711"/>
                </a:cubicBezTo>
                <a:cubicBezTo>
                  <a:pt x="81566" y="2711"/>
                  <a:pt x="81073" y="2818"/>
                  <a:pt x="80519" y="2824"/>
                </a:cubicBezTo>
                <a:cubicBezTo>
                  <a:pt x="80490" y="2824"/>
                  <a:pt x="80462" y="2824"/>
                  <a:pt x="80435" y="2824"/>
                </a:cubicBezTo>
                <a:cubicBezTo>
                  <a:pt x="80215" y="2824"/>
                  <a:pt x="80041" y="2828"/>
                  <a:pt x="79831" y="2888"/>
                </a:cubicBezTo>
                <a:cubicBezTo>
                  <a:pt x="79663" y="2934"/>
                  <a:pt x="79502" y="3048"/>
                  <a:pt x="79329" y="3086"/>
                </a:cubicBezTo>
                <a:cubicBezTo>
                  <a:pt x="78548" y="3247"/>
                  <a:pt x="77713" y="3483"/>
                  <a:pt x="76915" y="3698"/>
                </a:cubicBezTo>
                <a:cubicBezTo>
                  <a:pt x="75969" y="3951"/>
                  <a:pt x="75205" y="4471"/>
                  <a:pt x="74496" y="5002"/>
                </a:cubicBezTo>
                <a:cubicBezTo>
                  <a:pt x="74108" y="5298"/>
                  <a:pt x="73749" y="5534"/>
                  <a:pt x="73327" y="5775"/>
                </a:cubicBezTo>
                <a:cubicBezTo>
                  <a:pt x="72947" y="5998"/>
                  <a:pt x="72736" y="6361"/>
                  <a:pt x="72340" y="6581"/>
                </a:cubicBezTo>
                <a:cubicBezTo>
                  <a:pt x="72021" y="6756"/>
                  <a:pt x="71713" y="6797"/>
                  <a:pt x="71404" y="6797"/>
                </a:cubicBezTo>
                <a:cubicBezTo>
                  <a:pt x="71136" y="6797"/>
                  <a:pt x="70868" y="6766"/>
                  <a:pt x="70592" y="6766"/>
                </a:cubicBezTo>
                <a:cubicBezTo>
                  <a:pt x="70419" y="6766"/>
                  <a:pt x="70242" y="6778"/>
                  <a:pt x="70060" y="6817"/>
                </a:cubicBezTo>
                <a:cubicBezTo>
                  <a:pt x="69748" y="6881"/>
                  <a:pt x="69482" y="7151"/>
                  <a:pt x="69309" y="7332"/>
                </a:cubicBezTo>
                <a:cubicBezTo>
                  <a:pt x="68988" y="7657"/>
                  <a:pt x="68625" y="7940"/>
                  <a:pt x="68203" y="8197"/>
                </a:cubicBezTo>
                <a:cubicBezTo>
                  <a:pt x="67663" y="8531"/>
                  <a:pt x="67173" y="8970"/>
                  <a:pt x="66515" y="9164"/>
                </a:cubicBezTo>
                <a:cubicBezTo>
                  <a:pt x="65932" y="9333"/>
                  <a:pt x="64591" y="9531"/>
                  <a:pt x="63946" y="9531"/>
                </a:cubicBezTo>
                <a:cubicBezTo>
                  <a:pt x="63932" y="9531"/>
                  <a:pt x="63919" y="9531"/>
                  <a:pt x="63907" y="9531"/>
                </a:cubicBezTo>
                <a:cubicBezTo>
                  <a:pt x="63797" y="9421"/>
                  <a:pt x="63678" y="9401"/>
                  <a:pt x="63549" y="9401"/>
                </a:cubicBezTo>
                <a:cubicBezTo>
                  <a:pt x="63472" y="9401"/>
                  <a:pt x="63392" y="9408"/>
                  <a:pt x="63309" y="9408"/>
                </a:cubicBezTo>
                <a:cubicBezTo>
                  <a:pt x="63279" y="9408"/>
                  <a:pt x="63249" y="9407"/>
                  <a:pt x="63219" y="9405"/>
                </a:cubicBezTo>
                <a:cubicBezTo>
                  <a:pt x="62961" y="9383"/>
                  <a:pt x="63037" y="9354"/>
                  <a:pt x="62839" y="9303"/>
                </a:cubicBezTo>
                <a:cubicBezTo>
                  <a:pt x="62370" y="9181"/>
                  <a:pt x="61944" y="8991"/>
                  <a:pt x="61475" y="8852"/>
                </a:cubicBezTo>
                <a:cubicBezTo>
                  <a:pt x="60479" y="8560"/>
                  <a:pt x="59217" y="8552"/>
                  <a:pt x="58424" y="7986"/>
                </a:cubicBezTo>
                <a:cubicBezTo>
                  <a:pt x="57985" y="7669"/>
                  <a:pt x="57848" y="7467"/>
                  <a:pt x="57244" y="7467"/>
                </a:cubicBezTo>
                <a:cubicBezTo>
                  <a:pt x="57238" y="7467"/>
                  <a:pt x="57232" y="7467"/>
                  <a:pt x="57225" y="7467"/>
                </a:cubicBezTo>
                <a:cubicBezTo>
                  <a:pt x="56820" y="7467"/>
                  <a:pt x="56508" y="7531"/>
                  <a:pt x="56162" y="7687"/>
                </a:cubicBezTo>
                <a:cubicBezTo>
                  <a:pt x="55816" y="7839"/>
                  <a:pt x="55533" y="8012"/>
                  <a:pt x="55305" y="8235"/>
                </a:cubicBezTo>
                <a:cubicBezTo>
                  <a:pt x="55077" y="8468"/>
                  <a:pt x="54473" y="8885"/>
                  <a:pt x="54106" y="8995"/>
                </a:cubicBezTo>
                <a:cubicBezTo>
                  <a:pt x="53994" y="9028"/>
                  <a:pt x="53876" y="9039"/>
                  <a:pt x="53755" y="9039"/>
                </a:cubicBezTo>
                <a:cubicBezTo>
                  <a:pt x="53539" y="9039"/>
                  <a:pt x="53313" y="9005"/>
                  <a:pt x="53096" y="9005"/>
                </a:cubicBezTo>
                <a:cubicBezTo>
                  <a:pt x="52983" y="9005"/>
                  <a:pt x="52873" y="9014"/>
                  <a:pt x="52768" y="9042"/>
                </a:cubicBezTo>
                <a:cubicBezTo>
                  <a:pt x="52439" y="9126"/>
                  <a:pt x="52063" y="9324"/>
                  <a:pt x="51899" y="9527"/>
                </a:cubicBezTo>
                <a:cubicBezTo>
                  <a:pt x="51667" y="9801"/>
                  <a:pt x="51363" y="10046"/>
                  <a:pt x="51101" y="10312"/>
                </a:cubicBezTo>
                <a:cubicBezTo>
                  <a:pt x="50932" y="10477"/>
                  <a:pt x="50755" y="10818"/>
                  <a:pt x="50514" y="10924"/>
                </a:cubicBezTo>
                <a:cubicBezTo>
                  <a:pt x="50425" y="10962"/>
                  <a:pt x="50327" y="10976"/>
                  <a:pt x="50224" y="10976"/>
                </a:cubicBezTo>
                <a:cubicBezTo>
                  <a:pt x="49901" y="10976"/>
                  <a:pt x="49532" y="10833"/>
                  <a:pt x="49257" y="10814"/>
                </a:cubicBezTo>
                <a:cubicBezTo>
                  <a:pt x="49156" y="10807"/>
                  <a:pt x="49054" y="10805"/>
                  <a:pt x="48951" y="10805"/>
                </a:cubicBezTo>
                <a:cubicBezTo>
                  <a:pt x="48706" y="10805"/>
                  <a:pt x="48458" y="10819"/>
                  <a:pt x="48216" y="10819"/>
                </a:cubicBezTo>
                <a:cubicBezTo>
                  <a:pt x="48194" y="10819"/>
                  <a:pt x="48173" y="10819"/>
                  <a:pt x="48151" y="10818"/>
                </a:cubicBezTo>
                <a:cubicBezTo>
                  <a:pt x="48144" y="10818"/>
                  <a:pt x="48136" y="10818"/>
                  <a:pt x="48129" y="10818"/>
                </a:cubicBezTo>
                <a:cubicBezTo>
                  <a:pt x="47495" y="10818"/>
                  <a:pt x="47242" y="11004"/>
                  <a:pt x="46787" y="11338"/>
                </a:cubicBezTo>
                <a:cubicBezTo>
                  <a:pt x="46315" y="11684"/>
                  <a:pt x="45728" y="11971"/>
                  <a:pt x="45065" y="11979"/>
                </a:cubicBezTo>
                <a:cubicBezTo>
                  <a:pt x="44804" y="11717"/>
                  <a:pt x="44268" y="11625"/>
                  <a:pt x="43909" y="11430"/>
                </a:cubicBezTo>
                <a:cubicBezTo>
                  <a:pt x="43533" y="11228"/>
                  <a:pt x="43242" y="10958"/>
                  <a:pt x="42837" y="10785"/>
                </a:cubicBezTo>
                <a:cubicBezTo>
                  <a:pt x="42178" y="10502"/>
                  <a:pt x="41267" y="10232"/>
                  <a:pt x="40769" y="9789"/>
                </a:cubicBezTo>
                <a:cubicBezTo>
                  <a:pt x="40431" y="9489"/>
                  <a:pt x="40402" y="9400"/>
                  <a:pt x="39933" y="9244"/>
                </a:cubicBezTo>
                <a:cubicBezTo>
                  <a:pt x="39452" y="9080"/>
                  <a:pt x="39030" y="8839"/>
                  <a:pt x="38561" y="8662"/>
                </a:cubicBezTo>
                <a:cubicBezTo>
                  <a:pt x="38152" y="8505"/>
                  <a:pt x="37751" y="8434"/>
                  <a:pt x="37367" y="8244"/>
                </a:cubicBezTo>
                <a:cubicBezTo>
                  <a:pt x="37050" y="8088"/>
                  <a:pt x="36675" y="8024"/>
                  <a:pt x="36371" y="7868"/>
                </a:cubicBezTo>
                <a:cubicBezTo>
                  <a:pt x="36084" y="7720"/>
                  <a:pt x="35966" y="7467"/>
                  <a:pt x="35653" y="7332"/>
                </a:cubicBezTo>
                <a:cubicBezTo>
                  <a:pt x="35118" y="7098"/>
                  <a:pt x="34873" y="6946"/>
                  <a:pt x="34303" y="6946"/>
                </a:cubicBezTo>
                <a:cubicBezTo>
                  <a:pt x="34266" y="6946"/>
                  <a:pt x="34228" y="6947"/>
                  <a:pt x="34189" y="6948"/>
                </a:cubicBezTo>
                <a:cubicBezTo>
                  <a:pt x="33902" y="6961"/>
                  <a:pt x="33923" y="7020"/>
                  <a:pt x="33699" y="7079"/>
                </a:cubicBezTo>
                <a:cubicBezTo>
                  <a:pt x="33243" y="7201"/>
                  <a:pt x="32910" y="7210"/>
                  <a:pt x="32420" y="7210"/>
                </a:cubicBezTo>
                <a:cubicBezTo>
                  <a:pt x="32143" y="7207"/>
                  <a:pt x="31865" y="7200"/>
                  <a:pt x="31588" y="7200"/>
                </a:cubicBezTo>
                <a:cubicBezTo>
                  <a:pt x="31460" y="7200"/>
                  <a:pt x="31332" y="7202"/>
                  <a:pt x="31205" y="7206"/>
                </a:cubicBezTo>
                <a:cubicBezTo>
                  <a:pt x="30238" y="7231"/>
                  <a:pt x="29356" y="7729"/>
                  <a:pt x="28465" y="7856"/>
                </a:cubicBezTo>
                <a:cubicBezTo>
                  <a:pt x="28333" y="7875"/>
                  <a:pt x="28195" y="7882"/>
                  <a:pt x="28056" y="7882"/>
                </a:cubicBezTo>
                <a:cubicBezTo>
                  <a:pt x="27692" y="7882"/>
                  <a:pt x="27312" y="7834"/>
                  <a:pt x="26951" y="7834"/>
                </a:cubicBezTo>
                <a:cubicBezTo>
                  <a:pt x="26632" y="7834"/>
                  <a:pt x="26327" y="7872"/>
                  <a:pt x="26064" y="8012"/>
                </a:cubicBezTo>
                <a:cubicBezTo>
                  <a:pt x="24823" y="8674"/>
                  <a:pt x="23726" y="9130"/>
                  <a:pt x="22459" y="9789"/>
                </a:cubicBezTo>
                <a:cubicBezTo>
                  <a:pt x="21678" y="9569"/>
                  <a:pt x="21704" y="8940"/>
                  <a:pt x="21218" y="8518"/>
                </a:cubicBezTo>
                <a:cubicBezTo>
                  <a:pt x="20657" y="8024"/>
                  <a:pt x="19775" y="8050"/>
                  <a:pt x="19184" y="7590"/>
                </a:cubicBezTo>
                <a:cubicBezTo>
                  <a:pt x="18538" y="7079"/>
                  <a:pt x="17926" y="6518"/>
                  <a:pt x="17411" y="5935"/>
                </a:cubicBezTo>
                <a:cubicBezTo>
                  <a:pt x="17057" y="5534"/>
                  <a:pt x="16736" y="5154"/>
                  <a:pt x="16099" y="5011"/>
                </a:cubicBezTo>
                <a:cubicBezTo>
                  <a:pt x="15858" y="4952"/>
                  <a:pt x="15651" y="4931"/>
                  <a:pt x="15432" y="4829"/>
                </a:cubicBezTo>
                <a:cubicBezTo>
                  <a:pt x="15204" y="4724"/>
                  <a:pt x="15145" y="4551"/>
                  <a:pt x="14841" y="4504"/>
                </a:cubicBezTo>
                <a:cubicBezTo>
                  <a:pt x="14789" y="4496"/>
                  <a:pt x="14739" y="4493"/>
                  <a:pt x="14689" y="4493"/>
                </a:cubicBezTo>
                <a:cubicBezTo>
                  <a:pt x="14606" y="4493"/>
                  <a:pt x="14525" y="4501"/>
                  <a:pt x="14443" y="4501"/>
                </a:cubicBezTo>
                <a:cubicBezTo>
                  <a:pt x="14377" y="4501"/>
                  <a:pt x="14311" y="4496"/>
                  <a:pt x="14242" y="4479"/>
                </a:cubicBezTo>
                <a:cubicBezTo>
                  <a:pt x="14077" y="4441"/>
                  <a:pt x="13908" y="4314"/>
                  <a:pt x="13756" y="4251"/>
                </a:cubicBezTo>
                <a:cubicBezTo>
                  <a:pt x="13148" y="3998"/>
                  <a:pt x="12507" y="3690"/>
                  <a:pt x="11891" y="3458"/>
                </a:cubicBezTo>
                <a:cubicBezTo>
                  <a:pt x="11638" y="3364"/>
                  <a:pt x="11405" y="3347"/>
                  <a:pt x="11168" y="3347"/>
                </a:cubicBezTo>
                <a:cubicBezTo>
                  <a:pt x="11028" y="3347"/>
                  <a:pt x="10888" y="3353"/>
                  <a:pt x="10741" y="3353"/>
                </a:cubicBezTo>
                <a:cubicBezTo>
                  <a:pt x="10653" y="3353"/>
                  <a:pt x="10562" y="3351"/>
                  <a:pt x="10468" y="3344"/>
                </a:cubicBezTo>
                <a:cubicBezTo>
                  <a:pt x="9899" y="3306"/>
                  <a:pt x="9075" y="2989"/>
                  <a:pt x="8679" y="2685"/>
                </a:cubicBezTo>
                <a:cubicBezTo>
                  <a:pt x="8193" y="2318"/>
                  <a:pt x="7763" y="1976"/>
                  <a:pt x="7147" y="1723"/>
                </a:cubicBezTo>
                <a:cubicBezTo>
                  <a:pt x="6256" y="1356"/>
                  <a:pt x="5349" y="1178"/>
                  <a:pt x="4365" y="1018"/>
                </a:cubicBezTo>
                <a:cubicBezTo>
                  <a:pt x="2917" y="777"/>
                  <a:pt x="1444" y="634"/>
                  <a:pt x="1" y="389"/>
                </a:cubicBezTo>
                <a:lnTo>
                  <a:pt x="1" y="23371"/>
                </a:lnTo>
                <a:lnTo>
                  <a:pt x="91358" y="23371"/>
                </a:lnTo>
                <a:lnTo>
                  <a:pt x="91358" y="1"/>
                </a:lnTo>
                <a:close/>
              </a:path>
            </a:pathLst>
          </a:custGeom>
          <a:solidFill>
            <a:srgbClr val="AABAC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50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ext">
  <p:cSld name="CUSTOM">
    <p:bg>
      <p:bgPr>
        <a:solidFill>
          <a:schemeClr val="accent2"/>
        </a:solidFill>
      </p:bgPr>
    </p:bg>
    <p:spTree>
      <p:nvGrpSpPr>
        <p:cNvPr id="353" name="Shape 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Google Shape;354;p18"/>
          <p:cNvSpPr/>
          <p:nvPr/>
        </p:nvSpPr>
        <p:spPr>
          <a:xfrm rot="5400000">
            <a:off x="6894411" y="1479882"/>
            <a:ext cx="3246094" cy="2591236"/>
          </a:xfrm>
          <a:custGeom>
            <a:rect b="b" l="l" r="r" t="t"/>
            <a:pathLst>
              <a:path extrusionOk="0" fill="none" h="11815" w="13165">
                <a:moveTo>
                  <a:pt x="7779" y="0"/>
                </a:moveTo>
                <a:cubicBezTo>
                  <a:pt x="7767" y="68"/>
                  <a:pt x="7754" y="136"/>
                  <a:pt x="7746" y="203"/>
                </a:cubicBezTo>
                <a:cubicBezTo>
                  <a:pt x="7644" y="752"/>
                  <a:pt x="7522" y="1300"/>
                  <a:pt x="7353" y="1832"/>
                </a:cubicBezTo>
                <a:cubicBezTo>
                  <a:pt x="7193" y="2335"/>
                  <a:pt x="6990" y="2837"/>
                  <a:pt x="6682" y="3267"/>
                </a:cubicBezTo>
                <a:cubicBezTo>
                  <a:pt x="6416" y="3639"/>
                  <a:pt x="6066" y="3955"/>
                  <a:pt x="5618" y="4082"/>
                </a:cubicBezTo>
                <a:cubicBezTo>
                  <a:pt x="5407" y="4141"/>
                  <a:pt x="5184" y="4158"/>
                  <a:pt x="4964" y="4133"/>
                </a:cubicBezTo>
                <a:cubicBezTo>
                  <a:pt x="4808" y="4111"/>
                  <a:pt x="4652" y="4069"/>
                  <a:pt x="4521" y="3972"/>
                </a:cubicBezTo>
                <a:cubicBezTo>
                  <a:pt x="4272" y="3786"/>
                  <a:pt x="4209" y="3470"/>
                  <a:pt x="4226" y="3174"/>
                </a:cubicBezTo>
                <a:cubicBezTo>
                  <a:pt x="4247" y="2769"/>
                  <a:pt x="4382" y="2373"/>
                  <a:pt x="4534" y="2001"/>
                </a:cubicBezTo>
                <a:cubicBezTo>
                  <a:pt x="4711" y="1549"/>
                  <a:pt x="4930" y="1119"/>
                  <a:pt x="5162" y="693"/>
                </a:cubicBezTo>
                <a:cubicBezTo>
                  <a:pt x="5289" y="461"/>
                  <a:pt x="5424" y="228"/>
                  <a:pt x="5559" y="0"/>
                </a:cubicBezTo>
                <a:lnTo>
                  <a:pt x="3318" y="0"/>
                </a:lnTo>
                <a:cubicBezTo>
                  <a:pt x="2812" y="655"/>
                  <a:pt x="2356" y="1347"/>
                  <a:pt x="1942" y="2060"/>
                </a:cubicBezTo>
                <a:cubicBezTo>
                  <a:pt x="1554" y="2735"/>
                  <a:pt x="1203" y="3436"/>
                  <a:pt x="895" y="4149"/>
                </a:cubicBezTo>
                <a:cubicBezTo>
                  <a:pt x="773" y="4428"/>
                  <a:pt x="655" y="4711"/>
                  <a:pt x="562" y="4998"/>
                </a:cubicBezTo>
                <a:cubicBezTo>
                  <a:pt x="499" y="5205"/>
                  <a:pt x="440" y="5411"/>
                  <a:pt x="389" y="5622"/>
                </a:cubicBezTo>
                <a:cubicBezTo>
                  <a:pt x="140" y="6597"/>
                  <a:pt x="1" y="7623"/>
                  <a:pt x="55" y="8632"/>
                </a:cubicBezTo>
                <a:cubicBezTo>
                  <a:pt x="102" y="9548"/>
                  <a:pt x="326" y="10561"/>
                  <a:pt x="1035" y="11202"/>
                </a:cubicBezTo>
                <a:cubicBezTo>
                  <a:pt x="1377" y="11510"/>
                  <a:pt x="1811" y="11704"/>
                  <a:pt x="2267" y="11764"/>
                </a:cubicBezTo>
                <a:cubicBezTo>
                  <a:pt x="2698" y="11814"/>
                  <a:pt x="3137" y="11755"/>
                  <a:pt x="3550" y="11620"/>
                </a:cubicBezTo>
                <a:cubicBezTo>
                  <a:pt x="4525" y="11308"/>
                  <a:pt x="5378" y="10654"/>
                  <a:pt x="6125" y="9970"/>
                </a:cubicBezTo>
                <a:cubicBezTo>
                  <a:pt x="6982" y="9185"/>
                  <a:pt x="7741" y="8298"/>
                  <a:pt x="8446" y="7378"/>
                </a:cubicBezTo>
                <a:cubicBezTo>
                  <a:pt x="9058" y="6581"/>
                  <a:pt x="9632" y="5749"/>
                  <a:pt x="10172" y="4896"/>
                </a:cubicBezTo>
                <a:cubicBezTo>
                  <a:pt x="10924" y="3715"/>
                  <a:pt x="11688" y="2537"/>
                  <a:pt x="12405" y="1334"/>
                </a:cubicBezTo>
                <a:cubicBezTo>
                  <a:pt x="12667" y="895"/>
                  <a:pt x="12920" y="452"/>
                  <a:pt x="13165" y="0"/>
                </a:cubicBezTo>
                <a:close/>
              </a:path>
            </a:pathLst>
          </a:custGeom>
          <a:noFill/>
          <a:ln cap="flat" cmpd="sng" w="3475">
            <a:solidFill>
              <a:schemeClr val="accent4"/>
            </a:solidFill>
            <a:prstDash val="solid"/>
            <a:miter lim="422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5" name="Google Shape;355;p18"/>
          <p:cNvSpPr/>
          <p:nvPr/>
        </p:nvSpPr>
        <p:spPr>
          <a:xfrm>
            <a:off x="-66609" y="-416849"/>
            <a:ext cx="5908178" cy="3231215"/>
          </a:xfrm>
          <a:custGeom>
            <a:rect b="b" l="l" r="r" t="t"/>
            <a:pathLst>
              <a:path extrusionOk="0" fill="none" h="18504" w="33834">
                <a:moveTo>
                  <a:pt x="2706" y="9501"/>
                </a:moveTo>
                <a:cubicBezTo>
                  <a:pt x="3626" y="9565"/>
                  <a:pt x="4479" y="9408"/>
                  <a:pt x="5336" y="9088"/>
                </a:cubicBezTo>
                <a:cubicBezTo>
                  <a:pt x="6817" y="8535"/>
                  <a:pt x="8493" y="7534"/>
                  <a:pt x="10096" y="8201"/>
                </a:cubicBezTo>
                <a:cubicBezTo>
                  <a:pt x="10814" y="8497"/>
                  <a:pt x="11312" y="9159"/>
                  <a:pt x="11738" y="9780"/>
                </a:cubicBezTo>
                <a:cubicBezTo>
                  <a:pt x="12224" y="10485"/>
                  <a:pt x="12726" y="11181"/>
                  <a:pt x="13220" y="11882"/>
                </a:cubicBezTo>
                <a:cubicBezTo>
                  <a:pt x="13798" y="12701"/>
                  <a:pt x="14376" y="13528"/>
                  <a:pt x="15039" y="14283"/>
                </a:cubicBezTo>
                <a:cubicBezTo>
                  <a:pt x="15672" y="15013"/>
                  <a:pt x="16381" y="15625"/>
                  <a:pt x="17183" y="16166"/>
                </a:cubicBezTo>
                <a:cubicBezTo>
                  <a:pt x="19893" y="17989"/>
                  <a:pt x="23738" y="18504"/>
                  <a:pt x="26718" y="17027"/>
                </a:cubicBezTo>
                <a:cubicBezTo>
                  <a:pt x="28347" y="16216"/>
                  <a:pt x="29702" y="14777"/>
                  <a:pt x="30056" y="12954"/>
                </a:cubicBezTo>
                <a:cubicBezTo>
                  <a:pt x="30398" y="11206"/>
                  <a:pt x="29917" y="9434"/>
                  <a:pt x="29837" y="7686"/>
                </a:cubicBezTo>
                <a:cubicBezTo>
                  <a:pt x="29795" y="6787"/>
                  <a:pt x="29854" y="5871"/>
                  <a:pt x="30136" y="5010"/>
                </a:cubicBezTo>
                <a:cubicBezTo>
                  <a:pt x="30428" y="4120"/>
                  <a:pt x="30900" y="3284"/>
                  <a:pt x="31445" y="2529"/>
                </a:cubicBezTo>
                <a:cubicBezTo>
                  <a:pt x="32133" y="1583"/>
                  <a:pt x="32960" y="764"/>
                  <a:pt x="33834" y="0"/>
                </a:cubicBezTo>
                <a:lnTo>
                  <a:pt x="32340" y="0"/>
                </a:lnTo>
                <a:cubicBezTo>
                  <a:pt x="32086" y="195"/>
                  <a:pt x="31842" y="397"/>
                  <a:pt x="31605" y="604"/>
                </a:cubicBezTo>
                <a:cubicBezTo>
                  <a:pt x="30415" y="1647"/>
                  <a:pt x="29330" y="2841"/>
                  <a:pt x="28372" y="4099"/>
                </a:cubicBezTo>
                <a:cubicBezTo>
                  <a:pt x="27452" y="5302"/>
                  <a:pt x="26557" y="6614"/>
                  <a:pt x="25270" y="7467"/>
                </a:cubicBezTo>
                <a:cubicBezTo>
                  <a:pt x="23970" y="8324"/>
                  <a:pt x="22286" y="8417"/>
                  <a:pt x="20783" y="8218"/>
                </a:cubicBezTo>
                <a:cubicBezTo>
                  <a:pt x="19251" y="8011"/>
                  <a:pt x="17766" y="7467"/>
                  <a:pt x="16402" y="6745"/>
                </a:cubicBezTo>
                <a:cubicBezTo>
                  <a:pt x="15212" y="6120"/>
                  <a:pt x="14115" y="5310"/>
                  <a:pt x="12869" y="4795"/>
                </a:cubicBezTo>
                <a:cubicBezTo>
                  <a:pt x="12300" y="4563"/>
                  <a:pt x="11700" y="4407"/>
                  <a:pt x="11080" y="4394"/>
                </a:cubicBezTo>
                <a:cubicBezTo>
                  <a:pt x="10350" y="4382"/>
                  <a:pt x="9632" y="4563"/>
                  <a:pt x="8965" y="4854"/>
                </a:cubicBezTo>
                <a:cubicBezTo>
                  <a:pt x="7513" y="5492"/>
                  <a:pt x="6302" y="6555"/>
                  <a:pt x="4880" y="7247"/>
                </a:cubicBezTo>
                <a:cubicBezTo>
                  <a:pt x="4221" y="7568"/>
                  <a:pt x="3525" y="7792"/>
                  <a:pt x="2795" y="7851"/>
                </a:cubicBezTo>
                <a:cubicBezTo>
                  <a:pt x="1997" y="7918"/>
                  <a:pt x="1195" y="7792"/>
                  <a:pt x="444" y="7530"/>
                </a:cubicBezTo>
                <a:cubicBezTo>
                  <a:pt x="296" y="7480"/>
                  <a:pt x="148" y="7425"/>
                  <a:pt x="1" y="7366"/>
                </a:cubicBezTo>
                <a:lnTo>
                  <a:pt x="1" y="8813"/>
                </a:lnTo>
                <a:cubicBezTo>
                  <a:pt x="866" y="9168"/>
                  <a:pt x="1773" y="9438"/>
                  <a:pt x="2706" y="9501"/>
                </a:cubicBezTo>
                <a:close/>
              </a:path>
            </a:pathLst>
          </a:custGeom>
          <a:noFill/>
          <a:ln cap="flat" cmpd="sng" w="3475">
            <a:solidFill>
              <a:schemeClr val="accent4"/>
            </a:solidFill>
            <a:prstDash val="solid"/>
            <a:miter lim="422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6" name="Google Shape;356;p18"/>
          <p:cNvSpPr/>
          <p:nvPr/>
        </p:nvSpPr>
        <p:spPr>
          <a:xfrm>
            <a:off x="2105334" y="628713"/>
            <a:ext cx="76465" cy="76465"/>
          </a:xfrm>
          <a:custGeom>
            <a:rect b="b" l="l" r="r" t="t"/>
            <a:pathLst>
              <a:path extrusionOk="0" h="427" w="427">
                <a:moveTo>
                  <a:pt x="216" y="0"/>
                </a:moveTo>
                <a:cubicBezTo>
                  <a:pt x="98" y="0"/>
                  <a:pt x="1" y="97"/>
                  <a:pt x="1" y="211"/>
                </a:cubicBezTo>
                <a:cubicBezTo>
                  <a:pt x="1" y="329"/>
                  <a:pt x="98" y="426"/>
                  <a:pt x="216" y="426"/>
                </a:cubicBezTo>
                <a:cubicBezTo>
                  <a:pt x="334" y="426"/>
                  <a:pt x="427" y="329"/>
                  <a:pt x="427" y="211"/>
                </a:cubicBezTo>
                <a:cubicBezTo>
                  <a:pt x="427" y="97"/>
                  <a:pt x="334" y="0"/>
                  <a:pt x="216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7" name="Google Shape;357;p18"/>
          <p:cNvSpPr/>
          <p:nvPr/>
        </p:nvSpPr>
        <p:spPr>
          <a:xfrm>
            <a:off x="7581598" y="147532"/>
            <a:ext cx="75749" cy="75749"/>
          </a:xfrm>
          <a:custGeom>
            <a:rect b="b" l="l" r="r" t="t"/>
            <a:pathLst>
              <a:path extrusionOk="0" h="423" w="423">
                <a:moveTo>
                  <a:pt x="212" y="0"/>
                </a:moveTo>
                <a:cubicBezTo>
                  <a:pt x="94" y="0"/>
                  <a:pt x="1" y="93"/>
                  <a:pt x="1" y="211"/>
                </a:cubicBezTo>
                <a:cubicBezTo>
                  <a:pt x="1" y="329"/>
                  <a:pt x="94" y="422"/>
                  <a:pt x="212" y="422"/>
                </a:cubicBezTo>
                <a:cubicBezTo>
                  <a:pt x="330" y="422"/>
                  <a:pt x="423" y="329"/>
                  <a:pt x="423" y="211"/>
                </a:cubicBezTo>
                <a:cubicBezTo>
                  <a:pt x="423" y="93"/>
                  <a:pt x="330" y="0"/>
                  <a:pt x="212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8" name="Google Shape;358;p18"/>
          <p:cNvSpPr/>
          <p:nvPr/>
        </p:nvSpPr>
        <p:spPr>
          <a:xfrm>
            <a:off x="3464441" y="863817"/>
            <a:ext cx="76465" cy="76465"/>
          </a:xfrm>
          <a:custGeom>
            <a:rect b="b" l="l" r="r" t="t"/>
            <a:pathLst>
              <a:path extrusionOk="0" h="427" w="427">
                <a:moveTo>
                  <a:pt x="215" y="0"/>
                </a:moveTo>
                <a:cubicBezTo>
                  <a:pt x="97" y="0"/>
                  <a:pt x="0" y="97"/>
                  <a:pt x="0" y="216"/>
                </a:cubicBezTo>
                <a:cubicBezTo>
                  <a:pt x="0" y="329"/>
                  <a:pt x="97" y="427"/>
                  <a:pt x="215" y="427"/>
                </a:cubicBezTo>
                <a:cubicBezTo>
                  <a:pt x="329" y="427"/>
                  <a:pt x="427" y="329"/>
                  <a:pt x="427" y="216"/>
                </a:cubicBezTo>
                <a:cubicBezTo>
                  <a:pt x="427" y="97"/>
                  <a:pt x="329" y="0"/>
                  <a:pt x="215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9" name="Google Shape;359;p18"/>
          <p:cNvSpPr/>
          <p:nvPr/>
        </p:nvSpPr>
        <p:spPr>
          <a:xfrm>
            <a:off x="8806112" y="1497399"/>
            <a:ext cx="76465" cy="76465"/>
          </a:xfrm>
          <a:custGeom>
            <a:rect b="b" l="l" r="r" t="t"/>
            <a:pathLst>
              <a:path extrusionOk="0" h="427" w="427">
                <a:moveTo>
                  <a:pt x="211" y="0"/>
                </a:moveTo>
                <a:cubicBezTo>
                  <a:pt x="97" y="0"/>
                  <a:pt x="0" y="97"/>
                  <a:pt x="0" y="216"/>
                </a:cubicBezTo>
                <a:cubicBezTo>
                  <a:pt x="0" y="329"/>
                  <a:pt x="97" y="427"/>
                  <a:pt x="211" y="427"/>
                </a:cubicBezTo>
                <a:cubicBezTo>
                  <a:pt x="329" y="427"/>
                  <a:pt x="427" y="329"/>
                  <a:pt x="427" y="216"/>
                </a:cubicBezTo>
                <a:cubicBezTo>
                  <a:pt x="427" y="97"/>
                  <a:pt x="329" y="0"/>
                  <a:pt x="211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0" name="Google Shape;360;p18"/>
          <p:cNvSpPr/>
          <p:nvPr/>
        </p:nvSpPr>
        <p:spPr>
          <a:xfrm>
            <a:off x="160909" y="223101"/>
            <a:ext cx="75749" cy="76465"/>
          </a:xfrm>
          <a:custGeom>
            <a:rect b="b" l="l" r="r" t="t"/>
            <a:pathLst>
              <a:path extrusionOk="0" h="427" w="423">
                <a:moveTo>
                  <a:pt x="212" y="0"/>
                </a:moveTo>
                <a:cubicBezTo>
                  <a:pt x="94" y="0"/>
                  <a:pt x="1" y="97"/>
                  <a:pt x="1" y="215"/>
                </a:cubicBezTo>
                <a:cubicBezTo>
                  <a:pt x="1" y="329"/>
                  <a:pt x="94" y="426"/>
                  <a:pt x="212" y="426"/>
                </a:cubicBezTo>
                <a:cubicBezTo>
                  <a:pt x="330" y="426"/>
                  <a:pt x="423" y="329"/>
                  <a:pt x="423" y="215"/>
                </a:cubicBezTo>
                <a:cubicBezTo>
                  <a:pt x="423" y="97"/>
                  <a:pt x="330" y="0"/>
                  <a:pt x="212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1" name="Google Shape;361;p18"/>
          <p:cNvSpPr/>
          <p:nvPr/>
        </p:nvSpPr>
        <p:spPr>
          <a:xfrm>
            <a:off x="6846788" y="3027552"/>
            <a:ext cx="76465" cy="76644"/>
          </a:xfrm>
          <a:custGeom>
            <a:rect b="b" l="l" r="r" t="t"/>
            <a:pathLst>
              <a:path extrusionOk="0" h="428" w="427">
                <a:moveTo>
                  <a:pt x="211" y="1"/>
                </a:moveTo>
                <a:cubicBezTo>
                  <a:pt x="97" y="1"/>
                  <a:pt x="0" y="94"/>
                  <a:pt x="0" y="212"/>
                </a:cubicBezTo>
                <a:cubicBezTo>
                  <a:pt x="0" y="330"/>
                  <a:pt x="97" y="427"/>
                  <a:pt x="211" y="427"/>
                </a:cubicBezTo>
                <a:cubicBezTo>
                  <a:pt x="330" y="427"/>
                  <a:pt x="427" y="330"/>
                  <a:pt x="427" y="212"/>
                </a:cubicBezTo>
                <a:cubicBezTo>
                  <a:pt x="427" y="94"/>
                  <a:pt x="330" y="1"/>
                  <a:pt x="211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2" name="Google Shape;362;p18"/>
          <p:cNvSpPr/>
          <p:nvPr/>
        </p:nvSpPr>
        <p:spPr>
          <a:xfrm>
            <a:off x="8806112" y="305476"/>
            <a:ext cx="76465" cy="76465"/>
          </a:xfrm>
          <a:custGeom>
            <a:rect b="b" l="l" r="r" t="t"/>
            <a:pathLst>
              <a:path extrusionOk="0" h="427" w="427">
                <a:moveTo>
                  <a:pt x="211" y="0"/>
                </a:moveTo>
                <a:cubicBezTo>
                  <a:pt x="97" y="0"/>
                  <a:pt x="0" y="97"/>
                  <a:pt x="0" y="215"/>
                </a:cubicBezTo>
                <a:cubicBezTo>
                  <a:pt x="0" y="329"/>
                  <a:pt x="97" y="427"/>
                  <a:pt x="211" y="427"/>
                </a:cubicBezTo>
                <a:cubicBezTo>
                  <a:pt x="329" y="427"/>
                  <a:pt x="427" y="329"/>
                  <a:pt x="427" y="215"/>
                </a:cubicBezTo>
                <a:cubicBezTo>
                  <a:pt x="427" y="97"/>
                  <a:pt x="329" y="0"/>
                  <a:pt x="211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3" name="Google Shape;363;p18"/>
          <p:cNvSpPr/>
          <p:nvPr/>
        </p:nvSpPr>
        <p:spPr>
          <a:xfrm>
            <a:off x="5164321" y="521232"/>
            <a:ext cx="76465" cy="76465"/>
          </a:xfrm>
          <a:custGeom>
            <a:rect b="b" l="l" r="r" t="t"/>
            <a:pathLst>
              <a:path extrusionOk="0" h="427" w="427">
                <a:moveTo>
                  <a:pt x="215" y="0"/>
                </a:moveTo>
                <a:cubicBezTo>
                  <a:pt x="97" y="0"/>
                  <a:pt x="0" y="93"/>
                  <a:pt x="0" y="211"/>
                </a:cubicBezTo>
                <a:cubicBezTo>
                  <a:pt x="0" y="329"/>
                  <a:pt x="97" y="427"/>
                  <a:pt x="215" y="427"/>
                </a:cubicBezTo>
                <a:cubicBezTo>
                  <a:pt x="329" y="427"/>
                  <a:pt x="426" y="329"/>
                  <a:pt x="426" y="211"/>
                </a:cubicBezTo>
                <a:cubicBezTo>
                  <a:pt x="426" y="93"/>
                  <a:pt x="329" y="0"/>
                  <a:pt x="215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4" name="Google Shape;364;p18"/>
          <p:cNvSpPr/>
          <p:nvPr/>
        </p:nvSpPr>
        <p:spPr>
          <a:xfrm>
            <a:off x="7741870" y="1452458"/>
            <a:ext cx="76465" cy="76465"/>
          </a:xfrm>
          <a:custGeom>
            <a:rect b="b" l="l" r="r" t="t"/>
            <a:pathLst>
              <a:path extrusionOk="0" h="427" w="427">
                <a:moveTo>
                  <a:pt x="212" y="1"/>
                </a:moveTo>
                <a:cubicBezTo>
                  <a:pt x="93" y="1"/>
                  <a:pt x="1" y="94"/>
                  <a:pt x="1" y="212"/>
                </a:cubicBezTo>
                <a:cubicBezTo>
                  <a:pt x="1" y="330"/>
                  <a:pt x="93" y="427"/>
                  <a:pt x="212" y="427"/>
                </a:cubicBezTo>
                <a:cubicBezTo>
                  <a:pt x="330" y="427"/>
                  <a:pt x="427" y="330"/>
                  <a:pt x="427" y="212"/>
                </a:cubicBezTo>
                <a:cubicBezTo>
                  <a:pt x="427" y="94"/>
                  <a:pt x="330" y="1"/>
                  <a:pt x="212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5" name="Google Shape;365;p18"/>
          <p:cNvSpPr/>
          <p:nvPr/>
        </p:nvSpPr>
        <p:spPr>
          <a:xfrm>
            <a:off x="2755125" y="3870164"/>
            <a:ext cx="75749" cy="75749"/>
          </a:xfrm>
          <a:custGeom>
            <a:rect b="b" l="l" r="r" t="t"/>
            <a:pathLst>
              <a:path extrusionOk="0" h="423" w="423">
                <a:moveTo>
                  <a:pt x="211" y="0"/>
                </a:moveTo>
                <a:cubicBezTo>
                  <a:pt x="93" y="0"/>
                  <a:pt x="0" y="93"/>
                  <a:pt x="0" y="211"/>
                </a:cubicBezTo>
                <a:cubicBezTo>
                  <a:pt x="0" y="330"/>
                  <a:pt x="93" y="422"/>
                  <a:pt x="211" y="422"/>
                </a:cubicBezTo>
                <a:cubicBezTo>
                  <a:pt x="330" y="422"/>
                  <a:pt x="422" y="330"/>
                  <a:pt x="422" y="211"/>
                </a:cubicBezTo>
                <a:cubicBezTo>
                  <a:pt x="422" y="93"/>
                  <a:pt x="330" y="0"/>
                  <a:pt x="211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6" name="Google Shape;366;p18"/>
          <p:cNvSpPr/>
          <p:nvPr/>
        </p:nvSpPr>
        <p:spPr>
          <a:xfrm>
            <a:off x="1501736" y="1469549"/>
            <a:ext cx="75749" cy="76465"/>
          </a:xfrm>
          <a:custGeom>
            <a:rect b="b" l="l" r="r" t="t"/>
            <a:pathLst>
              <a:path extrusionOk="0" h="427" w="423">
                <a:moveTo>
                  <a:pt x="211" y="0"/>
                </a:moveTo>
                <a:cubicBezTo>
                  <a:pt x="93" y="0"/>
                  <a:pt x="0" y="97"/>
                  <a:pt x="0" y="211"/>
                </a:cubicBezTo>
                <a:cubicBezTo>
                  <a:pt x="0" y="330"/>
                  <a:pt x="93" y="427"/>
                  <a:pt x="211" y="427"/>
                </a:cubicBezTo>
                <a:cubicBezTo>
                  <a:pt x="329" y="427"/>
                  <a:pt x="422" y="330"/>
                  <a:pt x="422" y="211"/>
                </a:cubicBezTo>
                <a:cubicBezTo>
                  <a:pt x="422" y="97"/>
                  <a:pt x="329" y="0"/>
                  <a:pt x="211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7" name="Google Shape;367;p18"/>
          <p:cNvSpPr/>
          <p:nvPr/>
        </p:nvSpPr>
        <p:spPr>
          <a:xfrm>
            <a:off x="6275604" y="147181"/>
            <a:ext cx="75749" cy="76465"/>
          </a:xfrm>
          <a:custGeom>
            <a:rect b="b" l="l" r="r" t="t"/>
            <a:pathLst>
              <a:path extrusionOk="0" h="427" w="423">
                <a:moveTo>
                  <a:pt x="211" y="1"/>
                </a:moveTo>
                <a:cubicBezTo>
                  <a:pt x="93" y="1"/>
                  <a:pt x="0" y="98"/>
                  <a:pt x="0" y="212"/>
                </a:cubicBezTo>
                <a:cubicBezTo>
                  <a:pt x="0" y="330"/>
                  <a:pt x="93" y="427"/>
                  <a:pt x="211" y="427"/>
                </a:cubicBezTo>
                <a:cubicBezTo>
                  <a:pt x="330" y="427"/>
                  <a:pt x="422" y="330"/>
                  <a:pt x="422" y="212"/>
                </a:cubicBezTo>
                <a:cubicBezTo>
                  <a:pt x="422" y="98"/>
                  <a:pt x="330" y="1"/>
                  <a:pt x="211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8" name="Google Shape;368;p18"/>
          <p:cNvSpPr/>
          <p:nvPr/>
        </p:nvSpPr>
        <p:spPr>
          <a:xfrm>
            <a:off x="2092841" y="3012947"/>
            <a:ext cx="76465" cy="76465"/>
          </a:xfrm>
          <a:custGeom>
            <a:rect b="b" l="l" r="r" t="t"/>
            <a:pathLst>
              <a:path extrusionOk="0" h="427" w="427">
                <a:moveTo>
                  <a:pt x="215" y="0"/>
                </a:moveTo>
                <a:cubicBezTo>
                  <a:pt x="97" y="0"/>
                  <a:pt x="0" y="97"/>
                  <a:pt x="0" y="216"/>
                </a:cubicBezTo>
                <a:cubicBezTo>
                  <a:pt x="0" y="330"/>
                  <a:pt x="97" y="427"/>
                  <a:pt x="215" y="427"/>
                </a:cubicBezTo>
                <a:cubicBezTo>
                  <a:pt x="329" y="427"/>
                  <a:pt x="427" y="330"/>
                  <a:pt x="427" y="216"/>
                </a:cubicBezTo>
                <a:cubicBezTo>
                  <a:pt x="427" y="97"/>
                  <a:pt x="329" y="0"/>
                  <a:pt x="215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9" name="Google Shape;369;p18"/>
          <p:cNvSpPr/>
          <p:nvPr/>
        </p:nvSpPr>
        <p:spPr>
          <a:xfrm>
            <a:off x="4028957" y="261165"/>
            <a:ext cx="76465" cy="76465"/>
          </a:xfrm>
          <a:custGeom>
            <a:rect b="b" l="l" r="r" t="t"/>
            <a:pathLst>
              <a:path extrusionOk="0" h="427" w="427">
                <a:moveTo>
                  <a:pt x="216" y="1"/>
                </a:moveTo>
                <a:cubicBezTo>
                  <a:pt x="97" y="1"/>
                  <a:pt x="0" y="98"/>
                  <a:pt x="0" y="216"/>
                </a:cubicBezTo>
                <a:cubicBezTo>
                  <a:pt x="0" y="334"/>
                  <a:pt x="97" y="427"/>
                  <a:pt x="216" y="427"/>
                </a:cubicBezTo>
                <a:cubicBezTo>
                  <a:pt x="334" y="427"/>
                  <a:pt x="427" y="334"/>
                  <a:pt x="427" y="216"/>
                </a:cubicBezTo>
                <a:cubicBezTo>
                  <a:pt x="427" y="98"/>
                  <a:pt x="334" y="1"/>
                  <a:pt x="216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0" name="Google Shape;370;p18"/>
          <p:cNvSpPr/>
          <p:nvPr/>
        </p:nvSpPr>
        <p:spPr>
          <a:xfrm>
            <a:off x="402123" y="2036952"/>
            <a:ext cx="76465" cy="76644"/>
          </a:xfrm>
          <a:custGeom>
            <a:rect b="b" l="l" r="r" t="t"/>
            <a:pathLst>
              <a:path extrusionOk="0" h="428" w="427">
                <a:moveTo>
                  <a:pt x="216" y="1"/>
                </a:moveTo>
                <a:cubicBezTo>
                  <a:pt x="97" y="1"/>
                  <a:pt x="0" y="94"/>
                  <a:pt x="0" y="212"/>
                </a:cubicBezTo>
                <a:cubicBezTo>
                  <a:pt x="0" y="330"/>
                  <a:pt x="97" y="427"/>
                  <a:pt x="216" y="427"/>
                </a:cubicBezTo>
                <a:cubicBezTo>
                  <a:pt x="334" y="427"/>
                  <a:pt x="427" y="330"/>
                  <a:pt x="427" y="212"/>
                </a:cubicBezTo>
                <a:cubicBezTo>
                  <a:pt x="427" y="94"/>
                  <a:pt x="334" y="1"/>
                  <a:pt x="216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1" name="Google Shape;371;p18"/>
          <p:cNvSpPr/>
          <p:nvPr/>
        </p:nvSpPr>
        <p:spPr>
          <a:xfrm>
            <a:off x="2339474" y="198637"/>
            <a:ext cx="2250702" cy="391064"/>
          </a:xfrm>
          <a:custGeom>
            <a:rect b="b" l="l" r="r" t="t"/>
            <a:pathLst>
              <a:path extrusionOk="0" h="2888" w="16622">
                <a:moveTo>
                  <a:pt x="13304" y="0"/>
                </a:moveTo>
                <a:cubicBezTo>
                  <a:pt x="12335" y="0"/>
                  <a:pt x="11430" y="1520"/>
                  <a:pt x="11430" y="1520"/>
                </a:cubicBezTo>
                <a:cubicBezTo>
                  <a:pt x="11430" y="1520"/>
                  <a:pt x="10159" y="176"/>
                  <a:pt x="8956" y="176"/>
                </a:cubicBezTo>
                <a:cubicBezTo>
                  <a:pt x="8303" y="176"/>
                  <a:pt x="7671" y="572"/>
                  <a:pt x="7273" y="1794"/>
                </a:cubicBezTo>
                <a:cubicBezTo>
                  <a:pt x="7273" y="1794"/>
                  <a:pt x="6593" y="940"/>
                  <a:pt x="5626" y="940"/>
                </a:cubicBezTo>
                <a:cubicBezTo>
                  <a:pt x="5495" y="940"/>
                  <a:pt x="5358" y="956"/>
                  <a:pt x="5217" y="992"/>
                </a:cubicBezTo>
                <a:cubicBezTo>
                  <a:pt x="3976" y="1304"/>
                  <a:pt x="4348" y="2115"/>
                  <a:pt x="4306" y="2410"/>
                </a:cubicBezTo>
                <a:lnTo>
                  <a:pt x="1" y="2887"/>
                </a:lnTo>
                <a:lnTo>
                  <a:pt x="16622" y="2739"/>
                </a:lnTo>
                <a:lnTo>
                  <a:pt x="13418" y="2360"/>
                </a:lnTo>
                <a:cubicBezTo>
                  <a:pt x="13418" y="2360"/>
                  <a:pt x="15313" y="1802"/>
                  <a:pt x="14110" y="418"/>
                </a:cubicBezTo>
                <a:cubicBezTo>
                  <a:pt x="13849" y="118"/>
                  <a:pt x="13574" y="0"/>
                  <a:pt x="13304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2" name="Google Shape;372;p18"/>
          <p:cNvSpPr/>
          <p:nvPr/>
        </p:nvSpPr>
        <p:spPr>
          <a:xfrm>
            <a:off x="7742137" y="498638"/>
            <a:ext cx="1937460" cy="336625"/>
          </a:xfrm>
          <a:custGeom>
            <a:rect b="b" l="l" r="r" t="t"/>
            <a:pathLst>
              <a:path extrusionOk="0" h="2888" w="16622">
                <a:moveTo>
                  <a:pt x="13304" y="0"/>
                </a:moveTo>
                <a:cubicBezTo>
                  <a:pt x="12335" y="0"/>
                  <a:pt x="11430" y="1520"/>
                  <a:pt x="11430" y="1520"/>
                </a:cubicBezTo>
                <a:cubicBezTo>
                  <a:pt x="11430" y="1520"/>
                  <a:pt x="10159" y="176"/>
                  <a:pt x="8956" y="176"/>
                </a:cubicBezTo>
                <a:cubicBezTo>
                  <a:pt x="8303" y="176"/>
                  <a:pt x="7671" y="572"/>
                  <a:pt x="7273" y="1794"/>
                </a:cubicBezTo>
                <a:cubicBezTo>
                  <a:pt x="7273" y="1794"/>
                  <a:pt x="6593" y="940"/>
                  <a:pt x="5626" y="940"/>
                </a:cubicBezTo>
                <a:cubicBezTo>
                  <a:pt x="5495" y="940"/>
                  <a:pt x="5358" y="956"/>
                  <a:pt x="5217" y="992"/>
                </a:cubicBezTo>
                <a:cubicBezTo>
                  <a:pt x="3976" y="1304"/>
                  <a:pt x="4348" y="2115"/>
                  <a:pt x="4306" y="2410"/>
                </a:cubicBezTo>
                <a:lnTo>
                  <a:pt x="1" y="2887"/>
                </a:lnTo>
                <a:lnTo>
                  <a:pt x="16622" y="2739"/>
                </a:lnTo>
                <a:lnTo>
                  <a:pt x="13418" y="2360"/>
                </a:lnTo>
                <a:cubicBezTo>
                  <a:pt x="13418" y="2360"/>
                  <a:pt x="15313" y="1802"/>
                  <a:pt x="14110" y="418"/>
                </a:cubicBezTo>
                <a:cubicBezTo>
                  <a:pt x="13849" y="118"/>
                  <a:pt x="13574" y="0"/>
                  <a:pt x="13304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3" name="Google Shape;373;p18"/>
          <p:cNvSpPr/>
          <p:nvPr/>
        </p:nvSpPr>
        <p:spPr>
          <a:xfrm>
            <a:off x="-1148500" y="1475375"/>
            <a:ext cx="1937502" cy="336625"/>
          </a:xfrm>
          <a:custGeom>
            <a:rect b="b" l="l" r="r" t="t"/>
            <a:pathLst>
              <a:path extrusionOk="0" h="2888" w="16622">
                <a:moveTo>
                  <a:pt x="13304" y="0"/>
                </a:moveTo>
                <a:cubicBezTo>
                  <a:pt x="12335" y="0"/>
                  <a:pt x="11430" y="1520"/>
                  <a:pt x="11430" y="1520"/>
                </a:cubicBezTo>
                <a:cubicBezTo>
                  <a:pt x="11430" y="1520"/>
                  <a:pt x="10159" y="176"/>
                  <a:pt x="8956" y="176"/>
                </a:cubicBezTo>
                <a:cubicBezTo>
                  <a:pt x="8303" y="176"/>
                  <a:pt x="7671" y="572"/>
                  <a:pt x="7273" y="1794"/>
                </a:cubicBezTo>
                <a:cubicBezTo>
                  <a:pt x="7273" y="1794"/>
                  <a:pt x="6593" y="940"/>
                  <a:pt x="5626" y="940"/>
                </a:cubicBezTo>
                <a:cubicBezTo>
                  <a:pt x="5495" y="940"/>
                  <a:pt x="5358" y="956"/>
                  <a:pt x="5217" y="992"/>
                </a:cubicBezTo>
                <a:cubicBezTo>
                  <a:pt x="3976" y="1304"/>
                  <a:pt x="4348" y="2115"/>
                  <a:pt x="4306" y="2410"/>
                </a:cubicBezTo>
                <a:lnTo>
                  <a:pt x="1" y="2887"/>
                </a:lnTo>
                <a:lnTo>
                  <a:pt x="16622" y="2739"/>
                </a:lnTo>
                <a:lnTo>
                  <a:pt x="13418" y="2360"/>
                </a:lnTo>
                <a:cubicBezTo>
                  <a:pt x="13418" y="2360"/>
                  <a:pt x="15313" y="1802"/>
                  <a:pt x="14110" y="418"/>
                </a:cubicBezTo>
                <a:cubicBezTo>
                  <a:pt x="13849" y="118"/>
                  <a:pt x="13574" y="0"/>
                  <a:pt x="13304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4" name="Google Shape;374;p18"/>
          <p:cNvSpPr txBox="1"/>
          <p:nvPr>
            <p:ph idx="1" type="subTitle"/>
          </p:nvPr>
        </p:nvSpPr>
        <p:spPr>
          <a:xfrm>
            <a:off x="2748750" y="2985450"/>
            <a:ext cx="3646500" cy="9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>
                <a:solidFill>
                  <a:schemeClr val="lt1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5" name="Google Shape;375;p18"/>
          <p:cNvSpPr txBox="1"/>
          <p:nvPr>
            <p:ph type="title"/>
          </p:nvPr>
        </p:nvSpPr>
        <p:spPr>
          <a:xfrm>
            <a:off x="1495650" y="1042925"/>
            <a:ext cx="6152700" cy="1906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 b="1" sz="15000"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 b="1"/>
            </a:lvl9pPr>
          </a:lstStyle>
          <a:p/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ext 1">
  <p:cSld name="CUSTOM_1">
    <p:bg>
      <p:bgPr>
        <a:solidFill>
          <a:schemeClr val="accent2"/>
        </a:solidFill>
      </p:bgPr>
    </p:bg>
    <p:spTree>
      <p:nvGrpSpPr>
        <p:cNvPr id="376" name="Shape 3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Google Shape;377;p19"/>
          <p:cNvSpPr/>
          <p:nvPr/>
        </p:nvSpPr>
        <p:spPr>
          <a:xfrm rot="10800000">
            <a:off x="8673487" y="222990"/>
            <a:ext cx="76465" cy="76465"/>
          </a:xfrm>
          <a:custGeom>
            <a:rect b="b" l="l" r="r" t="t"/>
            <a:pathLst>
              <a:path extrusionOk="0" h="427" w="427">
                <a:moveTo>
                  <a:pt x="216" y="0"/>
                </a:moveTo>
                <a:cubicBezTo>
                  <a:pt x="98" y="0"/>
                  <a:pt x="1" y="97"/>
                  <a:pt x="1" y="211"/>
                </a:cubicBezTo>
                <a:cubicBezTo>
                  <a:pt x="1" y="329"/>
                  <a:pt x="98" y="426"/>
                  <a:pt x="216" y="426"/>
                </a:cubicBezTo>
                <a:cubicBezTo>
                  <a:pt x="334" y="426"/>
                  <a:pt x="427" y="329"/>
                  <a:pt x="427" y="211"/>
                </a:cubicBezTo>
                <a:cubicBezTo>
                  <a:pt x="427" y="97"/>
                  <a:pt x="334" y="0"/>
                  <a:pt x="216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8" name="Google Shape;378;p19"/>
          <p:cNvSpPr/>
          <p:nvPr/>
        </p:nvSpPr>
        <p:spPr>
          <a:xfrm rot="10800000">
            <a:off x="2972565" y="72288"/>
            <a:ext cx="75749" cy="75749"/>
          </a:xfrm>
          <a:custGeom>
            <a:rect b="b" l="l" r="r" t="t"/>
            <a:pathLst>
              <a:path extrusionOk="0" h="423" w="423">
                <a:moveTo>
                  <a:pt x="212" y="0"/>
                </a:moveTo>
                <a:cubicBezTo>
                  <a:pt x="94" y="0"/>
                  <a:pt x="1" y="93"/>
                  <a:pt x="1" y="211"/>
                </a:cubicBezTo>
                <a:cubicBezTo>
                  <a:pt x="1" y="329"/>
                  <a:pt x="94" y="422"/>
                  <a:pt x="212" y="422"/>
                </a:cubicBezTo>
                <a:cubicBezTo>
                  <a:pt x="330" y="422"/>
                  <a:pt x="423" y="329"/>
                  <a:pt x="423" y="211"/>
                </a:cubicBezTo>
                <a:cubicBezTo>
                  <a:pt x="423" y="93"/>
                  <a:pt x="330" y="0"/>
                  <a:pt x="212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9" name="Google Shape;379;p19"/>
          <p:cNvSpPr/>
          <p:nvPr/>
        </p:nvSpPr>
        <p:spPr>
          <a:xfrm rot="10800000">
            <a:off x="3618680" y="339461"/>
            <a:ext cx="76465" cy="76465"/>
          </a:xfrm>
          <a:custGeom>
            <a:rect b="b" l="l" r="r" t="t"/>
            <a:pathLst>
              <a:path extrusionOk="0" h="427" w="427">
                <a:moveTo>
                  <a:pt x="215" y="0"/>
                </a:moveTo>
                <a:cubicBezTo>
                  <a:pt x="97" y="0"/>
                  <a:pt x="0" y="97"/>
                  <a:pt x="0" y="216"/>
                </a:cubicBezTo>
                <a:cubicBezTo>
                  <a:pt x="0" y="329"/>
                  <a:pt x="97" y="427"/>
                  <a:pt x="215" y="427"/>
                </a:cubicBezTo>
                <a:cubicBezTo>
                  <a:pt x="329" y="427"/>
                  <a:pt x="427" y="329"/>
                  <a:pt x="427" y="216"/>
                </a:cubicBezTo>
                <a:cubicBezTo>
                  <a:pt x="427" y="97"/>
                  <a:pt x="329" y="0"/>
                  <a:pt x="215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0" name="Google Shape;380;p19"/>
          <p:cNvSpPr/>
          <p:nvPr/>
        </p:nvSpPr>
        <p:spPr>
          <a:xfrm rot="10800000">
            <a:off x="160909" y="2595505"/>
            <a:ext cx="76465" cy="76465"/>
          </a:xfrm>
          <a:custGeom>
            <a:rect b="b" l="l" r="r" t="t"/>
            <a:pathLst>
              <a:path extrusionOk="0" h="427" w="427">
                <a:moveTo>
                  <a:pt x="211" y="0"/>
                </a:moveTo>
                <a:cubicBezTo>
                  <a:pt x="97" y="0"/>
                  <a:pt x="0" y="97"/>
                  <a:pt x="0" y="216"/>
                </a:cubicBezTo>
                <a:cubicBezTo>
                  <a:pt x="0" y="329"/>
                  <a:pt x="97" y="427"/>
                  <a:pt x="211" y="427"/>
                </a:cubicBezTo>
                <a:cubicBezTo>
                  <a:pt x="329" y="427"/>
                  <a:pt x="427" y="329"/>
                  <a:pt x="427" y="216"/>
                </a:cubicBezTo>
                <a:cubicBezTo>
                  <a:pt x="427" y="97"/>
                  <a:pt x="329" y="0"/>
                  <a:pt x="211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1" name="Google Shape;381;p19"/>
          <p:cNvSpPr/>
          <p:nvPr/>
        </p:nvSpPr>
        <p:spPr>
          <a:xfrm rot="10800000">
            <a:off x="8806829" y="3717402"/>
            <a:ext cx="75749" cy="76465"/>
          </a:xfrm>
          <a:custGeom>
            <a:rect b="b" l="l" r="r" t="t"/>
            <a:pathLst>
              <a:path extrusionOk="0" h="427" w="423">
                <a:moveTo>
                  <a:pt x="212" y="0"/>
                </a:moveTo>
                <a:cubicBezTo>
                  <a:pt x="94" y="0"/>
                  <a:pt x="1" y="97"/>
                  <a:pt x="1" y="215"/>
                </a:cubicBezTo>
                <a:cubicBezTo>
                  <a:pt x="1" y="329"/>
                  <a:pt x="94" y="426"/>
                  <a:pt x="212" y="426"/>
                </a:cubicBezTo>
                <a:cubicBezTo>
                  <a:pt x="330" y="426"/>
                  <a:pt x="423" y="329"/>
                  <a:pt x="423" y="215"/>
                </a:cubicBezTo>
                <a:cubicBezTo>
                  <a:pt x="423" y="97"/>
                  <a:pt x="330" y="0"/>
                  <a:pt x="212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2" name="Google Shape;382;p19"/>
          <p:cNvSpPr/>
          <p:nvPr/>
        </p:nvSpPr>
        <p:spPr>
          <a:xfrm rot="10800000">
            <a:off x="1967833" y="531773"/>
            <a:ext cx="76465" cy="76644"/>
          </a:xfrm>
          <a:custGeom>
            <a:rect b="b" l="l" r="r" t="t"/>
            <a:pathLst>
              <a:path extrusionOk="0" h="428" w="427">
                <a:moveTo>
                  <a:pt x="211" y="1"/>
                </a:moveTo>
                <a:cubicBezTo>
                  <a:pt x="97" y="1"/>
                  <a:pt x="0" y="94"/>
                  <a:pt x="0" y="212"/>
                </a:cubicBezTo>
                <a:cubicBezTo>
                  <a:pt x="0" y="330"/>
                  <a:pt x="97" y="427"/>
                  <a:pt x="211" y="427"/>
                </a:cubicBezTo>
                <a:cubicBezTo>
                  <a:pt x="330" y="427"/>
                  <a:pt x="427" y="330"/>
                  <a:pt x="427" y="212"/>
                </a:cubicBezTo>
                <a:cubicBezTo>
                  <a:pt x="427" y="94"/>
                  <a:pt x="330" y="1"/>
                  <a:pt x="211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3" name="Google Shape;383;p19"/>
          <p:cNvSpPr/>
          <p:nvPr/>
        </p:nvSpPr>
        <p:spPr>
          <a:xfrm rot="10800000">
            <a:off x="574109" y="3309578"/>
            <a:ext cx="76465" cy="76465"/>
          </a:xfrm>
          <a:custGeom>
            <a:rect b="b" l="l" r="r" t="t"/>
            <a:pathLst>
              <a:path extrusionOk="0" h="427" w="427">
                <a:moveTo>
                  <a:pt x="211" y="0"/>
                </a:moveTo>
                <a:cubicBezTo>
                  <a:pt x="97" y="0"/>
                  <a:pt x="0" y="97"/>
                  <a:pt x="0" y="215"/>
                </a:cubicBezTo>
                <a:cubicBezTo>
                  <a:pt x="0" y="329"/>
                  <a:pt x="97" y="427"/>
                  <a:pt x="211" y="427"/>
                </a:cubicBezTo>
                <a:cubicBezTo>
                  <a:pt x="329" y="427"/>
                  <a:pt x="427" y="329"/>
                  <a:pt x="427" y="215"/>
                </a:cubicBezTo>
                <a:cubicBezTo>
                  <a:pt x="427" y="97"/>
                  <a:pt x="329" y="0"/>
                  <a:pt x="211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4" name="Google Shape;384;p19"/>
          <p:cNvSpPr/>
          <p:nvPr/>
        </p:nvSpPr>
        <p:spPr>
          <a:xfrm rot="10800000">
            <a:off x="465976" y="1174270"/>
            <a:ext cx="76465" cy="76465"/>
          </a:xfrm>
          <a:custGeom>
            <a:rect b="b" l="l" r="r" t="t"/>
            <a:pathLst>
              <a:path extrusionOk="0" h="427" w="427">
                <a:moveTo>
                  <a:pt x="212" y="1"/>
                </a:moveTo>
                <a:cubicBezTo>
                  <a:pt x="93" y="1"/>
                  <a:pt x="1" y="94"/>
                  <a:pt x="1" y="212"/>
                </a:cubicBezTo>
                <a:cubicBezTo>
                  <a:pt x="1" y="330"/>
                  <a:pt x="93" y="427"/>
                  <a:pt x="212" y="427"/>
                </a:cubicBezTo>
                <a:cubicBezTo>
                  <a:pt x="330" y="427"/>
                  <a:pt x="427" y="330"/>
                  <a:pt x="427" y="212"/>
                </a:cubicBezTo>
                <a:cubicBezTo>
                  <a:pt x="427" y="94"/>
                  <a:pt x="330" y="1"/>
                  <a:pt x="212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5" name="Google Shape;385;p19"/>
          <p:cNvSpPr/>
          <p:nvPr/>
        </p:nvSpPr>
        <p:spPr>
          <a:xfrm rot="10800000">
            <a:off x="6212612" y="71056"/>
            <a:ext cx="75749" cy="75749"/>
          </a:xfrm>
          <a:custGeom>
            <a:rect b="b" l="l" r="r" t="t"/>
            <a:pathLst>
              <a:path extrusionOk="0" h="423" w="423">
                <a:moveTo>
                  <a:pt x="211" y="0"/>
                </a:moveTo>
                <a:cubicBezTo>
                  <a:pt x="93" y="0"/>
                  <a:pt x="0" y="93"/>
                  <a:pt x="0" y="211"/>
                </a:cubicBezTo>
                <a:cubicBezTo>
                  <a:pt x="0" y="330"/>
                  <a:pt x="93" y="422"/>
                  <a:pt x="211" y="422"/>
                </a:cubicBezTo>
                <a:cubicBezTo>
                  <a:pt x="330" y="422"/>
                  <a:pt x="422" y="330"/>
                  <a:pt x="422" y="211"/>
                </a:cubicBezTo>
                <a:cubicBezTo>
                  <a:pt x="422" y="93"/>
                  <a:pt x="330" y="0"/>
                  <a:pt x="211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6" name="Google Shape;386;p19"/>
          <p:cNvSpPr/>
          <p:nvPr/>
        </p:nvSpPr>
        <p:spPr>
          <a:xfrm rot="10800000">
            <a:off x="8609001" y="2851955"/>
            <a:ext cx="75749" cy="76465"/>
          </a:xfrm>
          <a:custGeom>
            <a:rect b="b" l="l" r="r" t="t"/>
            <a:pathLst>
              <a:path extrusionOk="0" h="427" w="423">
                <a:moveTo>
                  <a:pt x="211" y="0"/>
                </a:moveTo>
                <a:cubicBezTo>
                  <a:pt x="93" y="0"/>
                  <a:pt x="0" y="97"/>
                  <a:pt x="0" y="211"/>
                </a:cubicBezTo>
                <a:cubicBezTo>
                  <a:pt x="0" y="330"/>
                  <a:pt x="93" y="427"/>
                  <a:pt x="211" y="427"/>
                </a:cubicBezTo>
                <a:cubicBezTo>
                  <a:pt x="329" y="427"/>
                  <a:pt x="422" y="330"/>
                  <a:pt x="422" y="211"/>
                </a:cubicBezTo>
                <a:cubicBezTo>
                  <a:pt x="422" y="97"/>
                  <a:pt x="329" y="0"/>
                  <a:pt x="211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7" name="Google Shape;387;p19"/>
          <p:cNvSpPr/>
          <p:nvPr/>
        </p:nvSpPr>
        <p:spPr>
          <a:xfrm rot="10800000">
            <a:off x="201059" y="152123"/>
            <a:ext cx="75749" cy="76465"/>
          </a:xfrm>
          <a:custGeom>
            <a:rect b="b" l="l" r="r" t="t"/>
            <a:pathLst>
              <a:path extrusionOk="0" h="427" w="423">
                <a:moveTo>
                  <a:pt x="211" y="1"/>
                </a:moveTo>
                <a:cubicBezTo>
                  <a:pt x="93" y="1"/>
                  <a:pt x="0" y="98"/>
                  <a:pt x="0" y="212"/>
                </a:cubicBezTo>
                <a:cubicBezTo>
                  <a:pt x="0" y="330"/>
                  <a:pt x="93" y="427"/>
                  <a:pt x="211" y="427"/>
                </a:cubicBezTo>
                <a:cubicBezTo>
                  <a:pt x="330" y="427"/>
                  <a:pt x="422" y="330"/>
                  <a:pt x="422" y="212"/>
                </a:cubicBezTo>
                <a:cubicBezTo>
                  <a:pt x="422" y="98"/>
                  <a:pt x="330" y="1"/>
                  <a:pt x="211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8" name="Google Shape;388;p19"/>
          <p:cNvSpPr/>
          <p:nvPr/>
        </p:nvSpPr>
        <p:spPr>
          <a:xfrm rot="10800000">
            <a:off x="9083980" y="927557"/>
            <a:ext cx="76465" cy="76465"/>
          </a:xfrm>
          <a:custGeom>
            <a:rect b="b" l="l" r="r" t="t"/>
            <a:pathLst>
              <a:path extrusionOk="0" h="427" w="427">
                <a:moveTo>
                  <a:pt x="215" y="0"/>
                </a:moveTo>
                <a:cubicBezTo>
                  <a:pt x="97" y="0"/>
                  <a:pt x="0" y="97"/>
                  <a:pt x="0" y="216"/>
                </a:cubicBezTo>
                <a:cubicBezTo>
                  <a:pt x="0" y="330"/>
                  <a:pt x="97" y="427"/>
                  <a:pt x="215" y="427"/>
                </a:cubicBezTo>
                <a:cubicBezTo>
                  <a:pt x="329" y="427"/>
                  <a:pt x="427" y="330"/>
                  <a:pt x="427" y="216"/>
                </a:cubicBezTo>
                <a:cubicBezTo>
                  <a:pt x="427" y="97"/>
                  <a:pt x="329" y="0"/>
                  <a:pt x="215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9" name="Google Shape;389;p19"/>
          <p:cNvSpPr/>
          <p:nvPr/>
        </p:nvSpPr>
        <p:spPr>
          <a:xfrm rot="10800000">
            <a:off x="8488698" y="1903373"/>
            <a:ext cx="76465" cy="76644"/>
          </a:xfrm>
          <a:custGeom>
            <a:rect b="b" l="l" r="r" t="t"/>
            <a:pathLst>
              <a:path extrusionOk="0" h="428" w="427">
                <a:moveTo>
                  <a:pt x="216" y="1"/>
                </a:moveTo>
                <a:cubicBezTo>
                  <a:pt x="97" y="1"/>
                  <a:pt x="0" y="94"/>
                  <a:pt x="0" y="212"/>
                </a:cubicBezTo>
                <a:cubicBezTo>
                  <a:pt x="0" y="330"/>
                  <a:pt x="97" y="427"/>
                  <a:pt x="216" y="427"/>
                </a:cubicBezTo>
                <a:cubicBezTo>
                  <a:pt x="334" y="427"/>
                  <a:pt x="427" y="330"/>
                  <a:pt x="427" y="212"/>
                </a:cubicBezTo>
                <a:cubicBezTo>
                  <a:pt x="427" y="94"/>
                  <a:pt x="334" y="1"/>
                  <a:pt x="216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0" name="Google Shape;390;p19"/>
          <p:cNvSpPr/>
          <p:nvPr/>
        </p:nvSpPr>
        <p:spPr>
          <a:xfrm>
            <a:off x="-770213" y="796300"/>
            <a:ext cx="1627086" cy="282699"/>
          </a:xfrm>
          <a:custGeom>
            <a:rect b="b" l="l" r="r" t="t"/>
            <a:pathLst>
              <a:path extrusionOk="0" h="2888" w="16622">
                <a:moveTo>
                  <a:pt x="13304" y="0"/>
                </a:moveTo>
                <a:cubicBezTo>
                  <a:pt x="12335" y="0"/>
                  <a:pt x="11430" y="1520"/>
                  <a:pt x="11430" y="1520"/>
                </a:cubicBezTo>
                <a:cubicBezTo>
                  <a:pt x="11430" y="1520"/>
                  <a:pt x="10159" y="176"/>
                  <a:pt x="8956" y="176"/>
                </a:cubicBezTo>
                <a:cubicBezTo>
                  <a:pt x="8303" y="176"/>
                  <a:pt x="7671" y="572"/>
                  <a:pt x="7273" y="1794"/>
                </a:cubicBezTo>
                <a:cubicBezTo>
                  <a:pt x="7273" y="1794"/>
                  <a:pt x="6593" y="940"/>
                  <a:pt x="5626" y="940"/>
                </a:cubicBezTo>
                <a:cubicBezTo>
                  <a:pt x="5495" y="940"/>
                  <a:pt x="5358" y="956"/>
                  <a:pt x="5217" y="992"/>
                </a:cubicBezTo>
                <a:cubicBezTo>
                  <a:pt x="3976" y="1304"/>
                  <a:pt x="4348" y="2115"/>
                  <a:pt x="4306" y="2410"/>
                </a:cubicBezTo>
                <a:lnTo>
                  <a:pt x="1" y="2887"/>
                </a:lnTo>
                <a:lnTo>
                  <a:pt x="16622" y="2739"/>
                </a:lnTo>
                <a:lnTo>
                  <a:pt x="13418" y="2360"/>
                </a:lnTo>
                <a:cubicBezTo>
                  <a:pt x="13418" y="2360"/>
                  <a:pt x="15313" y="1802"/>
                  <a:pt x="14110" y="418"/>
                </a:cubicBezTo>
                <a:cubicBezTo>
                  <a:pt x="13849" y="118"/>
                  <a:pt x="13574" y="0"/>
                  <a:pt x="13304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1" name="Google Shape;391;p19"/>
          <p:cNvSpPr/>
          <p:nvPr/>
        </p:nvSpPr>
        <p:spPr>
          <a:xfrm>
            <a:off x="8208950" y="1929075"/>
            <a:ext cx="2250910" cy="391079"/>
          </a:xfrm>
          <a:custGeom>
            <a:rect b="b" l="l" r="r" t="t"/>
            <a:pathLst>
              <a:path extrusionOk="0" h="2888" w="16622">
                <a:moveTo>
                  <a:pt x="13304" y="0"/>
                </a:moveTo>
                <a:cubicBezTo>
                  <a:pt x="12335" y="0"/>
                  <a:pt x="11430" y="1520"/>
                  <a:pt x="11430" y="1520"/>
                </a:cubicBezTo>
                <a:cubicBezTo>
                  <a:pt x="11430" y="1520"/>
                  <a:pt x="10159" y="176"/>
                  <a:pt x="8956" y="176"/>
                </a:cubicBezTo>
                <a:cubicBezTo>
                  <a:pt x="8303" y="176"/>
                  <a:pt x="7671" y="572"/>
                  <a:pt x="7273" y="1794"/>
                </a:cubicBezTo>
                <a:cubicBezTo>
                  <a:pt x="7273" y="1794"/>
                  <a:pt x="6593" y="940"/>
                  <a:pt x="5626" y="940"/>
                </a:cubicBezTo>
                <a:cubicBezTo>
                  <a:pt x="5495" y="940"/>
                  <a:pt x="5358" y="956"/>
                  <a:pt x="5217" y="992"/>
                </a:cubicBezTo>
                <a:cubicBezTo>
                  <a:pt x="3976" y="1304"/>
                  <a:pt x="4348" y="2115"/>
                  <a:pt x="4306" y="2410"/>
                </a:cubicBezTo>
                <a:lnTo>
                  <a:pt x="1" y="2887"/>
                </a:lnTo>
                <a:lnTo>
                  <a:pt x="16622" y="2739"/>
                </a:lnTo>
                <a:lnTo>
                  <a:pt x="13418" y="2360"/>
                </a:lnTo>
                <a:cubicBezTo>
                  <a:pt x="13418" y="2360"/>
                  <a:pt x="15313" y="1802"/>
                  <a:pt x="14110" y="418"/>
                </a:cubicBezTo>
                <a:cubicBezTo>
                  <a:pt x="13849" y="118"/>
                  <a:pt x="13574" y="0"/>
                  <a:pt x="13304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2" name="Google Shape;392;p19"/>
          <p:cNvSpPr/>
          <p:nvPr/>
        </p:nvSpPr>
        <p:spPr>
          <a:xfrm flipH="1" rot="-9899992">
            <a:off x="-3050" y="1182652"/>
            <a:ext cx="4845293" cy="4404026"/>
          </a:xfrm>
          <a:custGeom>
            <a:rect b="b" l="l" r="r" t="t"/>
            <a:pathLst>
              <a:path extrusionOk="0" fill="none" h="11815" w="13165">
                <a:moveTo>
                  <a:pt x="7779" y="0"/>
                </a:moveTo>
                <a:cubicBezTo>
                  <a:pt x="7767" y="68"/>
                  <a:pt x="7754" y="136"/>
                  <a:pt x="7746" y="203"/>
                </a:cubicBezTo>
                <a:cubicBezTo>
                  <a:pt x="7644" y="752"/>
                  <a:pt x="7522" y="1300"/>
                  <a:pt x="7353" y="1832"/>
                </a:cubicBezTo>
                <a:cubicBezTo>
                  <a:pt x="7193" y="2335"/>
                  <a:pt x="6990" y="2837"/>
                  <a:pt x="6682" y="3267"/>
                </a:cubicBezTo>
                <a:cubicBezTo>
                  <a:pt x="6416" y="3639"/>
                  <a:pt x="6066" y="3955"/>
                  <a:pt x="5618" y="4082"/>
                </a:cubicBezTo>
                <a:cubicBezTo>
                  <a:pt x="5407" y="4141"/>
                  <a:pt x="5184" y="4158"/>
                  <a:pt x="4964" y="4133"/>
                </a:cubicBezTo>
                <a:cubicBezTo>
                  <a:pt x="4808" y="4111"/>
                  <a:pt x="4652" y="4069"/>
                  <a:pt x="4521" y="3972"/>
                </a:cubicBezTo>
                <a:cubicBezTo>
                  <a:pt x="4272" y="3786"/>
                  <a:pt x="4209" y="3470"/>
                  <a:pt x="4226" y="3174"/>
                </a:cubicBezTo>
                <a:cubicBezTo>
                  <a:pt x="4247" y="2769"/>
                  <a:pt x="4382" y="2373"/>
                  <a:pt x="4534" y="2001"/>
                </a:cubicBezTo>
                <a:cubicBezTo>
                  <a:pt x="4711" y="1549"/>
                  <a:pt x="4930" y="1119"/>
                  <a:pt x="5162" y="693"/>
                </a:cubicBezTo>
                <a:cubicBezTo>
                  <a:pt x="5289" y="461"/>
                  <a:pt x="5424" y="228"/>
                  <a:pt x="5559" y="0"/>
                </a:cubicBezTo>
                <a:lnTo>
                  <a:pt x="3318" y="0"/>
                </a:lnTo>
                <a:cubicBezTo>
                  <a:pt x="2812" y="655"/>
                  <a:pt x="2356" y="1347"/>
                  <a:pt x="1942" y="2060"/>
                </a:cubicBezTo>
                <a:cubicBezTo>
                  <a:pt x="1554" y="2735"/>
                  <a:pt x="1203" y="3436"/>
                  <a:pt x="895" y="4149"/>
                </a:cubicBezTo>
                <a:cubicBezTo>
                  <a:pt x="773" y="4428"/>
                  <a:pt x="655" y="4711"/>
                  <a:pt x="562" y="4998"/>
                </a:cubicBezTo>
                <a:cubicBezTo>
                  <a:pt x="499" y="5205"/>
                  <a:pt x="440" y="5411"/>
                  <a:pt x="389" y="5622"/>
                </a:cubicBezTo>
                <a:cubicBezTo>
                  <a:pt x="140" y="6597"/>
                  <a:pt x="1" y="7623"/>
                  <a:pt x="55" y="8632"/>
                </a:cubicBezTo>
                <a:cubicBezTo>
                  <a:pt x="102" y="9548"/>
                  <a:pt x="326" y="10561"/>
                  <a:pt x="1035" y="11202"/>
                </a:cubicBezTo>
                <a:cubicBezTo>
                  <a:pt x="1377" y="11510"/>
                  <a:pt x="1811" y="11704"/>
                  <a:pt x="2267" y="11764"/>
                </a:cubicBezTo>
                <a:cubicBezTo>
                  <a:pt x="2698" y="11814"/>
                  <a:pt x="3137" y="11755"/>
                  <a:pt x="3550" y="11620"/>
                </a:cubicBezTo>
                <a:cubicBezTo>
                  <a:pt x="4525" y="11308"/>
                  <a:pt x="5378" y="10654"/>
                  <a:pt x="6125" y="9970"/>
                </a:cubicBezTo>
                <a:cubicBezTo>
                  <a:pt x="6982" y="9185"/>
                  <a:pt x="7741" y="8298"/>
                  <a:pt x="8446" y="7378"/>
                </a:cubicBezTo>
                <a:cubicBezTo>
                  <a:pt x="9058" y="6581"/>
                  <a:pt x="9632" y="5749"/>
                  <a:pt x="10172" y="4896"/>
                </a:cubicBezTo>
                <a:cubicBezTo>
                  <a:pt x="10924" y="3715"/>
                  <a:pt x="11688" y="2537"/>
                  <a:pt x="12405" y="1334"/>
                </a:cubicBezTo>
                <a:cubicBezTo>
                  <a:pt x="12667" y="895"/>
                  <a:pt x="12920" y="452"/>
                  <a:pt x="13165" y="0"/>
                </a:cubicBezTo>
                <a:close/>
              </a:path>
            </a:pathLst>
          </a:custGeom>
          <a:noFill/>
          <a:ln cap="flat" cmpd="sng" w="3475">
            <a:solidFill>
              <a:schemeClr val="accent4"/>
            </a:solidFill>
            <a:prstDash val="solid"/>
            <a:miter lim="422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3" name="Google Shape;393;p19"/>
          <p:cNvSpPr/>
          <p:nvPr/>
        </p:nvSpPr>
        <p:spPr>
          <a:xfrm flipH="1" rot="3599988">
            <a:off x="2795798" y="177705"/>
            <a:ext cx="7828294" cy="4916196"/>
          </a:xfrm>
          <a:custGeom>
            <a:rect b="b" l="l" r="r" t="t"/>
            <a:pathLst>
              <a:path extrusionOk="0" fill="none" h="18504" w="33834">
                <a:moveTo>
                  <a:pt x="2706" y="9501"/>
                </a:moveTo>
                <a:cubicBezTo>
                  <a:pt x="3626" y="9565"/>
                  <a:pt x="4479" y="9408"/>
                  <a:pt x="5336" y="9088"/>
                </a:cubicBezTo>
                <a:cubicBezTo>
                  <a:pt x="6817" y="8535"/>
                  <a:pt x="8493" y="7534"/>
                  <a:pt x="10096" y="8201"/>
                </a:cubicBezTo>
                <a:cubicBezTo>
                  <a:pt x="10814" y="8497"/>
                  <a:pt x="11312" y="9159"/>
                  <a:pt x="11738" y="9780"/>
                </a:cubicBezTo>
                <a:cubicBezTo>
                  <a:pt x="12224" y="10485"/>
                  <a:pt x="12726" y="11181"/>
                  <a:pt x="13220" y="11882"/>
                </a:cubicBezTo>
                <a:cubicBezTo>
                  <a:pt x="13798" y="12701"/>
                  <a:pt x="14376" y="13528"/>
                  <a:pt x="15039" y="14283"/>
                </a:cubicBezTo>
                <a:cubicBezTo>
                  <a:pt x="15672" y="15013"/>
                  <a:pt x="16381" y="15625"/>
                  <a:pt x="17183" y="16166"/>
                </a:cubicBezTo>
                <a:cubicBezTo>
                  <a:pt x="19893" y="17989"/>
                  <a:pt x="23738" y="18504"/>
                  <a:pt x="26718" y="17027"/>
                </a:cubicBezTo>
                <a:cubicBezTo>
                  <a:pt x="28347" y="16216"/>
                  <a:pt x="29702" y="14777"/>
                  <a:pt x="30056" y="12954"/>
                </a:cubicBezTo>
                <a:cubicBezTo>
                  <a:pt x="30398" y="11206"/>
                  <a:pt x="29917" y="9434"/>
                  <a:pt x="29837" y="7686"/>
                </a:cubicBezTo>
                <a:cubicBezTo>
                  <a:pt x="29795" y="6787"/>
                  <a:pt x="29854" y="5871"/>
                  <a:pt x="30136" y="5010"/>
                </a:cubicBezTo>
                <a:cubicBezTo>
                  <a:pt x="30428" y="4120"/>
                  <a:pt x="30900" y="3284"/>
                  <a:pt x="31445" y="2529"/>
                </a:cubicBezTo>
                <a:cubicBezTo>
                  <a:pt x="32133" y="1583"/>
                  <a:pt x="32960" y="764"/>
                  <a:pt x="33834" y="0"/>
                </a:cubicBezTo>
                <a:lnTo>
                  <a:pt x="32340" y="0"/>
                </a:lnTo>
                <a:cubicBezTo>
                  <a:pt x="32086" y="195"/>
                  <a:pt x="31842" y="397"/>
                  <a:pt x="31605" y="604"/>
                </a:cubicBezTo>
                <a:cubicBezTo>
                  <a:pt x="30415" y="1647"/>
                  <a:pt x="29330" y="2841"/>
                  <a:pt x="28372" y="4099"/>
                </a:cubicBezTo>
                <a:cubicBezTo>
                  <a:pt x="27452" y="5302"/>
                  <a:pt x="26557" y="6614"/>
                  <a:pt x="25270" y="7467"/>
                </a:cubicBezTo>
                <a:cubicBezTo>
                  <a:pt x="23970" y="8324"/>
                  <a:pt x="22286" y="8417"/>
                  <a:pt x="20783" y="8218"/>
                </a:cubicBezTo>
                <a:cubicBezTo>
                  <a:pt x="19251" y="8011"/>
                  <a:pt x="17766" y="7467"/>
                  <a:pt x="16402" y="6745"/>
                </a:cubicBezTo>
                <a:cubicBezTo>
                  <a:pt x="15212" y="6120"/>
                  <a:pt x="14115" y="5310"/>
                  <a:pt x="12869" y="4795"/>
                </a:cubicBezTo>
                <a:cubicBezTo>
                  <a:pt x="12300" y="4563"/>
                  <a:pt x="11700" y="4407"/>
                  <a:pt x="11080" y="4394"/>
                </a:cubicBezTo>
                <a:cubicBezTo>
                  <a:pt x="10350" y="4382"/>
                  <a:pt x="9632" y="4563"/>
                  <a:pt x="8965" y="4854"/>
                </a:cubicBezTo>
                <a:cubicBezTo>
                  <a:pt x="7513" y="5492"/>
                  <a:pt x="6302" y="6555"/>
                  <a:pt x="4880" y="7247"/>
                </a:cubicBezTo>
                <a:cubicBezTo>
                  <a:pt x="4221" y="7568"/>
                  <a:pt x="3525" y="7792"/>
                  <a:pt x="2795" y="7851"/>
                </a:cubicBezTo>
                <a:cubicBezTo>
                  <a:pt x="1997" y="7918"/>
                  <a:pt x="1195" y="7792"/>
                  <a:pt x="444" y="7530"/>
                </a:cubicBezTo>
                <a:cubicBezTo>
                  <a:pt x="296" y="7480"/>
                  <a:pt x="148" y="7425"/>
                  <a:pt x="1" y="7366"/>
                </a:cubicBezTo>
                <a:lnTo>
                  <a:pt x="1" y="8813"/>
                </a:lnTo>
                <a:cubicBezTo>
                  <a:pt x="866" y="9168"/>
                  <a:pt x="1773" y="9438"/>
                  <a:pt x="2706" y="9501"/>
                </a:cubicBezTo>
                <a:close/>
              </a:path>
            </a:pathLst>
          </a:custGeom>
          <a:noFill/>
          <a:ln cap="flat" cmpd="sng" w="3475">
            <a:solidFill>
              <a:schemeClr val="accent4"/>
            </a:solidFill>
            <a:prstDash val="solid"/>
            <a:miter lim="422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4" name="Google Shape;394;p19"/>
          <p:cNvSpPr txBox="1"/>
          <p:nvPr>
            <p:ph idx="1" type="subTitle"/>
          </p:nvPr>
        </p:nvSpPr>
        <p:spPr>
          <a:xfrm>
            <a:off x="958613" y="2611300"/>
            <a:ext cx="3461700" cy="12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>
                <a:solidFill>
                  <a:schemeClr val="lt1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5" name="Google Shape;395;p19"/>
          <p:cNvSpPr txBox="1"/>
          <p:nvPr>
            <p:ph type="title"/>
          </p:nvPr>
        </p:nvSpPr>
        <p:spPr>
          <a:xfrm>
            <a:off x="958624" y="1049825"/>
            <a:ext cx="4321200" cy="1300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 b="1"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 b="1"/>
            </a:lvl9pPr>
          </a:lstStyle>
          <a:p/>
        </p:txBody>
      </p:sp>
      <p:sp>
        <p:nvSpPr>
          <p:cNvPr id="396" name="Google Shape;396;p19"/>
          <p:cNvSpPr/>
          <p:nvPr/>
        </p:nvSpPr>
        <p:spPr>
          <a:xfrm>
            <a:off x="715100" y="-2415301"/>
            <a:ext cx="3127010" cy="3127643"/>
          </a:xfrm>
          <a:custGeom>
            <a:rect b="b" l="l" r="r" t="t"/>
            <a:pathLst>
              <a:path extrusionOk="0" h="19783" w="19779">
                <a:moveTo>
                  <a:pt x="9889" y="1"/>
                </a:moveTo>
                <a:cubicBezTo>
                  <a:pt x="8100" y="1"/>
                  <a:pt x="6424" y="473"/>
                  <a:pt x="4976" y="1305"/>
                </a:cubicBezTo>
                <a:cubicBezTo>
                  <a:pt x="4660" y="1486"/>
                  <a:pt x="4352" y="1685"/>
                  <a:pt x="4056" y="1900"/>
                </a:cubicBezTo>
                <a:cubicBezTo>
                  <a:pt x="3871" y="2035"/>
                  <a:pt x="3693" y="2178"/>
                  <a:pt x="3516" y="2326"/>
                </a:cubicBezTo>
                <a:cubicBezTo>
                  <a:pt x="3465" y="2373"/>
                  <a:pt x="3411" y="2415"/>
                  <a:pt x="3360" y="2461"/>
                </a:cubicBezTo>
                <a:cubicBezTo>
                  <a:pt x="3039" y="2744"/>
                  <a:pt x="2739" y="3044"/>
                  <a:pt x="2457" y="3364"/>
                </a:cubicBezTo>
                <a:cubicBezTo>
                  <a:pt x="2427" y="3398"/>
                  <a:pt x="2398" y="3432"/>
                  <a:pt x="2368" y="3466"/>
                </a:cubicBezTo>
                <a:cubicBezTo>
                  <a:pt x="2368" y="3466"/>
                  <a:pt x="2368" y="3470"/>
                  <a:pt x="2364" y="3470"/>
                </a:cubicBezTo>
                <a:cubicBezTo>
                  <a:pt x="2225" y="3639"/>
                  <a:pt x="2085" y="3808"/>
                  <a:pt x="1954" y="3985"/>
                </a:cubicBezTo>
                <a:cubicBezTo>
                  <a:pt x="1929" y="4019"/>
                  <a:pt x="1904" y="4052"/>
                  <a:pt x="1883" y="4086"/>
                </a:cubicBezTo>
                <a:cubicBezTo>
                  <a:pt x="1646" y="4407"/>
                  <a:pt x="1435" y="4740"/>
                  <a:pt x="1241" y="5091"/>
                </a:cubicBezTo>
                <a:cubicBezTo>
                  <a:pt x="1212" y="5141"/>
                  <a:pt x="1182" y="5196"/>
                  <a:pt x="1157" y="5247"/>
                </a:cubicBezTo>
                <a:cubicBezTo>
                  <a:pt x="1127" y="5302"/>
                  <a:pt x="1098" y="5357"/>
                  <a:pt x="1068" y="5411"/>
                </a:cubicBezTo>
                <a:cubicBezTo>
                  <a:pt x="920" y="5698"/>
                  <a:pt x="789" y="5998"/>
                  <a:pt x="671" y="6302"/>
                </a:cubicBezTo>
                <a:cubicBezTo>
                  <a:pt x="629" y="6403"/>
                  <a:pt x="591" y="6505"/>
                  <a:pt x="557" y="6610"/>
                </a:cubicBezTo>
                <a:cubicBezTo>
                  <a:pt x="532" y="6682"/>
                  <a:pt x="507" y="6754"/>
                  <a:pt x="486" y="6825"/>
                </a:cubicBezTo>
                <a:cubicBezTo>
                  <a:pt x="329" y="7302"/>
                  <a:pt x="207" y="7800"/>
                  <a:pt x="127" y="8311"/>
                </a:cubicBezTo>
                <a:cubicBezTo>
                  <a:pt x="106" y="8438"/>
                  <a:pt x="85" y="8569"/>
                  <a:pt x="68" y="8699"/>
                </a:cubicBezTo>
                <a:cubicBezTo>
                  <a:pt x="21" y="9092"/>
                  <a:pt x="0" y="9489"/>
                  <a:pt x="0" y="9890"/>
                </a:cubicBezTo>
                <a:cubicBezTo>
                  <a:pt x="0" y="10042"/>
                  <a:pt x="0" y="10189"/>
                  <a:pt x="9" y="10337"/>
                </a:cubicBezTo>
                <a:cubicBezTo>
                  <a:pt x="9" y="10371"/>
                  <a:pt x="13" y="10405"/>
                  <a:pt x="13" y="10438"/>
                </a:cubicBezTo>
                <a:cubicBezTo>
                  <a:pt x="17" y="10464"/>
                  <a:pt x="17" y="10493"/>
                  <a:pt x="17" y="10523"/>
                </a:cubicBezTo>
                <a:cubicBezTo>
                  <a:pt x="21" y="10544"/>
                  <a:pt x="21" y="10565"/>
                  <a:pt x="21" y="10586"/>
                </a:cubicBezTo>
                <a:cubicBezTo>
                  <a:pt x="26" y="10628"/>
                  <a:pt x="30" y="10670"/>
                  <a:pt x="34" y="10713"/>
                </a:cubicBezTo>
                <a:cubicBezTo>
                  <a:pt x="34" y="10755"/>
                  <a:pt x="38" y="10797"/>
                  <a:pt x="42" y="10839"/>
                </a:cubicBezTo>
                <a:cubicBezTo>
                  <a:pt x="47" y="10877"/>
                  <a:pt x="51" y="10919"/>
                  <a:pt x="55" y="10957"/>
                </a:cubicBezTo>
                <a:cubicBezTo>
                  <a:pt x="68" y="11080"/>
                  <a:pt x="85" y="11202"/>
                  <a:pt x="102" y="11325"/>
                </a:cubicBezTo>
                <a:cubicBezTo>
                  <a:pt x="194" y="11962"/>
                  <a:pt x="346" y="12578"/>
                  <a:pt x="553" y="13169"/>
                </a:cubicBezTo>
                <a:cubicBezTo>
                  <a:pt x="629" y="13376"/>
                  <a:pt x="709" y="13583"/>
                  <a:pt x="794" y="13785"/>
                </a:cubicBezTo>
                <a:cubicBezTo>
                  <a:pt x="1085" y="14465"/>
                  <a:pt x="1452" y="15106"/>
                  <a:pt x="1883" y="15697"/>
                </a:cubicBezTo>
                <a:cubicBezTo>
                  <a:pt x="2309" y="16284"/>
                  <a:pt x="2794" y="16820"/>
                  <a:pt x="3339" y="17301"/>
                </a:cubicBezTo>
                <a:cubicBezTo>
                  <a:pt x="5082" y="18842"/>
                  <a:pt x="7378" y="19783"/>
                  <a:pt x="9889" y="19783"/>
                </a:cubicBezTo>
                <a:cubicBezTo>
                  <a:pt x="15351" y="19783"/>
                  <a:pt x="19778" y="15351"/>
                  <a:pt x="19778" y="9890"/>
                </a:cubicBezTo>
                <a:cubicBezTo>
                  <a:pt x="19778" y="9354"/>
                  <a:pt x="19736" y="8826"/>
                  <a:pt x="19656" y="8311"/>
                </a:cubicBezTo>
                <a:cubicBezTo>
                  <a:pt x="19572" y="7805"/>
                  <a:pt x="19453" y="7311"/>
                  <a:pt x="19297" y="6834"/>
                </a:cubicBezTo>
                <a:cubicBezTo>
                  <a:pt x="19107" y="6243"/>
                  <a:pt x="18858" y="5673"/>
                  <a:pt x="18563" y="5133"/>
                </a:cubicBezTo>
                <a:cubicBezTo>
                  <a:pt x="18364" y="4770"/>
                  <a:pt x="18141" y="4420"/>
                  <a:pt x="17896" y="4086"/>
                </a:cubicBezTo>
                <a:cubicBezTo>
                  <a:pt x="16098" y="1609"/>
                  <a:pt x="13181" y="1"/>
                  <a:pt x="9889" y="1"/>
                </a:cubicBezTo>
                <a:close/>
              </a:path>
            </a:pathLst>
          </a:custGeom>
          <a:solidFill>
            <a:srgbClr val="FFF7B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7" name="Google Shape;397;p19"/>
          <p:cNvSpPr/>
          <p:nvPr/>
        </p:nvSpPr>
        <p:spPr>
          <a:xfrm>
            <a:off x="-1090675" y="3843972"/>
            <a:ext cx="10819875" cy="2032576"/>
          </a:xfrm>
          <a:custGeom>
            <a:rect b="b" l="l" r="r" t="t"/>
            <a:pathLst>
              <a:path extrusionOk="0" h="23371" w="91359">
                <a:moveTo>
                  <a:pt x="91358" y="1"/>
                </a:moveTo>
                <a:cubicBezTo>
                  <a:pt x="91109" y="73"/>
                  <a:pt x="90860" y="153"/>
                  <a:pt x="90657" y="275"/>
                </a:cubicBezTo>
                <a:cubicBezTo>
                  <a:pt x="90417" y="423"/>
                  <a:pt x="90434" y="474"/>
                  <a:pt x="90113" y="503"/>
                </a:cubicBezTo>
                <a:cubicBezTo>
                  <a:pt x="90041" y="510"/>
                  <a:pt x="89965" y="512"/>
                  <a:pt x="89888" y="512"/>
                </a:cubicBezTo>
                <a:cubicBezTo>
                  <a:pt x="89733" y="512"/>
                  <a:pt x="89571" y="503"/>
                  <a:pt x="89425" y="503"/>
                </a:cubicBezTo>
                <a:cubicBezTo>
                  <a:pt x="89368" y="502"/>
                  <a:pt x="89319" y="501"/>
                  <a:pt x="89276" y="501"/>
                </a:cubicBezTo>
                <a:cubicBezTo>
                  <a:pt x="88980" y="501"/>
                  <a:pt x="88957" y="535"/>
                  <a:pt x="88699" y="727"/>
                </a:cubicBezTo>
                <a:cubicBezTo>
                  <a:pt x="88551" y="837"/>
                  <a:pt x="88382" y="938"/>
                  <a:pt x="88226" y="1022"/>
                </a:cubicBezTo>
                <a:cubicBezTo>
                  <a:pt x="87948" y="1170"/>
                  <a:pt x="87821" y="1237"/>
                  <a:pt x="87614" y="1465"/>
                </a:cubicBezTo>
                <a:cubicBezTo>
                  <a:pt x="87188" y="1947"/>
                  <a:pt x="87108" y="2394"/>
                  <a:pt x="86846" y="2913"/>
                </a:cubicBezTo>
                <a:cubicBezTo>
                  <a:pt x="86783" y="3044"/>
                  <a:pt x="86652" y="3441"/>
                  <a:pt x="86521" y="3525"/>
                </a:cubicBezTo>
                <a:cubicBezTo>
                  <a:pt x="86434" y="3584"/>
                  <a:pt x="86354" y="3605"/>
                  <a:pt x="86274" y="3605"/>
                </a:cubicBezTo>
                <a:cubicBezTo>
                  <a:pt x="86137" y="3605"/>
                  <a:pt x="86000" y="3542"/>
                  <a:pt x="85829" y="3500"/>
                </a:cubicBezTo>
                <a:cubicBezTo>
                  <a:pt x="84744" y="3234"/>
                  <a:pt x="83744" y="2943"/>
                  <a:pt x="82659" y="2757"/>
                </a:cubicBezTo>
                <a:cubicBezTo>
                  <a:pt x="82465" y="2724"/>
                  <a:pt x="82278" y="2711"/>
                  <a:pt x="82097" y="2711"/>
                </a:cubicBezTo>
                <a:cubicBezTo>
                  <a:pt x="81566" y="2711"/>
                  <a:pt x="81073" y="2818"/>
                  <a:pt x="80519" y="2824"/>
                </a:cubicBezTo>
                <a:cubicBezTo>
                  <a:pt x="80490" y="2824"/>
                  <a:pt x="80462" y="2824"/>
                  <a:pt x="80435" y="2824"/>
                </a:cubicBezTo>
                <a:cubicBezTo>
                  <a:pt x="80215" y="2824"/>
                  <a:pt x="80041" y="2828"/>
                  <a:pt x="79831" y="2888"/>
                </a:cubicBezTo>
                <a:cubicBezTo>
                  <a:pt x="79663" y="2934"/>
                  <a:pt x="79502" y="3048"/>
                  <a:pt x="79329" y="3086"/>
                </a:cubicBezTo>
                <a:cubicBezTo>
                  <a:pt x="78548" y="3247"/>
                  <a:pt x="77713" y="3483"/>
                  <a:pt x="76915" y="3698"/>
                </a:cubicBezTo>
                <a:cubicBezTo>
                  <a:pt x="75969" y="3951"/>
                  <a:pt x="75205" y="4471"/>
                  <a:pt x="74496" y="5002"/>
                </a:cubicBezTo>
                <a:cubicBezTo>
                  <a:pt x="74108" y="5298"/>
                  <a:pt x="73749" y="5534"/>
                  <a:pt x="73327" y="5775"/>
                </a:cubicBezTo>
                <a:cubicBezTo>
                  <a:pt x="72947" y="5998"/>
                  <a:pt x="72736" y="6361"/>
                  <a:pt x="72340" y="6581"/>
                </a:cubicBezTo>
                <a:cubicBezTo>
                  <a:pt x="72021" y="6756"/>
                  <a:pt x="71713" y="6797"/>
                  <a:pt x="71404" y="6797"/>
                </a:cubicBezTo>
                <a:cubicBezTo>
                  <a:pt x="71136" y="6797"/>
                  <a:pt x="70868" y="6766"/>
                  <a:pt x="70592" y="6766"/>
                </a:cubicBezTo>
                <a:cubicBezTo>
                  <a:pt x="70419" y="6766"/>
                  <a:pt x="70242" y="6778"/>
                  <a:pt x="70060" y="6817"/>
                </a:cubicBezTo>
                <a:cubicBezTo>
                  <a:pt x="69748" y="6881"/>
                  <a:pt x="69482" y="7151"/>
                  <a:pt x="69309" y="7332"/>
                </a:cubicBezTo>
                <a:cubicBezTo>
                  <a:pt x="68988" y="7657"/>
                  <a:pt x="68625" y="7940"/>
                  <a:pt x="68203" y="8197"/>
                </a:cubicBezTo>
                <a:cubicBezTo>
                  <a:pt x="67663" y="8531"/>
                  <a:pt x="67173" y="8970"/>
                  <a:pt x="66515" y="9164"/>
                </a:cubicBezTo>
                <a:cubicBezTo>
                  <a:pt x="65932" y="9333"/>
                  <a:pt x="64591" y="9531"/>
                  <a:pt x="63946" y="9531"/>
                </a:cubicBezTo>
                <a:cubicBezTo>
                  <a:pt x="63932" y="9531"/>
                  <a:pt x="63919" y="9531"/>
                  <a:pt x="63907" y="9531"/>
                </a:cubicBezTo>
                <a:cubicBezTo>
                  <a:pt x="63797" y="9421"/>
                  <a:pt x="63678" y="9401"/>
                  <a:pt x="63549" y="9401"/>
                </a:cubicBezTo>
                <a:cubicBezTo>
                  <a:pt x="63472" y="9401"/>
                  <a:pt x="63392" y="9408"/>
                  <a:pt x="63309" y="9408"/>
                </a:cubicBezTo>
                <a:cubicBezTo>
                  <a:pt x="63279" y="9408"/>
                  <a:pt x="63249" y="9407"/>
                  <a:pt x="63219" y="9405"/>
                </a:cubicBezTo>
                <a:cubicBezTo>
                  <a:pt x="62961" y="9383"/>
                  <a:pt x="63037" y="9354"/>
                  <a:pt x="62839" y="9303"/>
                </a:cubicBezTo>
                <a:cubicBezTo>
                  <a:pt x="62370" y="9181"/>
                  <a:pt x="61944" y="8991"/>
                  <a:pt x="61475" y="8852"/>
                </a:cubicBezTo>
                <a:cubicBezTo>
                  <a:pt x="60479" y="8560"/>
                  <a:pt x="59217" y="8552"/>
                  <a:pt x="58424" y="7986"/>
                </a:cubicBezTo>
                <a:cubicBezTo>
                  <a:pt x="57985" y="7669"/>
                  <a:pt x="57848" y="7467"/>
                  <a:pt x="57244" y="7467"/>
                </a:cubicBezTo>
                <a:cubicBezTo>
                  <a:pt x="57238" y="7467"/>
                  <a:pt x="57232" y="7467"/>
                  <a:pt x="57225" y="7467"/>
                </a:cubicBezTo>
                <a:cubicBezTo>
                  <a:pt x="56820" y="7467"/>
                  <a:pt x="56508" y="7531"/>
                  <a:pt x="56162" y="7687"/>
                </a:cubicBezTo>
                <a:cubicBezTo>
                  <a:pt x="55816" y="7839"/>
                  <a:pt x="55533" y="8012"/>
                  <a:pt x="55305" y="8235"/>
                </a:cubicBezTo>
                <a:cubicBezTo>
                  <a:pt x="55077" y="8468"/>
                  <a:pt x="54473" y="8885"/>
                  <a:pt x="54106" y="8995"/>
                </a:cubicBezTo>
                <a:cubicBezTo>
                  <a:pt x="53994" y="9028"/>
                  <a:pt x="53876" y="9039"/>
                  <a:pt x="53755" y="9039"/>
                </a:cubicBezTo>
                <a:cubicBezTo>
                  <a:pt x="53539" y="9039"/>
                  <a:pt x="53313" y="9005"/>
                  <a:pt x="53096" y="9005"/>
                </a:cubicBezTo>
                <a:cubicBezTo>
                  <a:pt x="52983" y="9005"/>
                  <a:pt x="52873" y="9014"/>
                  <a:pt x="52768" y="9042"/>
                </a:cubicBezTo>
                <a:cubicBezTo>
                  <a:pt x="52439" y="9126"/>
                  <a:pt x="52063" y="9324"/>
                  <a:pt x="51899" y="9527"/>
                </a:cubicBezTo>
                <a:cubicBezTo>
                  <a:pt x="51667" y="9801"/>
                  <a:pt x="51363" y="10046"/>
                  <a:pt x="51101" y="10312"/>
                </a:cubicBezTo>
                <a:cubicBezTo>
                  <a:pt x="50932" y="10477"/>
                  <a:pt x="50755" y="10818"/>
                  <a:pt x="50514" y="10924"/>
                </a:cubicBezTo>
                <a:cubicBezTo>
                  <a:pt x="50425" y="10962"/>
                  <a:pt x="50327" y="10976"/>
                  <a:pt x="50224" y="10976"/>
                </a:cubicBezTo>
                <a:cubicBezTo>
                  <a:pt x="49901" y="10976"/>
                  <a:pt x="49532" y="10833"/>
                  <a:pt x="49257" y="10814"/>
                </a:cubicBezTo>
                <a:cubicBezTo>
                  <a:pt x="49156" y="10807"/>
                  <a:pt x="49054" y="10805"/>
                  <a:pt x="48951" y="10805"/>
                </a:cubicBezTo>
                <a:cubicBezTo>
                  <a:pt x="48706" y="10805"/>
                  <a:pt x="48458" y="10819"/>
                  <a:pt x="48216" y="10819"/>
                </a:cubicBezTo>
                <a:cubicBezTo>
                  <a:pt x="48194" y="10819"/>
                  <a:pt x="48173" y="10819"/>
                  <a:pt x="48151" y="10818"/>
                </a:cubicBezTo>
                <a:cubicBezTo>
                  <a:pt x="48144" y="10818"/>
                  <a:pt x="48136" y="10818"/>
                  <a:pt x="48129" y="10818"/>
                </a:cubicBezTo>
                <a:cubicBezTo>
                  <a:pt x="47495" y="10818"/>
                  <a:pt x="47242" y="11004"/>
                  <a:pt x="46787" y="11338"/>
                </a:cubicBezTo>
                <a:cubicBezTo>
                  <a:pt x="46315" y="11684"/>
                  <a:pt x="45728" y="11971"/>
                  <a:pt x="45065" y="11979"/>
                </a:cubicBezTo>
                <a:cubicBezTo>
                  <a:pt x="44804" y="11717"/>
                  <a:pt x="44268" y="11625"/>
                  <a:pt x="43909" y="11430"/>
                </a:cubicBezTo>
                <a:cubicBezTo>
                  <a:pt x="43533" y="11228"/>
                  <a:pt x="43242" y="10958"/>
                  <a:pt x="42837" y="10785"/>
                </a:cubicBezTo>
                <a:cubicBezTo>
                  <a:pt x="42178" y="10502"/>
                  <a:pt x="41267" y="10232"/>
                  <a:pt x="40769" y="9789"/>
                </a:cubicBezTo>
                <a:cubicBezTo>
                  <a:pt x="40431" y="9489"/>
                  <a:pt x="40402" y="9400"/>
                  <a:pt x="39933" y="9244"/>
                </a:cubicBezTo>
                <a:cubicBezTo>
                  <a:pt x="39452" y="9080"/>
                  <a:pt x="39030" y="8839"/>
                  <a:pt x="38561" y="8662"/>
                </a:cubicBezTo>
                <a:cubicBezTo>
                  <a:pt x="38152" y="8505"/>
                  <a:pt x="37751" y="8434"/>
                  <a:pt x="37367" y="8244"/>
                </a:cubicBezTo>
                <a:cubicBezTo>
                  <a:pt x="37050" y="8088"/>
                  <a:pt x="36675" y="8024"/>
                  <a:pt x="36371" y="7868"/>
                </a:cubicBezTo>
                <a:cubicBezTo>
                  <a:pt x="36084" y="7720"/>
                  <a:pt x="35966" y="7467"/>
                  <a:pt x="35653" y="7332"/>
                </a:cubicBezTo>
                <a:cubicBezTo>
                  <a:pt x="35118" y="7098"/>
                  <a:pt x="34873" y="6946"/>
                  <a:pt x="34303" y="6946"/>
                </a:cubicBezTo>
                <a:cubicBezTo>
                  <a:pt x="34266" y="6946"/>
                  <a:pt x="34228" y="6947"/>
                  <a:pt x="34189" y="6948"/>
                </a:cubicBezTo>
                <a:cubicBezTo>
                  <a:pt x="33902" y="6961"/>
                  <a:pt x="33923" y="7020"/>
                  <a:pt x="33699" y="7079"/>
                </a:cubicBezTo>
                <a:cubicBezTo>
                  <a:pt x="33243" y="7201"/>
                  <a:pt x="32910" y="7210"/>
                  <a:pt x="32420" y="7210"/>
                </a:cubicBezTo>
                <a:cubicBezTo>
                  <a:pt x="32143" y="7207"/>
                  <a:pt x="31865" y="7200"/>
                  <a:pt x="31588" y="7200"/>
                </a:cubicBezTo>
                <a:cubicBezTo>
                  <a:pt x="31460" y="7200"/>
                  <a:pt x="31332" y="7202"/>
                  <a:pt x="31205" y="7206"/>
                </a:cubicBezTo>
                <a:cubicBezTo>
                  <a:pt x="30238" y="7231"/>
                  <a:pt x="29356" y="7729"/>
                  <a:pt x="28465" y="7856"/>
                </a:cubicBezTo>
                <a:cubicBezTo>
                  <a:pt x="28333" y="7875"/>
                  <a:pt x="28195" y="7882"/>
                  <a:pt x="28056" y="7882"/>
                </a:cubicBezTo>
                <a:cubicBezTo>
                  <a:pt x="27692" y="7882"/>
                  <a:pt x="27312" y="7834"/>
                  <a:pt x="26951" y="7834"/>
                </a:cubicBezTo>
                <a:cubicBezTo>
                  <a:pt x="26632" y="7834"/>
                  <a:pt x="26327" y="7872"/>
                  <a:pt x="26064" y="8012"/>
                </a:cubicBezTo>
                <a:cubicBezTo>
                  <a:pt x="24823" y="8674"/>
                  <a:pt x="23726" y="9130"/>
                  <a:pt x="22459" y="9789"/>
                </a:cubicBezTo>
                <a:cubicBezTo>
                  <a:pt x="21678" y="9569"/>
                  <a:pt x="21704" y="8940"/>
                  <a:pt x="21218" y="8518"/>
                </a:cubicBezTo>
                <a:cubicBezTo>
                  <a:pt x="20657" y="8024"/>
                  <a:pt x="19775" y="8050"/>
                  <a:pt x="19184" y="7590"/>
                </a:cubicBezTo>
                <a:cubicBezTo>
                  <a:pt x="18538" y="7079"/>
                  <a:pt x="17926" y="6518"/>
                  <a:pt x="17411" y="5935"/>
                </a:cubicBezTo>
                <a:cubicBezTo>
                  <a:pt x="17057" y="5534"/>
                  <a:pt x="16736" y="5154"/>
                  <a:pt x="16099" y="5011"/>
                </a:cubicBezTo>
                <a:cubicBezTo>
                  <a:pt x="15858" y="4952"/>
                  <a:pt x="15651" y="4931"/>
                  <a:pt x="15432" y="4829"/>
                </a:cubicBezTo>
                <a:cubicBezTo>
                  <a:pt x="15204" y="4724"/>
                  <a:pt x="15145" y="4551"/>
                  <a:pt x="14841" y="4504"/>
                </a:cubicBezTo>
                <a:cubicBezTo>
                  <a:pt x="14789" y="4496"/>
                  <a:pt x="14739" y="4493"/>
                  <a:pt x="14689" y="4493"/>
                </a:cubicBezTo>
                <a:cubicBezTo>
                  <a:pt x="14606" y="4493"/>
                  <a:pt x="14525" y="4501"/>
                  <a:pt x="14443" y="4501"/>
                </a:cubicBezTo>
                <a:cubicBezTo>
                  <a:pt x="14377" y="4501"/>
                  <a:pt x="14311" y="4496"/>
                  <a:pt x="14242" y="4479"/>
                </a:cubicBezTo>
                <a:cubicBezTo>
                  <a:pt x="14077" y="4441"/>
                  <a:pt x="13908" y="4314"/>
                  <a:pt x="13756" y="4251"/>
                </a:cubicBezTo>
                <a:cubicBezTo>
                  <a:pt x="13148" y="3998"/>
                  <a:pt x="12507" y="3690"/>
                  <a:pt x="11891" y="3458"/>
                </a:cubicBezTo>
                <a:cubicBezTo>
                  <a:pt x="11638" y="3364"/>
                  <a:pt x="11405" y="3347"/>
                  <a:pt x="11168" y="3347"/>
                </a:cubicBezTo>
                <a:cubicBezTo>
                  <a:pt x="11028" y="3347"/>
                  <a:pt x="10888" y="3353"/>
                  <a:pt x="10741" y="3353"/>
                </a:cubicBezTo>
                <a:cubicBezTo>
                  <a:pt x="10653" y="3353"/>
                  <a:pt x="10562" y="3351"/>
                  <a:pt x="10468" y="3344"/>
                </a:cubicBezTo>
                <a:cubicBezTo>
                  <a:pt x="9899" y="3306"/>
                  <a:pt x="9075" y="2989"/>
                  <a:pt x="8679" y="2685"/>
                </a:cubicBezTo>
                <a:cubicBezTo>
                  <a:pt x="8193" y="2318"/>
                  <a:pt x="7763" y="1976"/>
                  <a:pt x="7147" y="1723"/>
                </a:cubicBezTo>
                <a:cubicBezTo>
                  <a:pt x="6256" y="1356"/>
                  <a:pt x="5349" y="1178"/>
                  <a:pt x="4365" y="1018"/>
                </a:cubicBezTo>
                <a:cubicBezTo>
                  <a:pt x="2917" y="777"/>
                  <a:pt x="1444" y="634"/>
                  <a:pt x="1" y="389"/>
                </a:cubicBezTo>
                <a:lnTo>
                  <a:pt x="1" y="23371"/>
                </a:lnTo>
                <a:lnTo>
                  <a:pt x="91358" y="23371"/>
                </a:lnTo>
                <a:lnTo>
                  <a:pt x="91358" y="1"/>
                </a:lnTo>
                <a:close/>
              </a:path>
            </a:pathLst>
          </a:custGeom>
          <a:solidFill>
            <a:srgbClr val="AABAC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ext 2">
  <p:cSld name="CUSTOM_1_2">
    <p:bg>
      <p:bgPr>
        <a:solidFill>
          <a:schemeClr val="accent2"/>
        </a:solidFill>
      </p:bgPr>
    </p:bg>
    <p:spTree>
      <p:nvGrpSpPr>
        <p:cNvPr id="398" name="Shape 3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" name="Google Shape;399;p20"/>
          <p:cNvSpPr/>
          <p:nvPr/>
        </p:nvSpPr>
        <p:spPr>
          <a:xfrm flipH="1" rot="10800000">
            <a:off x="336222" y="222990"/>
            <a:ext cx="76465" cy="76465"/>
          </a:xfrm>
          <a:custGeom>
            <a:rect b="b" l="l" r="r" t="t"/>
            <a:pathLst>
              <a:path extrusionOk="0" h="427" w="427">
                <a:moveTo>
                  <a:pt x="216" y="0"/>
                </a:moveTo>
                <a:cubicBezTo>
                  <a:pt x="98" y="0"/>
                  <a:pt x="1" y="97"/>
                  <a:pt x="1" y="211"/>
                </a:cubicBezTo>
                <a:cubicBezTo>
                  <a:pt x="1" y="329"/>
                  <a:pt x="98" y="426"/>
                  <a:pt x="216" y="426"/>
                </a:cubicBezTo>
                <a:cubicBezTo>
                  <a:pt x="334" y="426"/>
                  <a:pt x="427" y="329"/>
                  <a:pt x="427" y="211"/>
                </a:cubicBezTo>
                <a:cubicBezTo>
                  <a:pt x="427" y="97"/>
                  <a:pt x="334" y="0"/>
                  <a:pt x="216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0" name="Google Shape;400;p20"/>
          <p:cNvSpPr/>
          <p:nvPr/>
        </p:nvSpPr>
        <p:spPr>
          <a:xfrm flipH="1" rot="10800000">
            <a:off x="6037861" y="72288"/>
            <a:ext cx="75749" cy="75749"/>
          </a:xfrm>
          <a:custGeom>
            <a:rect b="b" l="l" r="r" t="t"/>
            <a:pathLst>
              <a:path extrusionOk="0" h="423" w="423">
                <a:moveTo>
                  <a:pt x="212" y="0"/>
                </a:moveTo>
                <a:cubicBezTo>
                  <a:pt x="94" y="0"/>
                  <a:pt x="1" y="93"/>
                  <a:pt x="1" y="211"/>
                </a:cubicBezTo>
                <a:cubicBezTo>
                  <a:pt x="1" y="329"/>
                  <a:pt x="94" y="422"/>
                  <a:pt x="212" y="422"/>
                </a:cubicBezTo>
                <a:cubicBezTo>
                  <a:pt x="330" y="422"/>
                  <a:pt x="423" y="329"/>
                  <a:pt x="423" y="211"/>
                </a:cubicBezTo>
                <a:cubicBezTo>
                  <a:pt x="423" y="93"/>
                  <a:pt x="330" y="0"/>
                  <a:pt x="212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1" name="Google Shape;401;p20"/>
          <p:cNvSpPr/>
          <p:nvPr/>
        </p:nvSpPr>
        <p:spPr>
          <a:xfrm flipH="1" rot="10800000">
            <a:off x="5391030" y="339461"/>
            <a:ext cx="76465" cy="76465"/>
          </a:xfrm>
          <a:custGeom>
            <a:rect b="b" l="l" r="r" t="t"/>
            <a:pathLst>
              <a:path extrusionOk="0" h="427" w="427">
                <a:moveTo>
                  <a:pt x="215" y="0"/>
                </a:moveTo>
                <a:cubicBezTo>
                  <a:pt x="97" y="0"/>
                  <a:pt x="0" y="97"/>
                  <a:pt x="0" y="216"/>
                </a:cubicBezTo>
                <a:cubicBezTo>
                  <a:pt x="0" y="329"/>
                  <a:pt x="97" y="427"/>
                  <a:pt x="215" y="427"/>
                </a:cubicBezTo>
                <a:cubicBezTo>
                  <a:pt x="329" y="427"/>
                  <a:pt x="427" y="329"/>
                  <a:pt x="427" y="216"/>
                </a:cubicBezTo>
                <a:cubicBezTo>
                  <a:pt x="427" y="97"/>
                  <a:pt x="329" y="0"/>
                  <a:pt x="215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2" name="Google Shape;402;p20"/>
          <p:cNvSpPr/>
          <p:nvPr/>
        </p:nvSpPr>
        <p:spPr>
          <a:xfrm flipH="1" rot="10800000">
            <a:off x="8848801" y="2595505"/>
            <a:ext cx="76465" cy="76465"/>
          </a:xfrm>
          <a:custGeom>
            <a:rect b="b" l="l" r="r" t="t"/>
            <a:pathLst>
              <a:path extrusionOk="0" h="427" w="427">
                <a:moveTo>
                  <a:pt x="211" y="0"/>
                </a:moveTo>
                <a:cubicBezTo>
                  <a:pt x="97" y="0"/>
                  <a:pt x="0" y="97"/>
                  <a:pt x="0" y="216"/>
                </a:cubicBezTo>
                <a:cubicBezTo>
                  <a:pt x="0" y="329"/>
                  <a:pt x="97" y="427"/>
                  <a:pt x="211" y="427"/>
                </a:cubicBezTo>
                <a:cubicBezTo>
                  <a:pt x="329" y="427"/>
                  <a:pt x="427" y="329"/>
                  <a:pt x="427" y="216"/>
                </a:cubicBezTo>
                <a:cubicBezTo>
                  <a:pt x="427" y="97"/>
                  <a:pt x="329" y="0"/>
                  <a:pt x="211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3" name="Google Shape;403;p20"/>
          <p:cNvSpPr/>
          <p:nvPr/>
        </p:nvSpPr>
        <p:spPr>
          <a:xfrm flipH="1" rot="10800000">
            <a:off x="6051277" y="303173"/>
            <a:ext cx="76465" cy="76644"/>
          </a:xfrm>
          <a:custGeom>
            <a:rect b="b" l="l" r="r" t="t"/>
            <a:pathLst>
              <a:path extrusionOk="0" h="428" w="427">
                <a:moveTo>
                  <a:pt x="211" y="1"/>
                </a:moveTo>
                <a:cubicBezTo>
                  <a:pt x="97" y="1"/>
                  <a:pt x="0" y="94"/>
                  <a:pt x="0" y="212"/>
                </a:cubicBezTo>
                <a:cubicBezTo>
                  <a:pt x="0" y="330"/>
                  <a:pt x="97" y="427"/>
                  <a:pt x="211" y="427"/>
                </a:cubicBezTo>
                <a:cubicBezTo>
                  <a:pt x="330" y="427"/>
                  <a:pt x="427" y="330"/>
                  <a:pt x="427" y="212"/>
                </a:cubicBezTo>
                <a:cubicBezTo>
                  <a:pt x="427" y="94"/>
                  <a:pt x="330" y="1"/>
                  <a:pt x="211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4" name="Google Shape;404;p20"/>
          <p:cNvSpPr/>
          <p:nvPr/>
        </p:nvSpPr>
        <p:spPr>
          <a:xfrm flipH="1" rot="10800000">
            <a:off x="9067526" y="2033003"/>
            <a:ext cx="76465" cy="76465"/>
          </a:xfrm>
          <a:custGeom>
            <a:rect b="b" l="l" r="r" t="t"/>
            <a:pathLst>
              <a:path extrusionOk="0" h="427" w="427">
                <a:moveTo>
                  <a:pt x="211" y="0"/>
                </a:moveTo>
                <a:cubicBezTo>
                  <a:pt x="97" y="0"/>
                  <a:pt x="0" y="97"/>
                  <a:pt x="0" y="215"/>
                </a:cubicBezTo>
                <a:cubicBezTo>
                  <a:pt x="0" y="329"/>
                  <a:pt x="97" y="427"/>
                  <a:pt x="211" y="427"/>
                </a:cubicBezTo>
                <a:cubicBezTo>
                  <a:pt x="329" y="427"/>
                  <a:pt x="427" y="329"/>
                  <a:pt x="427" y="215"/>
                </a:cubicBezTo>
                <a:cubicBezTo>
                  <a:pt x="427" y="97"/>
                  <a:pt x="329" y="0"/>
                  <a:pt x="211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5" name="Google Shape;405;p20"/>
          <p:cNvSpPr/>
          <p:nvPr/>
        </p:nvSpPr>
        <p:spPr>
          <a:xfrm flipH="1" rot="10800000">
            <a:off x="8543733" y="1174270"/>
            <a:ext cx="76465" cy="76465"/>
          </a:xfrm>
          <a:custGeom>
            <a:rect b="b" l="l" r="r" t="t"/>
            <a:pathLst>
              <a:path extrusionOk="0" h="427" w="427">
                <a:moveTo>
                  <a:pt x="212" y="1"/>
                </a:moveTo>
                <a:cubicBezTo>
                  <a:pt x="93" y="1"/>
                  <a:pt x="1" y="94"/>
                  <a:pt x="1" y="212"/>
                </a:cubicBezTo>
                <a:cubicBezTo>
                  <a:pt x="1" y="330"/>
                  <a:pt x="93" y="427"/>
                  <a:pt x="212" y="427"/>
                </a:cubicBezTo>
                <a:cubicBezTo>
                  <a:pt x="330" y="427"/>
                  <a:pt x="427" y="330"/>
                  <a:pt x="427" y="212"/>
                </a:cubicBezTo>
                <a:cubicBezTo>
                  <a:pt x="427" y="94"/>
                  <a:pt x="330" y="1"/>
                  <a:pt x="212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6" name="Google Shape;406;p20"/>
          <p:cNvSpPr/>
          <p:nvPr/>
        </p:nvSpPr>
        <p:spPr>
          <a:xfrm flipH="1" rot="10800000">
            <a:off x="2797814" y="71056"/>
            <a:ext cx="75749" cy="75749"/>
          </a:xfrm>
          <a:custGeom>
            <a:rect b="b" l="l" r="r" t="t"/>
            <a:pathLst>
              <a:path extrusionOk="0" h="423" w="423">
                <a:moveTo>
                  <a:pt x="211" y="0"/>
                </a:moveTo>
                <a:cubicBezTo>
                  <a:pt x="93" y="0"/>
                  <a:pt x="0" y="93"/>
                  <a:pt x="0" y="211"/>
                </a:cubicBezTo>
                <a:cubicBezTo>
                  <a:pt x="0" y="330"/>
                  <a:pt x="93" y="422"/>
                  <a:pt x="211" y="422"/>
                </a:cubicBezTo>
                <a:cubicBezTo>
                  <a:pt x="330" y="422"/>
                  <a:pt x="422" y="330"/>
                  <a:pt x="422" y="211"/>
                </a:cubicBezTo>
                <a:cubicBezTo>
                  <a:pt x="422" y="93"/>
                  <a:pt x="330" y="0"/>
                  <a:pt x="211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7" name="Google Shape;407;p20"/>
          <p:cNvSpPr/>
          <p:nvPr/>
        </p:nvSpPr>
        <p:spPr>
          <a:xfrm flipH="1" rot="10800000">
            <a:off x="8809367" y="152123"/>
            <a:ext cx="75749" cy="76465"/>
          </a:xfrm>
          <a:custGeom>
            <a:rect b="b" l="l" r="r" t="t"/>
            <a:pathLst>
              <a:path extrusionOk="0" h="427" w="423">
                <a:moveTo>
                  <a:pt x="211" y="1"/>
                </a:moveTo>
                <a:cubicBezTo>
                  <a:pt x="93" y="1"/>
                  <a:pt x="0" y="98"/>
                  <a:pt x="0" y="212"/>
                </a:cubicBezTo>
                <a:cubicBezTo>
                  <a:pt x="0" y="330"/>
                  <a:pt x="93" y="427"/>
                  <a:pt x="211" y="427"/>
                </a:cubicBezTo>
                <a:cubicBezTo>
                  <a:pt x="330" y="427"/>
                  <a:pt x="422" y="330"/>
                  <a:pt x="422" y="212"/>
                </a:cubicBezTo>
                <a:cubicBezTo>
                  <a:pt x="422" y="98"/>
                  <a:pt x="330" y="1"/>
                  <a:pt x="211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8" name="Google Shape;408;p20"/>
          <p:cNvSpPr/>
          <p:nvPr/>
        </p:nvSpPr>
        <p:spPr>
          <a:xfrm flipH="1" rot="10800000">
            <a:off x="3184668" y="196732"/>
            <a:ext cx="76465" cy="76465"/>
          </a:xfrm>
          <a:custGeom>
            <a:rect b="b" l="l" r="r" t="t"/>
            <a:pathLst>
              <a:path extrusionOk="0" h="427" w="427">
                <a:moveTo>
                  <a:pt x="215" y="0"/>
                </a:moveTo>
                <a:cubicBezTo>
                  <a:pt x="97" y="0"/>
                  <a:pt x="0" y="97"/>
                  <a:pt x="0" y="216"/>
                </a:cubicBezTo>
                <a:cubicBezTo>
                  <a:pt x="0" y="330"/>
                  <a:pt x="97" y="427"/>
                  <a:pt x="215" y="427"/>
                </a:cubicBezTo>
                <a:cubicBezTo>
                  <a:pt x="329" y="427"/>
                  <a:pt x="427" y="330"/>
                  <a:pt x="427" y="216"/>
                </a:cubicBezTo>
                <a:cubicBezTo>
                  <a:pt x="427" y="97"/>
                  <a:pt x="329" y="0"/>
                  <a:pt x="215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9" name="Google Shape;409;p20"/>
          <p:cNvSpPr/>
          <p:nvPr/>
        </p:nvSpPr>
        <p:spPr>
          <a:xfrm>
            <a:off x="6292846" y="90840"/>
            <a:ext cx="2250868" cy="391079"/>
          </a:xfrm>
          <a:custGeom>
            <a:rect b="b" l="l" r="r" t="t"/>
            <a:pathLst>
              <a:path extrusionOk="0" h="2888" w="16622">
                <a:moveTo>
                  <a:pt x="13304" y="0"/>
                </a:moveTo>
                <a:cubicBezTo>
                  <a:pt x="12335" y="0"/>
                  <a:pt x="11430" y="1520"/>
                  <a:pt x="11430" y="1520"/>
                </a:cubicBezTo>
                <a:cubicBezTo>
                  <a:pt x="11430" y="1520"/>
                  <a:pt x="10159" y="176"/>
                  <a:pt x="8956" y="176"/>
                </a:cubicBezTo>
                <a:cubicBezTo>
                  <a:pt x="8303" y="176"/>
                  <a:pt x="7671" y="572"/>
                  <a:pt x="7273" y="1794"/>
                </a:cubicBezTo>
                <a:cubicBezTo>
                  <a:pt x="7273" y="1794"/>
                  <a:pt x="6593" y="940"/>
                  <a:pt x="5626" y="940"/>
                </a:cubicBezTo>
                <a:cubicBezTo>
                  <a:pt x="5495" y="940"/>
                  <a:pt x="5358" y="956"/>
                  <a:pt x="5217" y="992"/>
                </a:cubicBezTo>
                <a:cubicBezTo>
                  <a:pt x="3976" y="1304"/>
                  <a:pt x="4348" y="2115"/>
                  <a:pt x="4306" y="2410"/>
                </a:cubicBezTo>
                <a:lnTo>
                  <a:pt x="1" y="2887"/>
                </a:lnTo>
                <a:lnTo>
                  <a:pt x="16622" y="2739"/>
                </a:lnTo>
                <a:lnTo>
                  <a:pt x="13418" y="2360"/>
                </a:lnTo>
                <a:cubicBezTo>
                  <a:pt x="13418" y="2360"/>
                  <a:pt x="15313" y="1802"/>
                  <a:pt x="14110" y="418"/>
                </a:cubicBezTo>
                <a:cubicBezTo>
                  <a:pt x="13849" y="118"/>
                  <a:pt x="13574" y="0"/>
                  <a:pt x="13304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0" name="Google Shape;410;p20"/>
          <p:cNvSpPr/>
          <p:nvPr/>
        </p:nvSpPr>
        <p:spPr>
          <a:xfrm>
            <a:off x="8361350" y="1294226"/>
            <a:ext cx="1957656" cy="340127"/>
          </a:xfrm>
          <a:custGeom>
            <a:rect b="b" l="l" r="r" t="t"/>
            <a:pathLst>
              <a:path extrusionOk="0" h="2888" w="16622">
                <a:moveTo>
                  <a:pt x="13304" y="0"/>
                </a:moveTo>
                <a:cubicBezTo>
                  <a:pt x="12335" y="0"/>
                  <a:pt x="11430" y="1520"/>
                  <a:pt x="11430" y="1520"/>
                </a:cubicBezTo>
                <a:cubicBezTo>
                  <a:pt x="11430" y="1520"/>
                  <a:pt x="10159" y="176"/>
                  <a:pt x="8956" y="176"/>
                </a:cubicBezTo>
                <a:cubicBezTo>
                  <a:pt x="8303" y="176"/>
                  <a:pt x="7671" y="572"/>
                  <a:pt x="7273" y="1794"/>
                </a:cubicBezTo>
                <a:cubicBezTo>
                  <a:pt x="7273" y="1794"/>
                  <a:pt x="6593" y="940"/>
                  <a:pt x="5626" y="940"/>
                </a:cubicBezTo>
                <a:cubicBezTo>
                  <a:pt x="5495" y="940"/>
                  <a:pt x="5358" y="956"/>
                  <a:pt x="5217" y="992"/>
                </a:cubicBezTo>
                <a:cubicBezTo>
                  <a:pt x="3976" y="1304"/>
                  <a:pt x="4348" y="2115"/>
                  <a:pt x="4306" y="2410"/>
                </a:cubicBezTo>
                <a:lnTo>
                  <a:pt x="1" y="2887"/>
                </a:lnTo>
                <a:lnTo>
                  <a:pt x="16622" y="2739"/>
                </a:lnTo>
                <a:lnTo>
                  <a:pt x="13418" y="2360"/>
                </a:lnTo>
                <a:cubicBezTo>
                  <a:pt x="13418" y="2360"/>
                  <a:pt x="15313" y="1802"/>
                  <a:pt x="14110" y="418"/>
                </a:cubicBezTo>
                <a:cubicBezTo>
                  <a:pt x="13849" y="118"/>
                  <a:pt x="13574" y="0"/>
                  <a:pt x="13304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1" name="Google Shape;411;p20"/>
          <p:cNvSpPr/>
          <p:nvPr/>
        </p:nvSpPr>
        <p:spPr>
          <a:xfrm rot="9899995">
            <a:off x="2102525" y="833487"/>
            <a:ext cx="8851215" cy="5206712"/>
          </a:xfrm>
          <a:custGeom>
            <a:rect b="b" l="l" r="r" t="t"/>
            <a:pathLst>
              <a:path extrusionOk="0" fill="none" h="11815" w="13165">
                <a:moveTo>
                  <a:pt x="7779" y="0"/>
                </a:moveTo>
                <a:cubicBezTo>
                  <a:pt x="7767" y="68"/>
                  <a:pt x="7754" y="136"/>
                  <a:pt x="7746" y="203"/>
                </a:cubicBezTo>
                <a:cubicBezTo>
                  <a:pt x="7644" y="752"/>
                  <a:pt x="7522" y="1300"/>
                  <a:pt x="7353" y="1832"/>
                </a:cubicBezTo>
                <a:cubicBezTo>
                  <a:pt x="7193" y="2335"/>
                  <a:pt x="6990" y="2837"/>
                  <a:pt x="6682" y="3267"/>
                </a:cubicBezTo>
                <a:cubicBezTo>
                  <a:pt x="6416" y="3639"/>
                  <a:pt x="6066" y="3955"/>
                  <a:pt x="5618" y="4082"/>
                </a:cubicBezTo>
                <a:cubicBezTo>
                  <a:pt x="5407" y="4141"/>
                  <a:pt x="5184" y="4158"/>
                  <a:pt x="4964" y="4133"/>
                </a:cubicBezTo>
                <a:cubicBezTo>
                  <a:pt x="4808" y="4111"/>
                  <a:pt x="4652" y="4069"/>
                  <a:pt x="4521" y="3972"/>
                </a:cubicBezTo>
                <a:cubicBezTo>
                  <a:pt x="4272" y="3786"/>
                  <a:pt x="4209" y="3470"/>
                  <a:pt x="4226" y="3174"/>
                </a:cubicBezTo>
                <a:cubicBezTo>
                  <a:pt x="4247" y="2769"/>
                  <a:pt x="4382" y="2373"/>
                  <a:pt x="4534" y="2001"/>
                </a:cubicBezTo>
                <a:cubicBezTo>
                  <a:pt x="4711" y="1549"/>
                  <a:pt x="4930" y="1119"/>
                  <a:pt x="5162" y="693"/>
                </a:cubicBezTo>
                <a:cubicBezTo>
                  <a:pt x="5289" y="461"/>
                  <a:pt x="5424" y="228"/>
                  <a:pt x="5559" y="0"/>
                </a:cubicBezTo>
                <a:lnTo>
                  <a:pt x="3318" y="0"/>
                </a:lnTo>
                <a:cubicBezTo>
                  <a:pt x="2812" y="655"/>
                  <a:pt x="2356" y="1347"/>
                  <a:pt x="1942" y="2060"/>
                </a:cubicBezTo>
                <a:cubicBezTo>
                  <a:pt x="1554" y="2735"/>
                  <a:pt x="1203" y="3436"/>
                  <a:pt x="895" y="4149"/>
                </a:cubicBezTo>
                <a:cubicBezTo>
                  <a:pt x="773" y="4428"/>
                  <a:pt x="655" y="4711"/>
                  <a:pt x="562" y="4998"/>
                </a:cubicBezTo>
                <a:cubicBezTo>
                  <a:pt x="499" y="5205"/>
                  <a:pt x="440" y="5411"/>
                  <a:pt x="389" y="5622"/>
                </a:cubicBezTo>
                <a:cubicBezTo>
                  <a:pt x="140" y="6597"/>
                  <a:pt x="1" y="7623"/>
                  <a:pt x="55" y="8632"/>
                </a:cubicBezTo>
                <a:cubicBezTo>
                  <a:pt x="102" y="9548"/>
                  <a:pt x="326" y="10561"/>
                  <a:pt x="1035" y="11202"/>
                </a:cubicBezTo>
                <a:cubicBezTo>
                  <a:pt x="1377" y="11510"/>
                  <a:pt x="1811" y="11704"/>
                  <a:pt x="2267" y="11764"/>
                </a:cubicBezTo>
                <a:cubicBezTo>
                  <a:pt x="2698" y="11814"/>
                  <a:pt x="3137" y="11755"/>
                  <a:pt x="3550" y="11620"/>
                </a:cubicBezTo>
                <a:cubicBezTo>
                  <a:pt x="4525" y="11308"/>
                  <a:pt x="5378" y="10654"/>
                  <a:pt x="6125" y="9970"/>
                </a:cubicBezTo>
                <a:cubicBezTo>
                  <a:pt x="6982" y="9185"/>
                  <a:pt x="7741" y="8298"/>
                  <a:pt x="8446" y="7378"/>
                </a:cubicBezTo>
                <a:cubicBezTo>
                  <a:pt x="9058" y="6581"/>
                  <a:pt x="9632" y="5749"/>
                  <a:pt x="10172" y="4896"/>
                </a:cubicBezTo>
                <a:cubicBezTo>
                  <a:pt x="10924" y="3715"/>
                  <a:pt x="11688" y="2537"/>
                  <a:pt x="12405" y="1334"/>
                </a:cubicBezTo>
                <a:cubicBezTo>
                  <a:pt x="12667" y="895"/>
                  <a:pt x="12920" y="452"/>
                  <a:pt x="13165" y="0"/>
                </a:cubicBezTo>
                <a:close/>
              </a:path>
            </a:pathLst>
          </a:custGeom>
          <a:noFill/>
          <a:ln cap="flat" cmpd="sng" w="3475">
            <a:solidFill>
              <a:schemeClr val="accent4"/>
            </a:solidFill>
            <a:prstDash val="solid"/>
            <a:miter lim="422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2" name="Google Shape;412;p20"/>
          <p:cNvSpPr/>
          <p:nvPr/>
        </p:nvSpPr>
        <p:spPr>
          <a:xfrm rot="-3599956">
            <a:off x="-2296682" y="-872560"/>
            <a:ext cx="8289148" cy="6050493"/>
          </a:xfrm>
          <a:custGeom>
            <a:rect b="b" l="l" r="r" t="t"/>
            <a:pathLst>
              <a:path extrusionOk="0" fill="none" h="18504" w="33834">
                <a:moveTo>
                  <a:pt x="2706" y="9501"/>
                </a:moveTo>
                <a:cubicBezTo>
                  <a:pt x="3626" y="9565"/>
                  <a:pt x="4479" y="9408"/>
                  <a:pt x="5336" y="9088"/>
                </a:cubicBezTo>
                <a:cubicBezTo>
                  <a:pt x="6817" y="8535"/>
                  <a:pt x="8493" y="7534"/>
                  <a:pt x="10096" y="8201"/>
                </a:cubicBezTo>
                <a:cubicBezTo>
                  <a:pt x="10814" y="8497"/>
                  <a:pt x="11312" y="9159"/>
                  <a:pt x="11738" y="9780"/>
                </a:cubicBezTo>
                <a:cubicBezTo>
                  <a:pt x="12224" y="10485"/>
                  <a:pt x="12726" y="11181"/>
                  <a:pt x="13220" y="11882"/>
                </a:cubicBezTo>
                <a:cubicBezTo>
                  <a:pt x="13798" y="12701"/>
                  <a:pt x="14376" y="13528"/>
                  <a:pt x="15039" y="14283"/>
                </a:cubicBezTo>
                <a:cubicBezTo>
                  <a:pt x="15672" y="15013"/>
                  <a:pt x="16381" y="15625"/>
                  <a:pt x="17183" y="16166"/>
                </a:cubicBezTo>
                <a:cubicBezTo>
                  <a:pt x="19893" y="17989"/>
                  <a:pt x="23738" y="18504"/>
                  <a:pt x="26718" y="17027"/>
                </a:cubicBezTo>
                <a:cubicBezTo>
                  <a:pt x="28347" y="16216"/>
                  <a:pt x="29702" y="14777"/>
                  <a:pt x="30056" y="12954"/>
                </a:cubicBezTo>
                <a:cubicBezTo>
                  <a:pt x="30398" y="11206"/>
                  <a:pt x="29917" y="9434"/>
                  <a:pt x="29837" y="7686"/>
                </a:cubicBezTo>
                <a:cubicBezTo>
                  <a:pt x="29795" y="6787"/>
                  <a:pt x="29854" y="5871"/>
                  <a:pt x="30136" y="5010"/>
                </a:cubicBezTo>
                <a:cubicBezTo>
                  <a:pt x="30428" y="4120"/>
                  <a:pt x="30900" y="3284"/>
                  <a:pt x="31445" y="2529"/>
                </a:cubicBezTo>
                <a:cubicBezTo>
                  <a:pt x="32133" y="1583"/>
                  <a:pt x="32960" y="764"/>
                  <a:pt x="33834" y="0"/>
                </a:cubicBezTo>
                <a:lnTo>
                  <a:pt x="32340" y="0"/>
                </a:lnTo>
                <a:cubicBezTo>
                  <a:pt x="32086" y="195"/>
                  <a:pt x="31842" y="397"/>
                  <a:pt x="31605" y="604"/>
                </a:cubicBezTo>
                <a:cubicBezTo>
                  <a:pt x="30415" y="1647"/>
                  <a:pt x="29330" y="2841"/>
                  <a:pt x="28372" y="4099"/>
                </a:cubicBezTo>
                <a:cubicBezTo>
                  <a:pt x="27452" y="5302"/>
                  <a:pt x="26557" y="6614"/>
                  <a:pt x="25270" y="7467"/>
                </a:cubicBezTo>
                <a:cubicBezTo>
                  <a:pt x="23970" y="8324"/>
                  <a:pt x="22286" y="8417"/>
                  <a:pt x="20783" y="8218"/>
                </a:cubicBezTo>
                <a:cubicBezTo>
                  <a:pt x="19251" y="8011"/>
                  <a:pt x="17766" y="7467"/>
                  <a:pt x="16402" y="6745"/>
                </a:cubicBezTo>
                <a:cubicBezTo>
                  <a:pt x="15212" y="6120"/>
                  <a:pt x="14115" y="5310"/>
                  <a:pt x="12869" y="4795"/>
                </a:cubicBezTo>
                <a:cubicBezTo>
                  <a:pt x="12300" y="4563"/>
                  <a:pt x="11700" y="4407"/>
                  <a:pt x="11080" y="4394"/>
                </a:cubicBezTo>
                <a:cubicBezTo>
                  <a:pt x="10350" y="4382"/>
                  <a:pt x="9632" y="4563"/>
                  <a:pt x="8965" y="4854"/>
                </a:cubicBezTo>
                <a:cubicBezTo>
                  <a:pt x="7513" y="5492"/>
                  <a:pt x="6302" y="6555"/>
                  <a:pt x="4880" y="7247"/>
                </a:cubicBezTo>
                <a:cubicBezTo>
                  <a:pt x="4221" y="7568"/>
                  <a:pt x="3525" y="7792"/>
                  <a:pt x="2795" y="7851"/>
                </a:cubicBezTo>
                <a:cubicBezTo>
                  <a:pt x="1997" y="7918"/>
                  <a:pt x="1195" y="7792"/>
                  <a:pt x="444" y="7530"/>
                </a:cubicBezTo>
                <a:cubicBezTo>
                  <a:pt x="296" y="7480"/>
                  <a:pt x="148" y="7425"/>
                  <a:pt x="1" y="7366"/>
                </a:cubicBezTo>
                <a:lnTo>
                  <a:pt x="1" y="8813"/>
                </a:lnTo>
                <a:cubicBezTo>
                  <a:pt x="866" y="9168"/>
                  <a:pt x="1773" y="9438"/>
                  <a:pt x="2706" y="9501"/>
                </a:cubicBezTo>
                <a:close/>
              </a:path>
            </a:pathLst>
          </a:custGeom>
          <a:noFill/>
          <a:ln cap="flat" cmpd="sng" w="3475">
            <a:solidFill>
              <a:schemeClr val="accent4"/>
            </a:solidFill>
            <a:prstDash val="solid"/>
            <a:miter lim="422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3" name="Google Shape;413;p20"/>
          <p:cNvSpPr txBox="1"/>
          <p:nvPr>
            <p:ph idx="1" type="subTitle"/>
          </p:nvPr>
        </p:nvSpPr>
        <p:spPr>
          <a:xfrm>
            <a:off x="3773054" y="2880754"/>
            <a:ext cx="4358400" cy="1007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>
                <a:solidFill>
                  <a:schemeClr val="lt1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4" name="Google Shape;414;p20"/>
          <p:cNvSpPr txBox="1"/>
          <p:nvPr>
            <p:ph type="title"/>
          </p:nvPr>
        </p:nvSpPr>
        <p:spPr>
          <a:xfrm>
            <a:off x="3773075" y="1363325"/>
            <a:ext cx="4284000" cy="125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 b="1"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 b="1"/>
            </a:lvl9pPr>
          </a:lstStyle>
          <a:p/>
        </p:txBody>
      </p:sp>
      <p:sp>
        <p:nvSpPr>
          <p:cNvPr id="415" name="Google Shape;415;p20"/>
          <p:cNvSpPr/>
          <p:nvPr/>
        </p:nvSpPr>
        <p:spPr>
          <a:xfrm>
            <a:off x="468301" y="94263"/>
            <a:ext cx="1619648" cy="281400"/>
          </a:xfrm>
          <a:custGeom>
            <a:rect b="b" l="l" r="r" t="t"/>
            <a:pathLst>
              <a:path extrusionOk="0" h="2888" w="16622">
                <a:moveTo>
                  <a:pt x="13304" y="0"/>
                </a:moveTo>
                <a:cubicBezTo>
                  <a:pt x="12335" y="0"/>
                  <a:pt x="11430" y="1520"/>
                  <a:pt x="11430" y="1520"/>
                </a:cubicBezTo>
                <a:cubicBezTo>
                  <a:pt x="11430" y="1520"/>
                  <a:pt x="10159" y="176"/>
                  <a:pt x="8956" y="176"/>
                </a:cubicBezTo>
                <a:cubicBezTo>
                  <a:pt x="8303" y="176"/>
                  <a:pt x="7671" y="572"/>
                  <a:pt x="7273" y="1794"/>
                </a:cubicBezTo>
                <a:cubicBezTo>
                  <a:pt x="7273" y="1794"/>
                  <a:pt x="6593" y="940"/>
                  <a:pt x="5626" y="940"/>
                </a:cubicBezTo>
                <a:cubicBezTo>
                  <a:pt x="5495" y="940"/>
                  <a:pt x="5358" y="956"/>
                  <a:pt x="5217" y="992"/>
                </a:cubicBezTo>
                <a:cubicBezTo>
                  <a:pt x="3976" y="1304"/>
                  <a:pt x="4348" y="2115"/>
                  <a:pt x="4306" y="2410"/>
                </a:cubicBezTo>
                <a:lnTo>
                  <a:pt x="1" y="2887"/>
                </a:lnTo>
                <a:lnTo>
                  <a:pt x="16622" y="2739"/>
                </a:lnTo>
                <a:lnTo>
                  <a:pt x="13418" y="2360"/>
                </a:lnTo>
                <a:cubicBezTo>
                  <a:pt x="13418" y="2360"/>
                  <a:pt x="15313" y="1802"/>
                  <a:pt x="14110" y="418"/>
                </a:cubicBezTo>
                <a:cubicBezTo>
                  <a:pt x="13849" y="118"/>
                  <a:pt x="13574" y="0"/>
                  <a:pt x="13304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6" name="Google Shape;416;p20"/>
          <p:cNvSpPr/>
          <p:nvPr/>
        </p:nvSpPr>
        <p:spPr>
          <a:xfrm>
            <a:off x="8473300" y="3009501"/>
            <a:ext cx="2141472" cy="2141955"/>
          </a:xfrm>
          <a:custGeom>
            <a:rect b="b" l="l" r="r" t="t"/>
            <a:pathLst>
              <a:path extrusionOk="0" h="19783" w="19779">
                <a:moveTo>
                  <a:pt x="9889" y="1"/>
                </a:moveTo>
                <a:cubicBezTo>
                  <a:pt x="8100" y="1"/>
                  <a:pt x="6424" y="473"/>
                  <a:pt x="4976" y="1305"/>
                </a:cubicBezTo>
                <a:cubicBezTo>
                  <a:pt x="4660" y="1486"/>
                  <a:pt x="4352" y="1685"/>
                  <a:pt x="4056" y="1900"/>
                </a:cubicBezTo>
                <a:cubicBezTo>
                  <a:pt x="3871" y="2035"/>
                  <a:pt x="3693" y="2178"/>
                  <a:pt x="3516" y="2326"/>
                </a:cubicBezTo>
                <a:cubicBezTo>
                  <a:pt x="3465" y="2373"/>
                  <a:pt x="3411" y="2415"/>
                  <a:pt x="3360" y="2461"/>
                </a:cubicBezTo>
                <a:cubicBezTo>
                  <a:pt x="3039" y="2744"/>
                  <a:pt x="2739" y="3044"/>
                  <a:pt x="2457" y="3364"/>
                </a:cubicBezTo>
                <a:cubicBezTo>
                  <a:pt x="2427" y="3398"/>
                  <a:pt x="2398" y="3432"/>
                  <a:pt x="2368" y="3466"/>
                </a:cubicBezTo>
                <a:cubicBezTo>
                  <a:pt x="2368" y="3466"/>
                  <a:pt x="2368" y="3470"/>
                  <a:pt x="2364" y="3470"/>
                </a:cubicBezTo>
                <a:cubicBezTo>
                  <a:pt x="2225" y="3639"/>
                  <a:pt x="2085" y="3808"/>
                  <a:pt x="1954" y="3985"/>
                </a:cubicBezTo>
                <a:cubicBezTo>
                  <a:pt x="1929" y="4019"/>
                  <a:pt x="1904" y="4052"/>
                  <a:pt x="1883" y="4086"/>
                </a:cubicBezTo>
                <a:cubicBezTo>
                  <a:pt x="1646" y="4407"/>
                  <a:pt x="1435" y="4740"/>
                  <a:pt x="1241" y="5091"/>
                </a:cubicBezTo>
                <a:cubicBezTo>
                  <a:pt x="1212" y="5141"/>
                  <a:pt x="1182" y="5196"/>
                  <a:pt x="1157" y="5247"/>
                </a:cubicBezTo>
                <a:cubicBezTo>
                  <a:pt x="1127" y="5302"/>
                  <a:pt x="1098" y="5357"/>
                  <a:pt x="1068" y="5411"/>
                </a:cubicBezTo>
                <a:cubicBezTo>
                  <a:pt x="920" y="5698"/>
                  <a:pt x="789" y="5998"/>
                  <a:pt x="671" y="6302"/>
                </a:cubicBezTo>
                <a:cubicBezTo>
                  <a:pt x="629" y="6403"/>
                  <a:pt x="591" y="6505"/>
                  <a:pt x="557" y="6610"/>
                </a:cubicBezTo>
                <a:cubicBezTo>
                  <a:pt x="532" y="6682"/>
                  <a:pt x="507" y="6754"/>
                  <a:pt x="486" y="6825"/>
                </a:cubicBezTo>
                <a:cubicBezTo>
                  <a:pt x="329" y="7302"/>
                  <a:pt x="207" y="7800"/>
                  <a:pt x="127" y="8311"/>
                </a:cubicBezTo>
                <a:cubicBezTo>
                  <a:pt x="106" y="8438"/>
                  <a:pt x="85" y="8569"/>
                  <a:pt x="68" y="8699"/>
                </a:cubicBezTo>
                <a:cubicBezTo>
                  <a:pt x="21" y="9092"/>
                  <a:pt x="0" y="9489"/>
                  <a:pt x="0" y="9890"/>
                </a:cubicBezTo>
                <a:cubicBezTo>
                  <a:pt x="0" y="10042"/>
                  <a:pt x="0" y="10189"/>
                  <a:pt x="9" y="10337"/>
                </a:cubicBezTo>
                <a:cubicBezTo>
                  <a:pt x="9" y="10371"/>
                  <a:pt x="13" y="10405"/>
                  <a:pt x="13" y="10438"/>
                </a:cubicBezTo>
                <a:cubicBezTo>
                  <a:pt x="17" y="10464"/>
                  <a:pt x="17" y="10493"/>
                  <a:pt x="17" y="10523"/>
                </a:cubicBezTo>
                <a:cubicBezTo>
                  <a:pt x="21" y="10544"/>
                  <a:pt x="21" y="10565"/>
                  <a:pt x="21" y="10586"/>
                </a:cubicBezTo>
                <a:cubicBezTo>
                  <a:pt x="26" y="10628"/>
                  <a:pt x="30" y="10670"/>
                  <a:pt x="34" y="10713"/>
                </a:cubicBezTo>
                <a:cubicBezTo>
                  <a:pt x="34" y="10755"/>
                  <a:pt x="38" y="10797"/>
                  <a:pt x="42" y="10839"/>
                </a:cubicBezTo>
                <a:cubicBezTo>
                  <a:pt x="47" y="10877"/>
                  <a:pt x="51" y="10919"/>
                  <a:pt x="55" y="10957"/>
                </a:cubicBezTo>
                <a:cubicBezTo>
                  <a:pt x="68" y="11080"/>
                  <a:pt x="85" y="11202"/>
                  <a:pt x="102" y="11325"/>
                </a:cubicBezTo>
                <a:cubicBezTo>
                  <a:pt x="194" y="11962"/>
                  <a:pt x="346" y="12578"/>
                  <a:pt x="553" y="13169"/>
                </a:cubicBezTo>
                <a:cubicBezTo>
                  <a:pt x="629" y="13376"/>
                  <a:pt x="709" y="13583"/>
                  <a:pt x="794" y="13785"/>
                </a:cubicBezTo>
                <a:cubicBezTo>
                  <a:pt x="1085" y="14465"/>
                  <a:pt x="1452" y="15106"/>
                  <a:pt x="1883" y="15697"/>
                </a:cubicBezTo>
                <a:cubicBezTo>
                  <a:pt x="2309" y="16284"/>
                  <a:pt x="2794" y="16820"/>
                  <a:pt x="3339" y="17301"/>
                </a:cubicBezTo>
                <a:cubicBezTo>
                  <a:pt x="5082" y="18842"/>
                  <a:pt x="7378" y="19783"/>
                  <a:pt x="9889" y="19783"/>
                </a:cubicBezTo>
                <a:cubicBezTo>
                  <a:pt x="15351" y="19783"/>
                  <a:pt x="19778" y="15351"/>
                  <a:pt x="19778" y="9890"/>
                </a:cubicBezTo>
                <a:cubicBezTo>
                  <a:pt x="19778" y="9354"/>
                  <a:pt x="19736" y="8826"/>
                  <a:pt x="19656" y="8311"/>
                </a:cubicBezTo>
                <a:cubicBezTo>
                  <a:pt x="19572" y="7805"/>
                  <a:pt x="19453" y="7311"/>
                  <a:pt x="19297" y="6834"/>
                </a:cubicBezTo>
                <a:cubicBezTo>
                  <a:pt x="19107" y="6243"/>
                  <a:pt x="18858" y="5673"/>
                  <a:pt x="18563" y="5133"/>
                </a:cubicBezTo>
                <a:cubicBezTo>
                  <a:pt x="18364" y="4770"/>
                  <a:pt x="18141" y="4420"/>
                  <a:pt x="17896" y="4086"/>
                </a:cubicBezTo>
                <a:cubicBezTo>
                  <a:pt x="16098" y="1609"/>
                  <a:pt x="13181" y="1"/>
                  <a:pt x="9889" y="1"/>
                </a:cubicBezTo>
                <a:close/>
              </a:path>
            </a:pathLst>
          </a:custGeom>
          <a:solidFill>
            <a:srgbClr val="FFF7B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3"/>
          <p:cNvSpPr/>
          <p:nvPr/>
        </p:nvSpPr>
        <p:spPr>
          <a:xfrm>
            <a:off x="266488" y="2106001"/>
            <a:ext cx="94471" cy="104424"/>
          </a:xfrm>
          <a:custGeom>
            <a:rect b="b" l="l" r="r" t="t"/>
            <a:pathLst>
              <a:path extrusionOk="0" h="598" w="541">
                <a:moveTo>
                  <a:pt x="290" y="0"/>
                </a:moveTo>
                <a:cubicBezTo>
                  <a:pt x="284" y="0"/>
                  <a:pt x="277" y="1"/>
                  <a:pt x="271" y="1"/>
                </a:cubicBezTo>
                <a:cubicBezTo>
                  <a:pt x="246" y="1"/>
                  <a:pt x="224" y="6"/>
                  <a:pt x="199" y="10"/>
                </a:cubicBezTo>
                <a:cubicBezTo>
                  <a:pt x="157" y="22"/>
                  <a:pt x="115" y="43"/>
                  <a:pt x="81" y="77"/>
                </a:cubicBezTo>
                <a:lnTo>
                  <a:pt x="39" y="132"/>
                </a:lnTo>
                <a:cubicBezTo>
                  <a:pt x="18" y="174"/>
                  <a:pt x="5" y="217"/>
                  <a:pt x="5" y="267"/>
                </a:cubicBezTo>
                <a:lnTo>
                  <a:pt x="5" y="331"/>
                </a:lnTo>
                <a:cubicBezTo>
                  <a:pt x="1" y="368"/>
                  <a:pt x="9" y="402"/>
                  <a:pt x="26" y="432"/>
                </a:cubicBezTo>
                <a:cubicBezTo>
                  <a:pt x="39" y="466"/>
                  <a:pt x="56" y="495"/>
                  <a:pt x="81" y="520"/>
                </a:cubicBezTo>
                <a:cubicBezTo>
                  <a:pt x="106" y="546"/>
                  <a:pt x="136" y="563"/>
                  <a:pt x="170" y="575"/>
                </a:cubicBezTo>
                <a:cubicBezTo>
                  <a:pt x="194" y="589"/>
                  <a:pt x="221" y="597"/>
                  <a:pt x="252" y="597"/>
                </a:cubicBezTo>
                <a:cubicBezTo>
                  <a:pt x="258" y="597"/>
                  <a:pt x="264" y="597"/>
                  <a:pt x="271" y="596"/>
                </a:cubicBezTo>
                <a:cubicBezTo>
                  <a:pt x="296" y="592"/>
                  <a:pt x="317" y="592"/>
                  <a:pt x="343" y="588"/>
                </a:cubicBezTo>
                <a:cubicBezTo>
                  <a:pt x="389" y="575"/>
                  <a:pt x="427" y="554"/>
                  <a:pt x="461" y="520"/>
                </a:cubicBezTo>
                <a:lnTo>
                  <a:pt x="503" y="466"/>
                </a:lnTo>
                <a:cubicBezTo>
                  <a:pt x="524" y="423"/>
                  <a:pt x="537" y="377"/>
                  <a:pt x="537" y="331"/>
                </a:cubicBezTo>
                <a:lnTo>
                  <a:pt x="537" y="267"/>
                </a:lnTo>
                <a:cubicBezTo>
                  <a:pt x="541" y="229"/>
                  <a:pt x="533" y="195"/>
                  <a:pt x="516" y="162"/>
                </a:cubicBezTo>
                <a:cubicBezTo>
                  <a:pt x="503" y="132"/>
                  <a:pt x="486" y="103"/>
                  <a:pt x="461" y="77"/>
                </a:cubicBezTo>
                <a:cubicBezTo>
                  <a:pt x="435" y="52"/>
                  <a:pt x="406" y="35"/>
                  <a:pt x="372" y="22"/>
                </a:cubicBezTo>
                <a:cubicBezTo>
                  <a:pt x="348" y="8"/>
                  <a:pt x="320" y="0"/>
                  <a:pt x="290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" name="Google Shape;41;p3"/>
          <p:cNvSpPr/>
          <p:nvPr/>
        </p:nvSpPr>
        <p:spPr>
          <a:xfrm>
            <a:off x="7953744" y="4186519"/>
            <a:ext cx="120315" cy="93074"/>
          </a:xfrm>
          <a:custGeom>
            <a:rect b="b" l="l" r="r" t="t"/>
            <a:pathLst>
              <a:path extrusionOk="0" h="533" w="689">
                <a:moveTo>
                  <a:pt x="346" y="1"/>
                </a:moveTo>
                <a:cubicBezTo>
                  <a:pt x="0" y="1"/>
                  <a:pt x="0" y="533"/>
                  <a:pt x="346" y="533"/>
                </a:cubicBezTo>
                <a:cubicBezTo>
                  <a:pt x="688" y="533"/>
                  <a:pt x="688" y="1"/>
                  <a:pt x="346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" name="Google Shape;42;p3"/>
          <p:cNvSpPr/>
          <p:nvPr/>
        </p:nvSpPr>
        <p:spPr>
          <a:xfrm rot="9599248">
            <a:off x="466868" y="1525728"/>
            <a:ext cx="9770948" cy="5547028"/>
          </a:xfrm>
          <a:custGeom>
            <a:rect b="b" l="l" r="r" t="t"/>
            <a:pathLst>
              <a:path extrusionOk="0" fill="none" h="31766" w="55955">
                <a:moveTo>
                  <a:pt x="4154" y="24135"/>
                </a:moveTo>
                <a:cubicBezTo>
                  <a:pt x="6024" y="26228"/>
                  <a:pt x="8134" y="28229"/>
                  <a:pt x="10624" y="29567"/>
                </a:cubicBezTo>
                <a:cubicBezTo>
                  <a:pt x="12823" y="30749"/>
                  <a:pt x="15385" y="31302"/>
                  <a:pt x="17778" y="30365"/>
                </a:cubicBezTo>
                <a:cubicBezTo>
                  <a:pt x="19150" y="29829"/>
                  <a:pt x="20323" y="28887"/>
                  <a:pt x="21302" y="27798"/>
                </a:cubicBezTo>
                <a:cubicBezTo>
                  <a:pt x="22299" y="26697"/>
                  <a:pt x="23100" y="25304"/>
                  <a:pt x="24388" y="24502"/>
                </a:cubicBezTo>
                <a:cubicBezTo>
                  <a:pt x="25869" y="23582"/>
                  <a:pt x="27574" y="23894"/>
                  <a:pt x="29060" y="24637"/>
                </a:cubicBezTo>
                <a:cubicBezTo>
                  <a:pt x="30807" y="25511"/>
                  <a:pt x="32272" y="26845"/>
                  <a:pt x="33880" y="27938"/>
                </a:cubicBezTo>
                <a:cubicBezTo>
                  <a:pt x="36970" y="30035"/>
                  <a:pt x="40785" y="31766"/>
                  <a:pt x="44516" y="30343"/>
                </a:cubicBezTo>
                <a:cubicBezTo>
                  <a:pt x="46272" y="29677"/>
                  <a:pt x="47935" y="28457"/>
                  <a:pt x="48830" y="26777"/>
                </a:cubicBezTo>
                <a:cubicBezTo>
                  <a:pt x="49590" y="25355"/>
                  <a:pt x="49801" y="23713"/>
                  <a:pt x="49788" y="22122"/>
                </a:cubicBezTo>
                <a:cubicBezTo>
                  <a:pt x="49763" y="18597"/>
                  <a:pt x="48762" y="15157"/>
                  <a:pt x="48910" y="11625"/>
                </a:cubicBezTo>
                <a:cubicBezTo>
                  <a:pt x="49058" y="8100"/>
                  <a:pt x="50083" y="4293"/>
                  <a:pt x="53017" y="2078"/>
                </a:cubicBezTo>
                <a:cubicBezTo>
                  <a:pt x="53916" y="1402"/>
                  <a:pt x="54908" y="896"/>
                  <a:pt x="55954" y="516"/>
                </a:cubicBezTo>
                <a:lnTo>
                  <a:pt x="55954" y="1"/>
                </a:lnTo>
                <a:cubicBezTo>
                  <a:pt x="55144" y="77"/>
                  <a:pt x="54342" y="263"/>
                  <a:pt x="53582" y="507"/>
                </a:cubicBezTo>
                <a:cubicBezTo>
                  <a:pt x="52147" y="972"/>
                  <a:pt x="50864" y="1731"/>
                  <a:pt x="49826" y="2829"/>
                </a:cubicBezTo>
                <a:cubicBezTo>
                  <a:pt x="47813" y="4956"/>
                  <a:pt x="46960" y="7813"/>
                  <a:pt x="45783" y="10422"/>
                </a:cubicBezTo>
                <a:cubicBezTo>
                  <a:pt x="44732" y="12747"/>
                  <a:pt x="43415" y="15014"/>
                  <a:pt x="41309" y="16533"/>
                </a:cubicBezTo>
                <a:cubicBezTo>
                  <a:pt x="40194" y="17335"/>
                  <a:pt x="38890" y="17930"/>
                  <a:pt x="37556" y="18247"/>
                </a:cubicBezTo>
                <a:cubicBezTo>
                  <a:pt x="36109" y="18589"/>
                  <a:pt x="34699" y="18374"/>
                  <a:pt x="33319" y="17867"/>
                </a:cubicBezTo>
                <a:cubicBezTo>
                  <a:pt x="31918" y="17356"/>
                  <a:pt x="30575" y="16711"/>
                  <a:pt x="29094" y="16449"/>
                </a:cubicBezTo>
                <a:cubicBezTo>
                  <a:pt x="27963" y="16246"/>
                  <a:pt x="26785" y="16272"/>
                  <a:pt x="25692" y="16652"/>
                </a:cubicBezTo>
                <a:cubicBezTo>
                  <a:pt x="23772" y="17318"/>
                  <a:pt x="22404" y="18918"/>
                  <a:pt x="21070" y="20366"/>
                </a:cubicBezTo>
                <a:cubicBezTo>
                  <a:pt x="19715" y="21839"/>
                  <a:pt x="18264" y="23291"/>
                  <a:pt x="16322" y="23936"/>
                </a:cubicBezTo>
                <a:cubicBezTo>
                  <a:pt x="13882" y="24747"/>
                  <a:pt x="11093" y="24375"/>
                  <a:pt x="8767" y="23379"/>
                </a:cubicBezTo>
                <a:cubicBezTo>
                  <a:pt x="6268" y="22303"/>
                  <a:pt x="4137" y="20518"/>
                  <a:pt x="2229" y="18610"/>
                </a:cubicBezTo>
                <a:cubicBezTo>
                  <a:pt x="1461" y="17842"/>
                  <a:pt x="727" y="17044"/>
                  <a:pt x="1" y="16238"/>
                </a:cubicBezTo>
                <a:lnTo>
                  <a:pt x="1" y="18770"/>
                </a:lnTo>
                <a:cubicBezTo>
                  <a:pt x="1271" y="20644"/>
                  <a:pt x="2647" y="22451"/>
                  <a:pt x="4154" y="24135"/>
                </a:cubicBezTo>
                <a:close/>
              </a:path>
            </a:pathLst>
          </a:custGeom>
          <a:noFill/>
          <a:ln cap="flat" cmpd="sng" w="3475">
            <a:solidFill>
              <a:schemeClr val="accent4"/>
            </a:solidFill>
            <a:prstDash val="solid"/>
            <a:miter lim="422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" name="Google Shape;43;p3"/>
          <p:cNvSpPr/>
          <p:nvPr/>
        </p:nvSpPr>
        <p:spPr>
          <a:xfrm>
            <a:off x="715090" y="-416850"/>
            <a:ext cx="7875500" cy="2063165"/>
          </a:xfrm>
          <a:custGeom>
            <a:rect b="b" l="l" r="r" t="t"/>
            <a:pathLst>
              <a:path extrusionOk="0" fill="none" h="11815" w="13165">
                <a:moveTo>
                  <a:pt x="7779" y="0"/>
                </a:moveTo>
                <a:cubicBezTo>
                  <a:pt x="7767" y="68"/>
                  <a:pt x="7754" y="136"/>
                  <a:pt x="7746" y="203"/>
                </a:cubicBezTo>
                <a:cubicBezTo>
                  <a:pt x="7644" y="752"/>
                  <a:pt x="7522" y="1300"/>
                  <a:pt x="7353" y="1832"/>
                </a:cubicBezTo>
                <a:cubicBezTo>
                  <a:pt x="7193" y="2335"/>
                  <a:pt x="6990" y="2837"/>
                  <a:pt x="6682" y="3267"/>
                </a:cubicBezTo>
                <a:cubicBezTo>
                  <a:pt x="6416" y="3639"/>
                  <a:pt x="6066" y="3955"/>
                  <a:pt x="5618" y="4082"/>
                </a:cubicBezTo>
                <a:cubicBezTo>
                  <a:pt x="5407" y="4141"/>
                  <a:pt x="5184" y="4158"/>
                  <a:pt x="4964" y="4133"/>
                </a:cubicBezTo>
                <a:cubicBezTo>
                  <a:pt x="4808" y="4111"/>
                  <a:pt x="4652" y="4069"/>
                  <a:pt x="4521" y="3972"/>
                </a:cubicBezTo>
                <a:cubicBezTo>
                  <a:pt x="4272" y="3786"/>
                  <a:pt x="4209" y="3470"/>
                  <a:pt x="4226" y="3174"/>
                </a:cubicBezTo>
                <a:cubicBezTo>
                  <a:pt x="4247" y="2769"/>
                  <a:pt x="4382" y="2373"/>
                  <a:pt x="4534" y="2001"/>
                </a:cubicBezTo>
                <a:cubicBezTo>
                  <a:pt x="4711" y="1549"/>
                  <a:pt x="4930" y="1119"/>
                  <a:pt x="5162" y="693"/>
                </a:cubicBezTo>
                <a:cubicBezTo>
                  <a:pt x="5289" y="461"/>
                  <a:pt x="5424" y="228"/>
                  <a:pt x="5559" y="0"/>
                </a:cubicBezTo>
                <a:lnTo>
                  <a:pt x="3318" y="0"/>
                </a:lnTo>
                <a:cubicBezTo>
                  <a:pt x="2812" y="655"/>
                  <a:pt x="2356" y="1347"/>
                  <a:pt x="1942" y="2060"/>
                </a:cubicBezTo>
                <a:cubicBezTo>
                  <a:pt x="1554" y="2735"/>
                  <a:pt x="1203" y="3436"/>
                  <a:pt x="895" y="4149"/>
                </a:cubicBezTo>
                <a:cubicBezTo>
                  <a:pt x="773" y="4428"/>
                  <a:pt x="655" y="4711"/>
                  <a:pt x="562" y="4998"/>
                </a:cubicBezTo>
                <a:cubicBezTo>
                  <a:pt x="499" y="5205"/>
                  <a:pt x="440" y="5411"/>
                  <a:pt x="389" y="5622"/>
                </a:cubicBezTo>
                <a:cubicBezTo>
                  <a:pt x="140" y="6597"/>
                  <a:pt x="1" y="7623"/>
                  <a:pt x="55" y="8632"/>
                </a:cubicBezTo>
                <a:cubicBezTo>
                  <a:pt x="102" y="9548"/>
                  <a:pt x="326" y="10561"/>
                  <a:pt x="1035" y="11202"/>
                </a:cubicBezTo>
                <a:cubicBezTo>
                  <a:pt x="1377" y="11510"/>
                  <a:pt x="1811" y="11704"/>
                  <a:pt x="2267" y="11764"/>
                </a:cubicBezTo>
                <a:cubicBezTo>
                  <a:pt x="2698" y="11814"/>
                  <a:pt x="3137" y="11755"/>
                  <a:pt x="3550" y="11620"/>
                </a:cubicBezTo>
                <a:cubicBezTo>
                  <a:pt x="4525" y="11308"/>
                  <a:pt x="5378" y="10654"/>
                  <a:pt x="6125" y="9970"/>
                </a:cubicBezTo>
                <a:cubicBezTo>
                  <a:pt x="6982" y="9185"/>
                  <a:pt x="7741" y="8298"/>
                  <a:pt x="8446" y="7378"/>
                </a:cubicBezTo>
                <a:cubicBezTo>
                  <a:pt x="9058" y="6581"/>
                  <a:pt x="9632" y="5749"/>
                  <a:pt x="10172" y="4896"/>
                </a:cubicBezTo>
                <a:cubicBezTo>
                  <a:pt x="10924" y="3715"/>
                  <a:pt x="11688" y="2537"/>
                  <a:pt x="12405" y="1334"/>
                </a:cubicBezTo>
                <a:cubicBezTo>
                  <a:pt x="12667" y="895"/>
                  <a:pt x="12920" y="452"/>
                  <a:pt x="13165" y="0"/>
                </a:cubicBezTo>
                <a:close/>
              </a:path>
            </a:pathLst>
          </a:custGeom>
          <a:noFill/>
          <a:ln cap="flat" cmpd="sng" w="3475">
            <a:solidFill>
              <a:schemeClr val="accent4"/>
            </a:solidFill>
            <a:prstDash val="solid"/>
            <a:miter lim="422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" name="Google Shape;44;p3"/>
          <p:cNvSpPr/>
          <p:nvPr/>
        </p:nvSpPr>
        <p:spPr>
          <a:xfrm>
            <a:off x="8470278" y="651415"/>
            <a:ext cx="120315" cy="93074"/>
          </a:xfrm>
          <a:custGeom>
            <a:rect b="b" l="l" r="r" t="t"/>
            <a:pathLst>
              <a:path extrusionOk="0" h="533" w="689">
                <a:moveTo>
                  <a:pt x="346" y="1"/>
                </a:moveTo>
                <a:cubicBezTo>
                  <a:pt x="0" y="1"/>
                  <a:pt x="0" y="533"/>
                  <a:pt x="346" y="533"/>
                </a:cubicBezTo>
                <a:cubicBezTo>
                  <a:pt x="688" y="533"/>
                  <a:pt x="688" y="1"/>
                  <a:pt x="346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" name="Google Shape;45;p3"/>
          <p:cNvSpPr/>
          <p:nvPr/>
        </p:nvSpPr>
        <p:spPr>
          <a:xfrm>
            <a:off x="145498" y="78495"/>
            <a:ext cx="121013" cy="93772"/>
          </a:xfrm>
          <a:custGeom>
            <a:rect b="b" l="l" r="r" t="t"/>
            <a:pathLst>
              <a:path extrusionOk="0" h="537" w="693">
                <a:moveTo>
                  <a:pt x="346" y="1"/>
                </a:moveTo>
                <a:cubicBezTo>
                  <a:pt x="4" y="1"/>
                  <a:pt x="0" y="537"/>
                  <a:pt x="346" y="537"/>
                </a:cubicBezTo>
                <a:cubicBezTo>
                  <a:pt x="688" y="537"/>
                  <a:pt x="692" y="1"/>
                  <a:pt x="346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" name="Google Shape;46;p3"/>
          <p:cNvSpPr/>
          <p:nvPr/>
        </p:nvSpPr>
        <p:spPr>
          <a:xfrm>
            <a:off x="2231443" y="78500"/>
            <a:ext cx="120315" cy="93772"/>
          </a:xfrm>
          <a:custGeom>
            <a:rect b="b" l="l" r="r" t="t"/>
            <a:pathLst>
              <a:path extrusionOk="0" h="537" w="689">
                <a:moveTo>
                  <a:pt x="343" y="0"/>
                </a:moveTo>
                <a:cubicBezTo>
                  <a:pt x="1" y="0"/>
                  <a:pt x="1" y="536"/>
                  <a:pt x="343" y="536"/>
                </a:cubicBezTo>
                <a:cubicBezTo>
                  <a:pt x="689" y="536"/>
                  <a:pt x="689" y="0"/>
                  <a:pt x="343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" name="Google Shape;47;p3"/>
          <p:cNvSpPr/>
          <p:nvPr/>
        </p:nvSpPr>
        <p:spPr>
          <a:xfrm>
            <a:off x="8847551" y="50275"/>
            <a:ext cx="93772" cy="104773"/>
          </a:xfrm>
          <a:custGeom>
            <a:rect b="b" l="l" r="r" t="t"/>
            <a:pathLst>
              <a:path extrusionOk="0" h="600" w="537">
                <a:moveTo>
                  <a:pt x="271" y="0"/>
                </a:moveTo>
                <a:cubicBezTo>
                  <a:pt x="246" y="5"/>
                  <a:pt x="225" y="5"/>
                  <a:pt x="199" y="9"/>
                </a:cubicBezTo>
                <a:cubicBezTo>
                  <a:pt x="153" y="21"/>
                  <a:pt x="115" y="47"/>
                  <a:pt x="81" y="76"/>
                </a:cubicBezTo>
                <a:lnTo>
                  <a:pt x="39" y="131"/>
                </a:lnTo>
                <a:cubicBezTo>
                  <a:pt x="18" y="173"/>
                  <a:pt x="5" y="220"/>
                  <a:pt x="5" y="266"/>
                </a:cubicBezTo>
                <a:lnTo>
                  <a:pt x="5" y="330"/>
                </a:lnTo>
                <a:cubicBezTo>
                  <a:pt x="1" y="368"/>
                  <a:pt x="9" y="401"/>
                  <a:pt x="26" y="435"/>
                </a:cubicBezTo>
                <a:cubicBezTo>
                  <a:pt x="39" y="469"/>
                  <a:pt x="56" y="494"/>
                  <a:pt x="81" y="519"/>
                </a:cubicBezTo>
                <a:cubicBezTo>
                  <a:pt x="106" y="545"/>
                  <a:pt x="136" y="566"/>
                  <a:pt x="170" y="574"/>
                </a:cubicBezTo>
                <a:cubicBezTo>
                  <a:pt x="199" y="591"/>
                  <a:pt x="233" y="600"/>
                  <a:pt x="271" y="600"/>
                </a:cubicBezTo>
                <a:cubicBezTo>
                  <a:pt x="296" y="595"/>
                  <a:pt x="317" y="591"/>
                  <a:pt x="343" y="587"/>
                </a:cubicBezTo>
                <a:cubicBezTo>
                  <a:pt x="385" y="574"/>
                  <a:pt x="427" y="553"/>
                  <a:pt x="461" y="519"/>
                </a:cubicBezTo>
                <a:lnTo>
                  <a:pt x="503" y="465"/>
                </a:lnTo>
                <a:cubicBezTo>
                  <a:pt x="524" y="422"/>
                  <a:pt x="537" y="380"/>
                  <a:pt x="537" y="330"/>
                </a:cubicBezTo>
                <a:lnTo>
                  <a:pt x="537" y="266"/>
                </a:lnTo>
                <a:cubicBezTo>
                  <a:pt x="537" y="232"/>
                  <a:pt x="533" y="194"/>
                  <a:pt x="516" y="165"/>
                </a:cubicBezTo>
                <a:cubicBezTo>
                  <a:pt x="503" y="131"/>
                  <a:pt x="486" y="102"/>
                  <a:pt x="461" y="76"/>
                </a:cubicBezTo>
                <a:cubicBezTo>
                  <a:pt x="436" y="51"/>
                  <a:pt x="406" y="34"/>
                  <a:pt x="372" y="21"/>
                </a:cubicBezTo>
                <a:cubicBezTo>
                  <a:pt x="343" y="5"/>
                  <a:pt x="309" y="0"/>
                  <a:pt x="271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" name="Google Shape;48;p3"/>
          <p:cNvSpPr/>
          <p:nvPr/>
        </p:nvSpPr>
        <p:spPr>
          <a:xfrm>
            <a:off x="6538155" y="173350"/>
            <a:ext cx="121013" cy="93772"/>
          </a:xfrm>
          <a:custGeom>
            <a:rect b="b" l="l" r="r" t="t"/>
            <a:pathLst>
              <a:path extrusionOk="0" h="537" w="693">
                <a:moveTo>
                  <a:pt x="347" y="1"/>
                </a:moveTo>
                <a:cubicBezTo>
                  <a:pt x="5" y="1"/>
                  <a:pt x="1" y="537"/>
                  <a:pt x="347" y="537"/>
                </a:cubicBezTo>
                <a:cubicBezTo>
                  <a:pt x="689" y="537"/>
                  <a:pt x="693" y="1"/>
                  <a:pt x="347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" name="Google Shape;49;p3"/>
          <p:cNvSpPr/>
          <p:nvPr/>
        </p:nvSpPr>
        <p:spPr>
          <a:xfrm>
            <a:off x="8834283" y="1698785"/>
            <a:ext cx="120315" cy="93772"/>
          </a:xfrm>
          <a:custGeom>
            <a:rect b="b" l="l" r="r" t="t"/>
            <a:pathLst>
              <a:path extrusionOk="0" h="537" w="689">
                <a:moveTo>
                  <a:pt x="347" y="1"/>
                </a:moveTo>
                <a:cubicBezTo>
                  <a:pt x="1" y="1"/>
                  <a:pt x="1" y="537"/>
                  <a:pt x="347" y="537"/>
                </a:cubicBezTo>
                <a:cubicBezTo>
                  <a:pt x="689" y="537"/>
                  <a:pt x="689" y="1"/>
                  <a:pt x="347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" name="Google Shape;50;p3"/>
          <p:cNvSpPr/>
          <p:nvPr/>
        </p:nvSpPr>
        <p:spPr>
          <a:xfrm>
            <a:off x="5468626" y="208530"/>
            <a:ext cx="120315" cy="93074"/>
          </a:xfrm>
          <a:custGeom>
            <a:rect b="b" l="l" r="r" t="t"/>
            <a:pathLst>
              <a:path extrusionOk="0" h="533" w="689">
                <a:moveTo>
                  <a:pt x="347" y="0"/>
                </a:moveTo>
                <a:cubicBezTo>
                  <a:pt x="1" y="0"/>
                  <a:pt x="1" y="532"/>
                  <a:pt x="347" y="532"/>
                </a:cubicBezTo>
                <a:cubicBezTo>
                  <a:pt x="689" y="532"/>
                  <a:pt x="689" y="0"/>
                  <a:pt x="347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" name="Google Shape;51;p3"/>
          <p:cNvSpPr/>
          <p:nvPr/>
        </p:nvSpPr>
        <p:spPr>
          <a:xfrm>
            <a:off x="4288615" y="382757"/>
            <a:ext cx="120315" cy="93074"/>
          </a:xfrm>
          <a:custGeom>
            <a:rect b="b" l="l" r="r" t="t"/>
            <a:pathLst>
              <a:path extrusionOk="0" h="533" w="689">
                <a:moveTo>
                  <a:pt x="342" y="1"/>
                </a:moveTo>
                <a:cubicBezTo>
                  <a:pt x="0" y="1"/>
                  <a:pt x="0" y="533"/>
                  <a:pt x="342" y="533"/>
                </a:cubicBezTo>
                <a:cubicBezTo>
                  <a:pt x="688" y="533"/>
                  <a:pt x="688" y="1"/>
                  <a:pt x="342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" name="Google Shape;52;p3"/>
          <p:cNvSpPr/>
          <p:nvPr/>
        </p:nvSpPr>
        <p:spPr>
          <a:xfrm>
            <a:off x="909839" y="307449"/>
            <a:ext cx="120315" cy="93074"/>
          </a:xfrm>
          <a:custGeom>
            <a:rect b="b" l="l" r="r" t="t"/>
            <a:pathLst>
              <a:path extrusionOk="0" h="533" w="689">
                <a:moveTo>
                  <a:pt x="346" y="0"/>
                </a:moveTo>
                <a:cubicBezTo>
                  <a:pt x="0" y="0"/>
                  <a:pt x="0" y="532"/>
                  <a:pt x="346" y="532"/>
                </a:cubicBezTo>
                <a:cubicBezTo>
                  <a:pt x="688" y="532"/>
                  <a:pt x="688" y="0"/>
                  <a:pt x="346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" name="Google Shape;53;p3"/>
          <p:cNvSpPr/>
          <p:nvPr/>
        </p:nvSpPr>
        <p:spPr>
          <a:xfrm>
            <a:off x="8834279" y="3181777"/>
            <a:ext cx="120315" cy="93074"/>
          </a:xfrm>
          <a:custGeom>
            <a:rect b="b" l="l" r="r" t="t"/>
            <a:pathLst>
              <a:path extrusionOk="0" h="533" w="689">
                <a:moveTo>
                  <a:pt x="343" y="1"/>
                </a:moveTo>
                <a:cubicBezTo>
                  <a:pt x="1" y="1"/>
                  <a:pt x="1" y="532"/>
                  <a:pt x="343" y="532"/>
                </a:cubicBezTo>
                <a:cubicBezTo>
                  <a:pt x="685" y="532"/>
                  <a:pt x="689" y="1"/>
                  <a:pt x="343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" name="Google Shape;54;p3"/>
          <p:cNvSpPr/>
          <p:nvPr/>
        </p:nvSpPr>
        <p:spPr>
          <a:xfrm>
            <a:off x="-1872431" y="1288233"/>
            <a:ext cx="2902575" cy="504310"/>
          </a:xfrm>
          <a:custGeom>
            <a:rect b="b" l="l" r="r" t="t"/>
            <a:pathLst>
              <a:path extrusionOk="0" h="2888" w="16622">
                <a:moveTo>
                  <a:pt x="13304" y="0"/>
                </a:moveTo>
                <a:cubicBezTo>
                  <a:pt x="12335" y="0"/>
                  <a:pt x="11430" y="1520"/>
                  <a:pt x="11430" y="1520"/>
                </a:cubicBezTo>
                <a:cubicBezTo>
                  <a:pt x="11430" y="1520"/>
                  <a:pt x="10159" y="176"/>
                  <a:pt x="8956" y="176"/>
                </a:cubicBezTo>
                <a:cubicBezTo>
                  <a:pt x="8303" y="176"/>
                  <a:pt x="7671" y="572"/>
                  <a:pt x="7273" y="1794"/>
                </a:cubicBezTo>
                <a:cubicBezTo>
                  <a:pt x="7273" y="1794"/>
                  <a:pt x="6593" y="940"/>
                  <a:pt x="5626" y="940"/>
                </a:cubicBezTo>
                <a:cubicBezTo>
                  <a:pt x="5495" y="940"/>
                  <a:pt x="5358" y="956"/>
                  <a:pt x="5217" y="992"/>
                </a:cubicBezTo>
                <a:cubicBezTo>
                  <a:pt x="3976" y="1304"/>
                  <a:pt x="4348" y="2115"/>
                  <a:pt x="4306" y="2410"/>
                </a:cubicBezTo>
                <a:lnTo>
                  <a:pt x="1" y="2887"/>
                </a:lnTo>
                <a:lnTo>
                  <a:pt x="16622" y="2739"/>
                </a:lnTo>
                <a:lnTo>
                  <a:pt x="13418" y="2360"/>
                </a:lnTo>
                <a:cubicBezTo>
                  <a:pt x="13418" y="2360"/>
                  <a:pt x="15313" y="1802"/>
                  <a:pt x="14110" y="418"/>
                </a:cubicBezTo>
                <a:cubicBezTo>
                  <a:pt x="13849" y="118"/>
                  <a:pt x="13574" y="0"/>
                  <a:pt x="13304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3"/>
          <p:cNvSpPr/>
          <p:nvPr/>
        </p:nvSpPr>
        <p:spPr>
          <a:xfrm>
            <a:off x="5369701" y="300324"/>
            <a:ext cx="2509677" cy="504324"/>
          </a:xfrm>
          <a:custGeom>
            <a:rect b="b" l="l" r="r" t="t"/>
            <a:pathLst>
              <a:path extrusionOk="0" h="2504" w="12461">
                <a:moveTo>
                  <a:pt x="9925" y="0"/>
                </a:moveTo>
                <a:cubicBezTo>
                  <a:pt x="9190" y="0"/>
                  <a:pt x="8539" y="1186"/>
                  <a:pt x="8539" y="1186"/>
                </a:cubicBezTo>
                <a:cubicBezTo>
                  <a:pt x="8539" y="1186"/>
                  <a:pt x="7582" y="241"/>
                  <a:pt x="6692" y="241"/>
                </a:cubicBezTo>
                <a:cubicBezTo>
                  <a:pt x="6187" y="241"/>
                  <a:pt x="5703" y="545"/>
                  <a:pt x="5428" y="1499"/>
                </a:cubicBezTo>
                <a:cubicBezTo>
                  <a:pt x="5428" y="1499"/>
                  <a:pt x="4915" y="901"/>
                  <a:pt x="4213" y="901"/>
                </a:cubicBezTo>
                <a:cubicBezTo>
                  <a:pt x="4102" y="901"/>
                  <a:pt x="3986" y="915"/>
                  <a:pt x="3867" y="950"/>
                </a:cubicBezTo>
                <a:cubicBezTo>
                  <a:pt x="2942" y="1216"/>
                  <a:pt x="3238" y="1811"/>
                  <a:pt x="3217" y="2035"/>
                </a:cubicBezTo>
                <a:lnTo>
                  <a:pt x="1" y="2503"/>
                </a:lnTo>
                <a:lnTo>
                  <a:pt x="12460" y="1967"/>
                </a:lnTo>
                <a:lnTo>
                  <a:pt x="10050" y="1769"/>
                </a:lnTo>
                <a:cubicBezTo>
                  <a:pt x="10050" y="1769"/>
                  <a:pt x="11456" y="1300"/>
                  <a:pt x="10519" y="296"/>
                </a:cubicBezTo>
                <a:cubicBezTo>
                  <a:pt x="10322" y="84"/>
                  <a:pt x="10121" y="0"/>
                  <a:pt x="9925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Google Shape;56;p3"/>
          <p:cNvSpPr txBox="1"/>
          <p:nvPr>
            <p:ph type="title"/>
          </p:nvPr>
        </p:nvSpPr>
        <p:spPr>
          <a:xfrm>
            <a:off x="1012425" y="1876675"/>
            <a:ext cx="4676700" cy="993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b="1" sz="70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57" name="Google Shape;57;p3"/>
          <p:cNvSpPr txBox="1"/>
          <p:nvPr>
            <p:ph hasCustomPrompt="1" idx="2" type="title"/>
          </p:nvPr>
        </p:nvSpPr>
        <p:spPr>
          <a:xfrm>
            <a:off x="2754500" y="908324"/>
            <a:ext cx="11925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>
                <a:solidFill>
                  <a:schemeClr val="accent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58" name="Google Shape;58;p3"/>
          <p:cNvSpPr txBox="1"/>
          <p:nvPr>
            <p:ph idx="1" type="subTitle"/>
          </p:nvPr>
        </p:nvSpPr>
        <p:spPr>
          <a:xfrm>
            <a:off x="1678700" y="2956075"/>
            <a:ext cx="3344100" cy="722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>
                <a:solidFill>
                  <a:schemeClr val="lt1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3"/>
          <p:cNvSpPr/>
          <p:nvPr/>
        </p:nvSpPr>
        <p:spPr>
          <a:xfrm>
            <a:off x="8345561" y="2571724"/>
            <a:ext cx="2588170" cy="449698"/>
          </a:xfrm>
          <a:custGeom>
            <a:rect b="b" l="l" r="r" t="t"/>
            <a:pathLst>
              <a:path extrusionOk="0" h="2888" w="16622">
                <a:moveTo>
                  <a:pt x="13304" y="0"/>
                </a:moveTo>
                <a:cubicBezTo>
                  <a:pt x="12335" y="0"/>
                  <a:pt x="11430" y="1520"/>
                  <a:pt x="11430" y="1520"/>
                </a:cubicBezTo>
                <a:cubicBezTo>
                  <a:pt x="11430" y="1520"/>
                  <a:pt x="10159" y="176"/>
                  <a:pt x="8956" y="176"/>
                </a:cubicBezTo>
                <a:cubicBezTo>
                  <a:pt x="8303" y="176"/>
                  <a:pt x="7671" y="572"/>
                  <a:pt x="7273" y="1794"/>
                </a:cubicBezTo>
                <a:cubicBezTo>
                  <a:pt x="7273" y="1794"/>
                  <a:pt x="6593" y="940"/>
                  <a:pt x="5626" y="940"/>
                </a:cubicBezTo>
                <a:cubicBezTo>
                  <a:pt x="5495" y="940"/>
                  <a:pt x="5358" y="956"/>
                  <a:pt x="5217" y="992"/>
                </a:cubicBezTo>
                <a:cubicBezTo>
                  <a:pt x="3976" y="1304"/>
                  <a:pt x="4348" y="2115"/>
                  <a:pt x="4306" y="2410"/>
                </a:cubicBezTo>
                <a:lnTo>
                  <a:pt x="1" y="2887"/>
                </a:lnTo>
                <a:lnTo>
                  <a:pt x="16622" y="2739"/>
                </a:lnTo>
                <a:lnTo>
                  <a:pt x="13418" y="2360"/>
                </a:lnTo>
                <a:cubicBezTo>
                  <a:pt x="13418" y="2360"/>
                  <a:pt x="15313" y="1802"/>
                  <a:pt x="14110" y="418"/>
                </a:cubicBezTo>
                <a:cubicBezTo>
                  <a:pt x="13849" y="118"/>
                  <a:pt x="13574" y="0"/>
                  <a:pt x="13304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3"/>
          <p:cNvSpPr/>
          <p:nvPr/>
        </p:nvSpPr>
        <p:spPr>
          <a:xfrm>
            <a:off x="-1559801" y="2581150"/>
            <a:ext cx="2561826" cy="2562344"/>
          </a:xfrm>
          <a:custGeom>
            <a:rect b="b" l="l" r="r" t="t"/>
            <a:pathLst>
              <a:path extrusionOk="0" h="19783" w="19779">
                <a:moveTo>
                  <a:pt x="9889" y="1"/>
                </a:moveTo>
                <a:cubicBezTo>
                  <a:pt x="8100" y="1"/>
                  <a:pt x="6424" y="473"/>
                  <a:pt x="4976" y="1305"/>
                </a:cubicBezTo>
                <a:cubicBezTo>
                  <a:pt x="4660" y="1486"/>
                  <a:pt x="4352" y="1685"/>
                  <a:pt x="4056" y="1900"/>
                </a:cubicBezTo>
                <a:cubicBezTo>
                  <a:pt x="3871" y="2035"/>
                  <a:pt x="3693" y="2178"/>
                  <a:pt x="3516" y="2326"/>
                </a:cubicBezTo>
                <a:cubicBezTo>
                  <a:pt x="3465" y="2373"/>
                  <a:pt x="3411" y="2415"/>
                  <a:pt x="3360" y="2461"/>
                </a:cubicBezTo>
                <a:cubicBezTo>
                  <a:pt x="3039" y="2744"/>
                  <a:pt x="2739" y="3044"/>
                  <a:pt x="2457" y="3364"/>
                </a:cubicBezTo>
                <a:cubicBezTo>
                  <a:pt x="2427" y="3398"/>
                  <a:pt x="2398" y="3432"/>
                  <a:pt x="2368" y="3466"/>
                </a:cubicBezTo>
                <a:cubicBezTo>
                  <a:pt x="2368" y="3466"/>
                  <a:pt x="2368" y="3470"/>
                  <a:pt x="2364" y="3470"/>
                </a:cubicBezTo>
                <a:cubicBezTo>
                  <a:pt x="2225" y="3639"/>
                  <a:pt x="2085" y="3808"/>
                  <a:pt x="1954" y="3985"/>
                </a:cubicBezTo>
                <a:cubicBezTo>
                  <a:pt x="1929" y="4019"/>
                  <a:pt x="1904" y="4052"/>
                  <a:pt x="1883" y="4086"/>
                </a:cubicBezTo>
                <a:cubicBezTo>
                  <a:pt x="1646" y="4407"/>
                  <a:pt x="1435" y="4740"/>
                  <a:pt x="1241" y="5091"/>
                </a:cubicBezTo>
                <a:cubicBezTo>
                  <a:pt x="1212" y="5141"/>
                  <a:pt x="1182" y="5196"/>
                  <a:pt x="1157" y="5247"/>
                </a:cubicBezTo>
                <a:cubicBezTo>
                  <a:pt x="1127" y="5302"/>
                  <a:pt x="1098" y="5357"/>
                  <a:pt x="1068" y="5411"/>
                </a:cubicBezTo>
                <a:cubicBezTo>
                  <a:pt x="920" y="5698"/>
                  <a:pt x="789" y="5998"/>
                  <a:pt x="671" y="6302"/>
                </a:cubicBezTo>
                <a:cubicBezTo>
                  <a:pt x="629" y="6403"/>
                  <a:pt x="591" y="6505"/>
                  <a:pt x="557" y="6610"/>
                </a:cubicBezTo>
                <a:cubicBezTo>
                  <a:pt x="532" y="6682"/>
                  <a:pt x="507" y="6754"/>
                  <a:pt x="486" y="6825"/>
                </a:cubicBezTo>
                <a:cubicBezTo>
                  <a:pt x="329" y="7302"/>
                  <a:pt x="207" y="7800"/>
                  <a:pt x="127" y="8311"/>
                </a:cubicBezTo>
                <a:cubicBezTo>
                  <a:pt x="106" y="8438"/>
                  <a:pt x="85" y="8569"/>
                  <a:pt x="68" y="8699"/>
                </a:cubicBezTo>
                <a:cubicBezTo>
                  <a:pt x="21" y="9092"/>
                  <a:pt x="0" y="9489"/>
                  <a:pt x="0" y="9890"/>
                </a:cubicBezTo>
                <a:cubicBezTo>
                  <a:pt x="0" y="10042"/>
                  <a:pt x="0" y="10189"/>
                  <a:pt x="9" y="10337"/>
                </a:cubicBezTo>
                <a:cubicBezTo>
                  <a:pt x="9" y="10371"/>
                  <a:pt x="13" y="10405"/>
                  <a:pt x="13" y="10438"/>
                </a:cubicBezTo>
                <a:cubicBezTo>
                  <a:pt x="17" y="10464"/>
                  <a:pt x="17" y="10493"/>
                  <a:pt x="17" y="10523"/>
                </a:cubicBezTo>
                <a:cubicBezTo>
                  <a:pt x="21" y="10544"/>
                  <a:pt x="21" y="10565"/>
                  <a:pt x="21" y="10586"/>
                </a:cubicBezTo>
                <a:cubicBezTo>
                  <a:pt x="26" y="10628"/>
                  <a:pt x="30" y="10670"/>
                  <a:pt x="34" y="10713"/>
                </a:cubicBezTo>
                <a:cubicBezTo>
                  <a:pt x="34" y="10755"/>
                  <a:pt x="38" y="10797"/>
                  <a:pt x="42" y="10839"/>
                </a:cubicBezTo>
                <a:cubicBezTo>
                  <a:pt x="47" y="10877"/>
                  <a:pt x="51" y="10919"/>
                  <a:pt x="55" y="10957"/>
                </a:cubicBezTo>
                <a:cubicBezTo>
                  <a:pt x="68" y="11080"/>
                  <a:pt x="85" y="11202"/>
                  <a:pt x="102" y="11325"/>
                </a:cubicBezTo>
                <a:cubicBezTo>
                  <a:pt x="194" y="11962"/>
                  <a:pt x="346" y="12578"/>
                  <a:pt x="553" y="13169"/>
                </a:cubicBezTo>
                <a:cubicBezTo>
                  <a:pt x="629" y="13376"/>
                  <a:pt x="709" y="13583"/>
                  <a:pt x="794" y="13785"/>
                </a:cubicBezTo>
                <a:cubicBezTo>
                  <a:pt x="1085" y="14465"/>
                  <a:pt x="1452" y="15106"/>
                  <a:pt x="1883" y="15697"/>
                </a:cubicBezTo>
                <a:cubicBezTo>
                  <a:pt x="2309" y="16284"/>
                  <a:pt x="2794" y="16820"/>
                  <a:pt x="3339" y="17301"/>
                </a:cubicBezTo>
                <a:cubicBezTo>
                  <a:pt x="5082" y="18842"/>
                  <a:pt x="7378" y="19783"/>
                  <a:pt x="9889" y="19783"/>
                </a:cubicBezTo>
                <a:cubicBezTo>
                  <a:pt x="15351" y="19783"/>
                  <a:pt x="19778" y="15351"/>
                  <a:pt x="19778" y="9890"/>
                </a:cubicBezTo>
                <a:cubicBezTo>
                  <a:pt x="19778" y="9354"/>
                  <a:pt x="19736" y="8826"/>
                  <a:pt x="19656" y="8311"/>
                </a:cubicBezTo>
                <a:cubicBezTo>
                  <a:pt x="19572" y="7805"/>
                  <a:pt x="19453" y="7311"/>
                  <a:pt x="19297" y="6834"/>
                </a:cubicBezTo>
                <a:cubicBezTo>
                  <a:pt x="19107" y="6243"/>
                  <a:pt x="18858" y="5673"/>
                  <a:pt x="18563" y="5133"/>
                </a:cubicBezTo>
                <a:cubicBezTo>
                  <a:pt x="18364" y="4770"/>
                  <a:pt x="18141" y="4420"/>
                  <a:pt x="17896" y="4086"/>
                </a:cubicBezTo>
                <a:cubicBezTo>
                  <a:pt x="16098" y="1609"/>
                  <a:pt x="13181" y="1"/>
                  <a:pt x="9889" y="1"/>
                </a:cubicBezTo>
                <a:close/>
              </a:path>
            </a:pathLst>
          </a:custGeom>
          <a:solidFill>
            <a:srgbClr val="FFF7B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" name="Google Shape;61;p3"/>
          <p:cNvSpPr/>
          <p:nvPr/>
        </p:nvSpPr>
        <p:spPr>
          <a:xfrm>
            <a:off x="-367574" y="3353375"/>
            <a:ext cx="10080552" cy="2438296"/>
          </a:xfrm>
          <a:custGeom>
            <a:rect b="b" l="l" r="r" t="t"/>
            <a:pathLst>
              <a:path extrusionOk="0" h="23371" w="91359">
                <a:moveTo>
                  <a:pt x="91358" y="1"/>
                </a:moveTo>
                <a:cubicBezTo>
                  <a:pt x="91109" y="73"/>
                  <a:pt x="90860" y="153"/>
                  <a:pt x="90657" y="275"/>
                </a:cubicBezTo>
                <a:cubicBezTo>
                  <a:pt x="90417" y="423"/>
                  <a:pt x="90434" y="474"/>
                  <a:pt x="90113" y="503"/>
                </a:cubicBezTo>
                <a:cubicBezTo>
                  <a:pt x="90041" y="510"/>
                  <a:pt x="89965" y="512"/>
                  <a:pt x="89888" y="512"/>
                </a:cubicBezTo>
                <a:cubicBezTo>
                  <a:pt x="89733" y="512"/>
                  <a:pt x="89571" y="503"/>
                  <a:pt x="89425" y="503"/>
                </a:cubicBezTo>
                <a:cubicBezTo>
                  <a:pt x="89368" y="502"/>
                  <a:pt x="89319" y="501"/>
                  <a:pt x="89276" y="501"/>
                </a:cubicBezTo>
                <a:cubicBezTo>
                  <a:pt x="88980" y="501"/>
                  <a:pt x="88957" y="535"/>
                  <a:pt x="88699" y="727"/>
                </a:cubicBezTo>
                <a:cubicBezTo>
                  <a:pt x="88551" y="837"/>
                  <a:pt x="88382" y="938"/>
                  <a:pt x="88226" y="1022"/>
                </a:cubicBezTo>
                <a:cubicBezTo>
                  <a:pt x="87948" y="1170"/>
                  <a:pt x="87821" y="1237"/>
                  <a:pt x="87614" y="1465"/>
                </a:cubicBezTo>
                <a:cubicBezTo>
                  <a:pt x="87188" y="1947"/>
                  <a:pt x="87108" y="2394"/>
                  <a:pt x="86846" y="2913"/>
                </a:cubicBezTo>
                <a:cubicBezTo>
                  <a:pt x="86783" y="3044"/>
                  <a:pt x="86652" y="3441"/>
                  <a:pt x="86521" y="3525"/>
                </a:cubicBezTo>
                <a:cubicBezTo>
                  <a:pt x="86434" y="3584"/>
                  <a:pt x="86354" y="3605"/>
                  <a:pt x="86274" y="3605"/>
                </a:cubicBezTo>
                <a:cubicBezTo>
                  <a:pt x="86137" y="3605"/>
                  <a:pt x="86000" y="3542"/>
                  <a:pt x="85829" y="3500"/>
                </a:cubicBezTo>
                <a:cubicBezTo>
                  <a:pt x="84744" y="3234"/>
                  <a:pt x="83744" y="2943"/>
                  <a:pt x="82659" y="2757"/>
                </a:cubicBezTo>
                <a:cubicBezTo>
                  <a:pt x="82465" y="2724"/>
                  <a:pt x="82278" y="2711"/>
                  <a:pt x="82097" y="2711"/>
                </a:cubicBezTo>
                <a:cubicBezTo>
                  <a:pt x="81566" y="2711"/>
                  <a:pt x="81073" y="2818"/>
                  <a:pt x="80519" y="2824"/>
                </a:cubicBezTo>
                <a:cubicBezTo>
                  <a:pt x="80490" y="2824"/>
                  <a:pt x="80462" y="2824"/>
                  <a:pt x="80435" y="2824"/>
                </a:cubicBezTo>
                <a:cubicBezTo>
                  <a:pt x="80215" y="2824"/>
                  <a:pt x="80041" y="2828"/>
                  <a:pt x="79831" y="2888"/>
                </a:cubicBezTo>
                <a:cubicBezTo>
                  <a:pt x="79663" y="2934"/>
                  <a:pt x="79502" y="3048"/>
                  <a:pt x="79329" y="3086"/>
                </a:cubicBezTo>
                <a:cubicBezTo>
                  <a:pt x="78548" y="3247"/>
                  <a:pt x="77713" y="3483"/>
                  <a:pt x="76915" y="3698"/>
                </a:cubicBezTo>
                <a:cubicBezTo>
                  <a:pt x="75969" y="3951"/>
                  <a:pt x="75205" y="4471"/>
                  <a:pt x="74496" y="5002"/>
                </a:cubicBezTo>
                <a:cubicBezTo>
                  <a:pt x="74108" y="5298"/>
                  <a:pt x="73749" y="5534"/>
                  <a:pt x="73327" y="5775"/>
                </a:cubicBezTo>
                <a:cubicBezTo>
                  <a:pt x="72947" y="5998"/>
                  <a:pt x="72736" y="6361"/>
                  <a:pt x="72340" y="6581"/>
                </a:cubicBezTo>
                <a:cubicBezTo>
                  <a:pt x="72021" y="6756"/>
                  <a:pt x="71713" y="6797"/>
                  <a:pt x="71404" y="6797"/>
                </a:cubicBezTo>
                <a:cubicBezTo>
                  <a:pt x="71136" y="6797"/>
                  <a:pt x="70868" y="6766"/>
                  <a:pt x="70592" y="6766"/>
                </a:cubicBezTo>
                <a:cubicBezTo>
                  <a:pt x="70419" y="6766"/>
                  <a:pt x="70242" y="6778"/>
                  <a:pt x="70060" y="6817"/>
                </a:cubicBezTo>
                <a:cubicBezTo>
                  <a:pt x="69748" y="6881"/>
                  <a:pt x="69482" y="7151"/>
                  <a:pt x="69309" y="7332"/>
                </a:cubicBezTo>
                <a:cubicBezTo>
                  <a:pt x="68988" y="7657"/>
                  <a:pt x="68625" y="7940"/>
                  <a:pt x="68203" y="8197"/>
                </a:cubicBezTo>
                <a:cubicBezTo>
                  <a:pt x="67663" y="8531"/>
                  <a:pt x="67173" y="8970"/>
                  <a:pt x="66515" y="9164"/>
                </a:cubicBezTo>
                <a:cubicBezTo>
                  <a:pt x="65932" y="9333"/>
                  <a:pt x="64591" y="9531"/>
                  <a:pt x="63946" y="9531"/>
                </a:cubicBezTo>
                <a:cubicBezTo>
                  <a:pt x="63932" y="9531"/>
                  <a:pt x="63919" y="9531"/>
                  <a:pt x="63907" y="9531"/>
                </a:cubicBezTo>
                <a:cubicBezTo>
                  <a:pt x="63797" y="9421"/>
                  <a:pt x="63678" y="9401"/>
                  <a:pt x="63549" y="9401"/>
                </a:cubicBezTo>
                <a:cubicBezTo>
                  <a:pt x="63472" y="9401"/>
                  <a:pt x="63392" y="9408"/>
                  <a:pt x="63309" y="9408"/>
                </a:cubicBezTo>
                <a:cubicBezTo>
                  <a:pt x="63279" y="9408"/>
                  <a:pt x="63249" y="9407"/>
                  <a:pt x="63219" y="9405"/>
                </a:cubicBezTo>
                <a:cubicBezTo>
                  <a:pt x="62961" y="9383"/>
                  <a:pt x="63037" y="9354"/>
                  <a:pt x="62839" y="9303"/>
                </a:cubicBezTo>
                <a:cubicBezTo>
                  <a:pt x="62370" y="9181"/>
                  <a:pt x="61944" y="8991"/>
                  <a:pt x="61475" y="8852"/>
                </a:cubicBezTo>
                <a:cubicBezTo>
                  <a:pt x="60479" y="8560"/>
                  <a:pt x="59217" y="8552"/>
                  <a:pt x="58424" y="7986"/>
                </a:cubicBezTo>
                <a:cubicBezTo>
                  <a:pt x="57985" y="7669"/>
                  <a:pt x="57848" y="7467"/>
                  <a:pt x="57244" y="7467"/>
                </a:cubicBezTo>
                <a:cubicBezTo>
                  <a:pt x="57238" y="7467"/>
                  <a:pt x="57232" y="7467"/>
                  <a:pt x="57225" y="7467"/>
                </a:cubicBezTo>
                <a:cubicBezTo>
                  <a:pt x="56820" y="7467"/>
                  <a:pt x="56508" y="7531"/>
                  <a:pt x="56162" y="7687"/>
                </a:cubicBezTo>
                <a:cubicBezTo>
                  <a:pt x="55816" y="7839"/>
                  <a:pt x="55533" y="8012"/>
                  <a:pt x="55305" y="8235"/>
                </a:cubicBezTo>
                <a:cubicBezTo>
                  <a:pt x="55077" y="8468"/>
                  <a:pt x="54473" y="8885"/>
                  <a:pt x="54106" y="8995"/>
                </a:cubicBezTo>
                <a:cubicBezTo>
                  <a:pt x="53994" y="9028"/>
                  <a:pt x="53876" y="9039"/>
                  <a:pt x="53755" y="9039"/>
                </a:cubicBezTo>
                <a:cubicBezTo>
                  <a:pt x="53539" y="9039"/>
                  <a:pt x="53313" y="9005"/>
                  <a:pt x="53096" y="9005"/>
                </a:cubicBezTo>
                <a:cubicBezTo>
                  <a:pt x="52983" y="9005"/>
                  <a:pt x="52873" y="9014"/>
                  <a:pt x="52768" y="9042"/>
                </a:cubicBezTo>
                <a:cubicBezTo>
                  <a:pt x="52439" y="9126"/>
                  <a:pt x="52063" y="9324"/>
                  <a:pt x="51899" y="9527"/>
                </a:cubicBezTo>
                <a:cubicBezTo>
                  <a:pt x="51667" y="9801"/>
                  <a:pt x="51363" y="10046"/>
                  <a:pt x="51101" y="10312"/>
                </a:cubicBezTo>
                <a:cubicBezTo>
                  <a:pt x="50932" y="10477"/>
                  <a:pt x="50755" y="10818"/>
                  <a:pt x="50514" y="10924"/>
                </a:cubicBezTo>
                <a:cubicBezTo>
                  <a:pt x="50425" y="10962"/>
                  <a:pt x="50327" y="10976"/>
                  <a:pt x="50224" y="10976"/>
                </a:cubicBezTo>
                <a:cubicBezTo>
                  <a:pt x="49901" y="10976"/>
                  <a:pt x="49532" y="10833"/>
                  <a:pt x="49257" y="10814"/>
                </a:cubicBezTo>
                <a:cubicBezTo>
                  <a:pt x="49156" y="10807"/>
                  <a:pt x="49054" y="10805"/>
                  <a:pt x="48951" y="10805"/>
                </a:cubicBezTo>
                <a:cubicBezTo>
                  <a:pt x="48706" y="10805"/>
                  <a:pt x="48458" y="10819"/>
                  <a:pt x="48216" y="10819"/>
                </a:cubicBezTo>
                <a:cubicBezTo>
                  <a:pt x="48194" y="10819"/>
                  <a:pt x="48173" y="10819"/>
                  <a:pt x="48151" y="10818"/>
                </a:cubicBezTo>
                <a:cubicBezTo>
                  <a:pt x="48144" y="10818"/>
                  <a:pt x="48136" y="10818"/>
                  <a:pt x="48129" y="10818"/>
                </a:cubicBezTo>
                <a:cubicBezTo>
                  <a:pt x="47495" y="10818"/>
                  <a:pt x="47242" y="11004"/>
                  <a:pt x="46787" y="11338"/>
                </a:cubicBezTo>
                <a:cubicBezTo>
                  <a:pt x="46315" y="11684"/>
                  <a:pt x="45728" y="11971"/>
                  <a:pt x="45065" y="11979"/>
                </a:cubicBezTo>
                <a:cubicBezTo>
                  <a:pt x="44804" y="11717"/>
                  <a:pt x="44268" y="11625"/>
                  <a:pt x="43909" y="11430"/>
                </a:cubicBezTo>
                <a:cubicBezTo>
                  <a:pt x="43533" y="11228"/>
                  <a:pt x="43242" y="10958"/>
                  <a:pt x="42837" y="10785"/>
                </a:cubicBezTo>
                <a:cubicBezTo>
                  <a:pt x="42178" y="10502"/>
                  <a:pt x="41267" y="10232"/>
                  <a:pt x="40769" y="9789"/>
                </a:cubicBezTo>
                <a:cubicBezTo>
                  <a:pt x="40431" y="9489"/>
                  <a:pt x="40402" y="9400"/>
                  <a:pt x="39933" y="9244"/>
                </a:cubicBezTo>
                <a:cubicBezTo>
                  <a:pt x="39452" y="9080"/>
                  <a:pt x="39030" y="8839"/>
                  <a:pt x="38561" y="8662"/>
                </a:cubicBezTo>
                <a:cubicBezTo>
                  <a:pt x="38152" y="8505"/>
                  <a:pt x="37751" y="8434"/>
                  <a:pt x="37367" y="8244"/>
                </a:cubicBezTo>
                <a:cubicBezTo>
                  <a:pt x="37050" y="8088"/>
                  <a:pt x="36675" y="8024"/>
                  <a:pt x="36371" y="7868"/>
                </a:cubicBezTo>
                <a:cubicBezTo>
                  <a:pt x="36084" y="7720"/>
                  <a:pt x="35966" y="7467"/>
                  <a:pt x="35653" y="7332"/>
                </a:cubicBezTo>
                <a:cubicBezTo>
                  <a:pt x="35118" y="7098"/>
                  <a:pt x="34873" y="6946"/>
                  <a:pt x="34303" y="6946"/>
                </a:cubicBezTo>
                <a:cubicBezTo>
                  <a:pt x="34266" y="6946"/>
                  <a:pt x="34228" y="6947"/>
                  <a:pt x="34189" y="6948"/>
                </a:cubicBezTo>
                <a:cubicBezTo>
                  <a:pt x="33902" y="6961"/>
                  <a:pt x="33923" y="7020"/>
                  <a:pt x="33699" y="7079"/>
                </a:cubicBezTo>
                <a:cubicBezTo>
                  <a:pt x="33243" y="7201"/>
                  <a:pt x="32910" y="7210"/>
                  <a:pt x="32420" y="7210"/>
                </a:cubicBezTo>
                <a:cubicBezTo>
                  <a:pt x="32143" y="7207"/>
                  <a:pt x="31865" y="7200"/>
                  <a:pt x="31588" y="7200"/>
                </a:cubicBezTo>
                <a:cubicBezTo>
                  <a:pt x="31460" y="7200"/>
                  <a:pt x="31332" y="7202"/>
                  <a:pt x="31205" y="7206"/>
                </a:cubicBezTo>
                <a:cubicBezTo>
                  <a:pt x="30238" y="7231"/>
                  <a:pt x="29356" y="7729"/>
                  <a:pt x="28465" y="7856"/>
                </a:cubicBezTo>
                <a:cubicBezTo>
                  <a:pt x="28333" y="7875"/>
                  <a:pt x="28195" y="7882"/>
                  <a:pt x="28056" y="7882"/>
                </a:cubicBezTo>
                <a:cubicBezTo>
                  <a:pt x="27692" y="7882"/>
                  <a:pt x="27312" y="7834"/>
                  <a:pt x="26951" y="7834"/>
                </a:cubicBezTo>
                <a:cubicBezTo>
                  <a:pt x="26632" y="7834"/>
                  <a:pt x="26327" y="7872"/>
                  <a:pt x="26064" y="8012"/>
                </a:cubicBezTo>
                <a:cubicBezTo>
                  <a:pt x="24823" y="8674"/>
                  <a:pt x="23726" y="9130"/>
                  <a:pt x="22459" y="9789"/>
                </a:cubicBezTo>
                <a:cubicBezTo>
                  <a:pt x="21678" y="9569"/>
                  <a:pt x="21704" y="8940"/>
                  <a:pt x="21218" y="8518"/>
                </a:cubicBezTo>
                <a:cubicBezTo>
                  <a:pt x="20657" y="8024"/>
                  <a:pt x="19775" y="8050"/>
                  <a:pt x="19184" y="7590"/>
                </a:cubicBezTo>
                <a:cubicBezTo>
                  <a:pt x="18538" y="7079"/>
                  <a:pt x="17926" y="6518"/>
                  <a:pt x="17411" y="5935"/>
                </a:cubicBezTo>
                <a:cubicBezTo>
                  <a:pt x="17057" y="5534"/>
                  <a:pt x="16736" y="5154"/>
                  <a:pt x="16099" y="5011"/>
                </a:cubicBezTo>
                <a:cubicBezTo>
                  <a:pt x="15858" y="4952"/>
                  <a:pt x="15651" y="4931"/>
                  <a:pt x="15432" y="4829"/>
                </a:cubicBezTo>
                <a:cubicBezTo>
                  <a:pt x="15204" y="4724"/>
                  <a:pt x="15145" y="4551"/>
                  <a:pt x="14841" y="4504"/>
                </a:cubicBezTo>
                <a:cubicBezTo>
                  <a:pt x="14789" y="4496"/>
                  <a:pt x="14739" y="4493"/>
                  <a:pt x="14689" y="4493"/>
                </a:cubicBezTo>
                <a:cubicBezTo>
                  <a:pt x="14606" y="4493"/>
                  <a:pt x="14525" y="4501"/>
                  <a:pt x="14443" y="4501"/>
                </a:cubicBezTo>
                <a:cubicBezTo>
                  <a:pt x="14377" y="4501"/>
                  <a:pt x="14311" y="4496"/>
                  <a:pt x="14242" y="4479"/>
                </a:cubicBezTo>
                <a:cubicBezTo>
                  <a:pt x="14077" y="4441"/>
                  <a:pt x="13908" y="4314"/>
                  <a:pt x="13756" y="4251"/>
                </a:cubicBezTo>
                <a:cubicBezTo>
                  <a:pt x="13148" y="3998"/>
                  <a:pt x="12507" y="3690"/>
                  <a:pt x="11891" y="3458"/>
                </a:cubicBezTo>
                <a:cubicBezTo>
                  <a:pt x="11638" y="3364"/>
                  <a:pt x="11405" y="3347"/>
                  <a:pt x="11168" y="3347"/>
                </a:cubicBezTo>
                <a:cubicBezTo>
                  <a:pt x="11028" y="3347"/>
                  <a:pt x="10888" y="3353"/>
                  <a:pt x="10741" y="3353"/>
                </a:cubicBezTo>
                <a:cubicBezTo>
                  <a:pt x="10653" y="3353"/>
                  <a:pt x="10562" y="3351"/>
                  <a:pt x="10468" y="3344"/>
                </a:cubicBezTo>
                <a:cubicBezTo>
                  <a:pt x="9899" y="3306"/>
                  <a:pt x="9075" y="2989"/>
                  <a:pt x="8679" y="2685"/>
                </a:cubicBezTo>
                <a:cubicBezTo>
                  <a:pt x="8193" y="2318"/>
                  <a:pt x="7763" y="1976"/>
                  <a:pt x="7147" y="1723"/>
                </a:cubicBezTo>
                <a:cubicBezTo>
                  <a:pt x="6256" y="1356"/>
                  <a:pt x="5349" y="1178"/>
                  <a:pt x="4365" y="1018"/>
                </a:cubicBezTo>
                <a:cubicBezTo>
                  <a:pt x="2917" y="777"/>
                  <a:pt x="1444" y="634"/>
                  <a:pt x="1" y="389"/>
                </a:cubicBezTo>
                <a:lnTo>
                  <a:pt x="1" y="23371"/>
                </a:lnTo>
                <a:lnTo>
                  <a:pt x="91358" y="23371"/>
                </a:lnTo>
                <a:lnTo>
                  <a:pt x="91358" y="1"/>
                </a:lnTo>
                <a:close/>
              </a:path>
            </a:pathLst>
          </a:custGeom>
          <a:solidFill>
            <a:srgbClr val="AABAC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ext 3">
  <p:cSld name="CUSTOM_1_1">
    <p:bg>
      <p:bgPr>
        <a:solidFill>
          <a:schemeClr val="accent2"/>
        </a:solidFill>
      </p:bgPr>
    </p:bg>
    <p:spTree>
      <p:nvGrpSpPr>
        <p:cNvPr id="417" name="Shape 4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" name="Google Shape;418;p21"/>
          <p:cNvSpPr/>
          <p:nvPr/>
        </p:nvSpPr>
        <p:spPr>
          <a:xfrm rot="10800000">
            <a:off x="7073287" y="375390"/>
            <a:ext cx="76465" cy="76465"/>
          </a:xfrm>
          <a:custGeom>
            <a:rect b="b" l="l" r="r" t="t"/>
            <a:pathLst>
              <a:path extrusionOk="0" h="427" w="427">
                <a:moveTo>
                  <a:pt x="216" y="0"/>
                </a:moveTo>
                <a:cubicBezTo>
                  <a:pt x="98" y="0"/>
                  <a:pt x="1" y="97"/>
                  <a:pt x="1" y="211"/>
                </a:cubicBezTo>
                <a:cubicBezTo>
                  <a:pt x="1" y="329"/>
                  <a:pt x="98" y="426"/>
                  <a:pt x="216" y="426"/>
                </a:cubicBezTo>
                <a:cubicBezTo>
                  <a:pt x="334" y="426"/>
                  <a:pt x="427" y="329"/>
                  <a:pt x="427" y="211"/>
                </a:cubicBezTo>
                <a:cubicBezTo>
                  <a:pt x="427" y="97"/>
                  <a:pt x="334" y="0"/>
                  <a:pt x="216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9" name="Google Shape;419;p21"/>
          <p:cNvSpPr/>
          <p:nvPr/>
        </p:nvSpPr>
        <p:spPr>
          <a:xfrm rot="-304288">
            <a:off x="2635713" y="547586"/>
            <a:ext cx="75749" cy="75749"/>
          </a:xfrm>
          <a:custGeom>
            <a:rect b="b" l="l" r="r" t="t"/>
            <a:pathLst>
              <a:path extrusionOk="0" h="423" w="423">
                <a:moveTo>
                  <a:pt x="212" y="0"/>
                </a:moveTo>
                <a:cubicBezTo>
                  <a:pt x="94" y="0"/>
                  <a:pt x="1" y="93"/>
                  <a:pt x="1" y="211"/>
                </a:cubicBezTo>
                <a:cubicBezTo>
                  <a:pt x="1" y="329"/>
                  <a:pt x="94" y="422"/>
                  <a:pt x="212" y="422"/>
                </a:cubicBezTo>
                <a:cubicBezTo>
                  <a:pt x="330" y="422"/>
                  <a:pt x="423" y="329"/>
                  <a:pt x="423" y="211"/>
                </a:cubicBezTo>
                <a:cubicBezTo>
                  <a:pt x="423" y="93"/>
                  <a:pt x="330" y="0"/>
                  <a:pt x="212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0" name="Google Shape;420;p21"/>
          <p:cNvSpPr/>
          <p:nvPr/>
        </p:nvSpPr>
        <p:spPr>
          <a:xfrm rot="-304288">
            <a:off x="1967763" y="337894"/>
            <a:ext cx="76465" cy="76465"/>
          </a:xfrm>
          <a:custGeom>
            <a:rect b="b" l="l" r="r" t="t"/>
            <a:pathLst>
              <a:path extrusionOk="0" h="427" w="427">
                <a:moveTo>
                  <a:pt x="215" y="0"/>
                </a:moveTo>
                <a:cubicBezTo>
                  <a:pt x="97" y="0"/>
                  <a:pt x="0" y="97"/>
                  <a:pt x="0" y="216"/>
                </a:cubicBezTo>
                <a:cubicBezTo>
                  <a:pt x="0" y="329"/>
                  <a:pt x="97" y="427"/>
                  <a:pt x="215" y="427"/>
                </a:cubicBezTo>
                <a:cubicBezTo>
                  <a:pt x="329" y="427"/>
                  <a:pt x="427" y="329"/>
                  <a:pt x="427" y="216"/>
                </a:cubicBezTo>
                <a:cubicBezTo>
                  <a:pt x="427" y="97"/>
                  <a:pt x="329" y="0"/>
                  <a:pt x="215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1" name="Google Shape;421;p21"/>
          <p:cNvSpPr/>
          <p:nvPr/>
        </p:nvSpPr>
        <p:spPr>
          <a:xfrm rot="10800000">
            <a:off x="465709" y="2595505"/>
            <a:ext cx="76465" cy="76465"/>
          </a:xfrm>
          <a:custGeom>
            <a:rect b="b" l="l" r="r" t="t"/>
            <a:pathLst>
              <a:path extrusionOk="0" h="427" w="427">
                <a:moveTo>
                  <a:pt x="211" y="0"/>
                </a:moveTo>
                <a:cubicBezTo>
                  <a:pt x="97" y="0"/>
                  <a:pt x="0" y="97"/>
                  <a:pt x="0" y="216"/>
                </a:cubicBezTo>
                <a:cubicBezTo>
                  <a:pt x="0" y="329"/>
                  <a:pt x="97" y="427"/>
                  <a:pt x="211" y="427"/>
                </a:cubicBezTo>
                <a:cubicBezTo>
                  <a:pt x="329" y="427"/>
                  <a:pt x="427" y="329"/>
                  <a:pt x="427" y="216"/>
                </a:cubicBezTo>
                <a:cubicBezTo>
                  <a:pt x="427" y="97"/>
                  <a:pt x="329" y="0"/>
                  <a:pt x="211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2" name="Google Shape;422;p21"/>
          <p:cNvSpPr/>
          <p:nvPr/>
        </p:nvSpPr>
        <p:spPr>
          <a:xfrm rot="-180056">
            <a:off x="8585179" y="622575"/>
            <a:ext cx="75749" cy="76465"/>
          </a:xfrm>
          <a:custGeom>
            <a:rect b="b" l="l" r="r" t="t"/>
            <a:pathLst>
              <a:path extrusionOk="0" h="427" w="423">
                <a:moveTo>
                  <a:pt x="212" y="0"/>
                </a:moveTo>
                <a:cubicBezTo>
                  <a:pt x="94" y="0"/>
                  <a:pt x="1" y="97"/>
                  <a:pt x="1" y="215"/>
                </a:cubicBezTo>
                <a:cubicBezTo>
                  <a:pt x="1" y="329"/>
                  <a:pt x="94" y="426"/>
                  <a:pt x="212" y="426"/>
                </a:cubicBezTo>
                <a:cubicBezTo>
                  <a:pt x="330" y="426"/>
                  <a:pt x="423" y="329"/>
                  <a:pt x="423" y="215"/>
                </a:cubicBezTo>
                <a:cubicBezTo>
                  <a:pt x="423" y="97"/>
                  <a:pt x="330" y="0"/>
                  <a:pt x="212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3" name="Google Shape;423;p21"/>
          <p:cNvSpPr/>
          <p:nvPr/>
        </p:nvSpPr>
        <p:spPr>
          <a:xfrm rot="-304288">
            <a:off x="3976138" y="219"/>
            <a:ext cx="76465" cy="76645"/>
          </a:xfrm>
          <a:custGeom>
            <a:rect b="b" l="l" r="r" t="t"/>
            <a:pathLst>
              <a:path extrusionOk="0" h="428" w="427">
                <a:moveTo>
                  <a:pt x="211" y="1"/>
                </a:moveTo>
                <a:cubicBezTo>
                  <a:pt x="97" y="1"/>
                  <a:pt x="0" y="94"/>
                  <a:pt x="0" y="212"/>
                </a:cubicBezTo>
                <a:cubicBezTo>
                  <a:pt x="0" y="330"/>
                  <a:pt x="97" y="427"/>
                  <a:pt x="211" y="427"/>
                </a:cubicBezTo>
                <a:cubicBezTo>
                  <a:pt x="330" y="427"/>
                  <a:pt x="427" y="330"/>
                  <a:pt x="427" y="212"/>
                </a:cubicBezTo>
                <a:cubicBezTo>
                  <a:pt x="427" y="94"/>
                  <a:pt x="330" y="1"/>
                  <a:pt x="211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4" name="Google Shape;424;p21"/>
          <p:cNvSpPr/>
          <p:nvPr/>
        </p:nvSpPr>
        <p:spPr>
          <a:xfrm rot="10800000">
            <a:off x="116909" y="3309578"/>
            <a:ext cx="76465" cy="76465"/>
          </a:xfrm>
          <a:custGeom>
            <a:rect b="b" l="l" r="r" t="t"/>
            <a:pathLst>
              <a:path extrusionOk="0" h="427" w="427">
                <a:moveTo>
                  <a:pt x="211" y="0"/>
                </a:moveTo>
                <a:cubicBezTo>
                  <a:pt x="97" y="0"/>
                  <a:pt x="0" y="97"/>
                  <a:pt x="0" y="215"/>
                </a:cubicBezTo>
                <a:cubicBezTo>
                  <a:pt x="0" y="329"/>
                  <a:pt x="97" y="427"/>
                  <a:pt x="211" y="427"/>
                </a:cubicBezTo>
                <a:cubicBezTo>
                  <a:pt x="329" y="427"/>
                  <a:pt x="427" y="329"/>
                  <a:pt x="427" y="215"/>
                </a:cubicBezTo>
                <a:cubicBezTo>
                  <a:pt x="427" y="97"/>
                  <a:pt x="329" y="0"/>
                  <a:pt x="211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5" name="Google Shape;425;p21"/>
          <p:cNvSpPr/>
          <p:nvPr/>
        </p:nvSpPr>
        <p:spPr>
          <a:xfrm rot="10800000">
            <a:off x="160901" y="1062745"/>
            <a:ext cx="76465" cy="76465"/>
          </a:xfrm>
          <a:custGeom>
            <a:rect b="b" l="l" r="r" t="t"/>
            <a:pathLst>
              <a:path extrusionOk="0" h="427" w="427">
                <a:moveTo>
                  <a:pt x="212" y="1"/>
                </a:moveTo>
                <a:cubicBezTo>
                  <a:pt x="93" y="1"/>
                  <a:pt x="1" y="94"/>
                  <a:pt x="1" y="212"/>
                </a:cubicBezTo>
                <a:cubicBezTo>
                  <a:pt x="1" y="330"/>
                  <a:pt x="93" y="427"/>
                  <a:pt x="212" y="427"/>
                </a:cubicBezTo>
                <a:cubicBezTo>
                  <a:pt x="330" y="427"/>
                  <a:pt x="427" y="330"/>
                  <a:pt x="427" y="212"/>
                </a:cubicBezTo>
                <a:cubicBezTo>
                  <a:pt x="427" y="94"/>
                  <a:pt x="330" y="1"/>
                  <a:pt x="212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6" name="Google Shape;426;p21"/>
          <p:cNvSpPr/>
          <p:nvPr/>
        </p:nvSpPr>
        <p:spPr>
          <a:xfrm rot="10800000">
            <a:off x="6593612" y="71056"/>
            <a:ext cx="75749" cy="75749"/>
          </a:xfrm>
          <a:custGeom>
            <a:rect b="b" l="l" r="r" t="t"/>
            <a:pathLst>
              <a:path extrusionOk="0" h="423" w="423">
                <a:moveTo>
                  <a:pt x="211" y="0"/>
                </a:moveTo>
                <a:cubicBezTo>
                  <a:pt x="93" y="0"/>
                  <a:pt x="0" y="93"/>
                  <a:pt x="0" y="211"/>
                </a:cubicBezTo>
                <a:cubicBezTo>
                  <a:pt x="0" y="330"/>
                  <a:pt x="93" y="422"/>
                  <a:pt x="211" y="422"/>
                </a:cubicBezTo>
                <a:cubicBezTo>
                  <a:pt x="330" y="422"/>
                  <a:pt x="422" y="330"/>
                  <a:pt x="422" y="211"/>
                </a:cubicBezTo>
                <a:cubicBezTo>
                  <a:pt x="422" y="93"/>
                  <a:pt x="330" y="0"/>
                  <a:pt x="211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7" name="Google Shape;427;p21"/>
          <p:cNvSpPr/>
          <p:nvPr/>
        </p:nvSpPr>
        <p:spPr>
          <a:xfrm rot="-180056">
            <a:off x="8828048" y="1476478"/>
            <a:ext cx="75749" cy="76465"/>
          </a:xfrm>
          <a:custGeom>
            <a:rect b="b" l="l" r="r" t="t"/>
            <a:pathLst>
              <a:path extrusionOk="0" h="427" w="423">
                <a:moveTo>
                  <a:pt x="211" y="0"/>
                </a:moveTo>
                <a:cubicBezTo>
                  <a:pt x="93" y="0"/>
                  <a:pt x="0" y="97"/>
                  <a:pt x="0" y="211"/>
                </a:cubicBezTo>
                <a:cubicBezTo>
                  <a:pt x="0" y="330"/>
                  <a:pt x="93" y="427"/>
                  <a:pt x="211" y="427"/>
                </a:cubicBezTo>
                <a:cubicBezTo>
                  <a:pt x="329" y="427"/>
                  <a:pt x="422" y="330"/>
                  <a:pt x="422" y="211"/>
                </a:cubicBezTo>
                <a:cubicBezTo>
                  <a:pt x="422" y="97"/>
                  <a:pt x="329" y="0"/>
                  <a:pt x="211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8" name="Google Shape;428;p21"/>
          <p:cNvSpPr/>
          <p:nvPr/>
        </p:nvSpPr>
        <p:spPr>
          <a:xfrm rot="10800000">
            <a:off x="466346" y="337898"/>
            <a:ext cx="75749" cy="76465"/>
          </a:xfrm>
          <a:custGeom>
            <a:rect b="b" l="l" r="r" t="t"/>
            <a:pathLst>
              <a:path extrusionOk="0" h="427" w="423">
                <a:moveTo>
                  <a:pt x="211" y="1"/>
                </a:moveTo>
                <a:cubicBezTo>
                  <a:pt x="93" y="1"/>
                  <a:pt x="0" y="98"/>
                  <a:pt x="0" y="212"/>
                </a:cubicBezTo>
                <a:cubicBezTo>
                  <a:pt x="0" y="330"/>
                  <a:pt x="93" y="427"/>
                  <a:pt x="211" y="427"/>
                </a:cubicBezTo>
                <a:cubicBezTo>
                  <a:pt x="330" y="427"/>
                  <a:pt x="422" y="330"/>
                  <a:pt x="422" y="212"/>
                </a:cubicBezTo>
                <a:cubicBezTo>
                  <a:pt x="422" y="98"/>
                  <a:pt x="330" y="1"/>
                  <a:pt x="211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9" name="Google Shape;429;p21"/>
          <p:cNvSpPr/>
          <p:nvPr/>
        </p:nvSpPr>
        <p:spPr>
          <a:xfrm rot="-180056">
            <a:off x="8682361" y="3727924"/>
            <a:ext cx="76465" cy="76465"/>
          </a:xfrm>
          <a:custGeom>
            <a:rect b="b" l="l" r="r" t="t"/>
            <a:pathLst>
              <a:path extrusionOk="0" h="427" w="427">
                <a:moveTo>
                  <a:pt x="215" y="0"/>
                </a:moveTo>
                <a:cubicBezTo>
                  <a:pt x="97" y="0"/>
                  <a:pt x="0" y="97"/>
                  <a:pt x="0" y="216"/>
                </a:cubicBezTo>
                <a:cubicBezTo>
                  <a:pt x="0" y="330"/>
                  <a:pt x="97" y="427"/>
                  <a:pt x="215" y="427"/>
                </a:cubicBezTo>
                <a:cubicBezTo>
                  <a:pt x="329" y="427"/>
                  <a:pt x="427" y="330"/>
                  <a:pt x="427" y="216"/>
                </a:cubicBezTo>
                <a:cubicBezTo>
                  <a:pt x="427" y="97"/>
                  <a:pt x="329" y="0"/>
                  <a:pt x="215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0" name="Google Shape;430;p21"/>
          <p:cNvSpPr/>
          <p:nvPr/>
        </p:nvSpPr>
        <p:spPr>
          <a:xfrm rot="10800000">
            <a:off x="8260098" y="912773"/>
            <a:ext cx="76465" cy="76644"/>
          </a:xfrm>
          <a:custGeom>
            <a:rect b="b" l="l" r="r" t="t"/>
            <a:pathLst>
              <a:path extrusionOk="0" h="428" w="427">
                <a:moveTo>
                  <a:pt x="216" y="1"/>
                </a:moveTo>
                <a:cubicBezTo>
                  <a:pt x="97" y="1"/>
                  <a:pt x="0" y="94"/>
                  <a:pt x="0" y="212"/>
                </a:cubicBezTo>
                <a:cubicBezTo>
                  <a:pt x="0" y="330"/>
                  <a:pt x="97" y="427"/>
                  <a:pt x="216" y="427"/>
                </a:cubicBezTo>
                <a:cubicBezTo>
                  <a:pt x="334" y="427"/>
                  <a:pt x="427" y="330"/>
                  <a:pt x="427" y="212"/>
                </a:cubicBezTo>
                <a:cubicBezTo>
                  <a:pt x="427" y="94"/>
                  <a:pt x="334" y="1"/>
                  <a:pt x="216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1" name="Google Shape;431;p21"/>
          <p:cNvSpPr/>
          <p:nvPr/>
        </p:nvSpPr>
        <p:spPr>
          <a:xfrm>
            <a:off x="-1379827" y="1775435"/>
            <a:ext cx="2102018" cy="365209"/>
          </a:xfrm>
          <a:custGeom>
            <a:rect b="b" l="l" r="r" t="t"/>
            <a:pathLst>
              <a:path extrusionOk="0" h="2888" w="16622">
                <a:moveTo>
                  <a:pt x="13304" y="0"/>
                </a:moveTo>
                <a:cubicBezTo>
                  <a:pt x="12335" y="0"/>
                  <a:pt x="11430" y="1520"/>
                  <a:pt x="11430" y="1520"/>
                </a:cubicBezTo>
                <a:cubicBezTo>
                  <a:pt x="11430" y="1520"/>
                  <a:pt x="10159" y="176"/>
                  <a:pt x="8956" y="176"/>
                </a:cubicBezTo>
                <a:cubicBezTo>
                  <a:pt x="8303" y="176"/>
                  <a:pt x="7671" y="572"/>
                  <a:pt x="7273" y="1794"/>
                </a:cubicBezTo>
                <a:cubicBezTo>
                  <a:pt x="7273" y="1794"/>
                  <a:pt x="6593" y="940"/>
                  <a:pt x="5626" y="940"/>
                </a:cubicBezTo>
                <a:cubicBezTo>
                  <a:pt x="5495" y="940"/>
                  <a:pt x="5358" y="956"/>
                  <a:pt x="5217" y="992"/>
                </a:cubicBezTo>
                <a:cubicBezTo>
                  <a:pt x="3976" y="1304"/>
                  <a:pt x="4348" y="2115"/>
                  <a:pt x="4306" y="2410"/>
                </a:cubicBezTo>
                <a:lnTo>
                  <a:pt x="1" y="2887"/>
                </a:lnTo>
                <a:lnTo>
                  <a:pt x="16622" y="2739"/>
                </a:lnTo>
                <a:lnTo>
                  <a:pt x="13418" y="2360"/>
                </a:lnTo>
                <a:cubicBezTo>
                  <a:pt x="13418" y="2360"/>
                  <a:pt x="15313" y="1802"/>
                  <a:pt x="14110" y="418"/>
                </a:cubicBezTo>
                <a:cubicBezTo>
                  <a:pt x="13849" y="118"/>
                  <a:pt x="13574" y="0"/>
                  <a:pt x="13304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2" name="Google Shape;432;p21"/>
          <p:cNvSpPr/>
          <p:nvPr/>
        </p:nvSpPr>
        <p:spPr>
          <a:xfrm>
            <a:off x="7966000" y="2172826"/>
            <a:ext cx="1627128" cy="282699"/>
          </a:xfrm>
          <a:custGeom>
            <a:rect b="b" l="l" r="r" t="t"/>
            <a:pathLst>
              <a:path extrusionOk="0" h="2888" w="16622">
                <a:moveTo>
                  <a:pt x="13304" y="0"/>
                </a:moveTo>
                <a:cubicBezTo>
                  <a:pt x="12335" y="0"/>
                  <a:pt x="11430" y="1520"/>
                  <a:pt x="11430" y="1520"/>
                </a:cubicBezTo>
                <a:cubicBezTo>
                  <a:pt x="11430" y="1520"/>
                  <a:pt x="10159" y="176"/>
                  <a:pt x="8956" y="176"/>
                </a:cubicBezTo>
                <a:cubicBezTo>
                  <a:pt x="8303" y="176"/>
                  <a:pt x="7671" y="572"/>
                  <a:pt x="7273" y="1794"/>
                </a:cubicBezTo>
                <a:cubicBezTo>
                  <a:pt x="7273" y="1794"/>
                  <a:pt x="6593" y="940"/>
                  <a:pt x="5626" y="940"/>
                </a:cubicBezTo>
                <a:cubicBezTo>
                  <a:pt x="5495" y="940"/>
                  <a:pt x="5358" y="956"/>
                  <a:pt x="5217" y="992"/>
                </a:cubicBezTo>
                <a:cubicBezTo>
                  <a:pt x="3976" y="1304"/>
                  <a:pt x="4348" y="2115"/>
                  <a:pt x="4306" y="2410"/>
                </a:cubicBezTo>
                <a:lnTo>
                  <a:pt x="1" y="2887"/>
                </a:lnTo>
                <a:lnTo>
                  <a:pt x="16622" y="2739"/>
                </a:lnTo>
                <a:lnTo>
                  <a:pt x="13418" y="2360"/>
                </a:lnTo>
                <a:cubicBezTo>
                  <a:pt x="13418" y="2360"/>
                  <a:pt x="15313" y="1802"/>
                  <a:pt x="14110" y="418"/>
                </a:cubicBezTo>
                <a:cubicBezTo>
                  <a:pt x="13849" y="118"/>
                  <a:pt x="13574" y="0"/>
                  <a:pt x="13304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3" name="Google Shape;433;p21"/>
          <p:cNvSpPr/>
          <p:nvPr/>
        </p:nvSpPr>
        <p:spPr>
          <a:xfrm rot="-5878938">
            <a:off x="-1730524" y="1047083"/>
            <a:ext cx="7287962" cy="4643921"/>
          </a:xfrm>
          <a:custGeom>
            <a:rect b="b" l="l" r="r" t="t"/>
            <a:pathLst>
              <a:path extrusionOk="0" fill="none" h="11815" w="13165">
                <a:moveTo>
                  <a:pt x="7779" y="0"/>
                </a:moveTo>
                <a:cubicBezTo>
                  <a:pt x="7767" y="68"/>
                  <a:pt x="7754" y="136"/>
                  <a:pt x="7746" y="203"/>
                </a:cubicBezTo>
                <a:cubicBezTo>
                  <a:pt x="7644" y="752"/>
                  <a:pt x="7522" y="1300"/>
                  <a:pt x="7353" y="1832"/>
                </a:cubicBezTo>
                <a:cubicBezTo>
                  <a:pt x="7193" y="2335"/>
                  <a:pt x="6990" y="2837"/>
                  <a:pt x="6682" y="3267"/>
                </a:cubicBezTo>
                <a:cubicBezTo>
                  <a:pt x="6416" y="3639"/>
                  <a:pt x="6066" y="3955"/>
                  <a:pt x="5618" y="4082"/>
                </a:cubicBezTo>
                <a:cubicBezTo>
                  <a:pt x="5407" y="4141"/>
                  <a:pt x="5184" y="4158"/>
                  <a:pt x="4964" y="4133"/>
                </a:cubicBezTo>
                <a:cubicBezTo>
                  <a:pt x="4808" y="4111"/>
                  <a:pt x="4652" y="4069"/>
                  <a:pt x="4521" y="3972"/>
                </a:cubicBezTo>
                <a:cubicBezTo>
                  <a:pt x="4272" y="3786"/>
                  <a:pt x="4209" y="3470"/>
                  <a:pt x="4226" y="3174"/>
                </a:cubicBezTo>
                <a:cubicBezTo>
                  <a:pt x="4247" y="2769"/>
                  <a:pt x="4382" y="2373"/>
                  <a:pt x="4534" y="2001"/>
                </a:cubicBezTo>
                <a:cubicBezTo>
                  <a:pt x="4711" y="1549"/>
                  <a:pt x="4930" y="1119"/>
                  <a:pt x="5162" y="693"/>
                </a:cubicBezTo>
                <a:cubicBezTo>
                  <a:pt x="5289" y="461"/>
                  <a:pt x="5424" y="228"/>
                  <a:pt x="5559" y="0"/>
                </a:cubicBezTo>
                <a:lnTo>
                  <a:pt x="3318" y="0"/>
                </a:lnTo>
                <a:cubicBezTo>
                  <a:pt x="2812" y="655"/>
                  <a:pt x="2356" y="1347"/>
                  <a:pt x="1942" y="2060"/>
                </a:cubicBezTo>
                <a:cubicBezTo>
                  <a:pt x="1554" y="2735"/>
                  <a:pt x="1203" y="3436"/>
                  <a:pt x="895" y="4149"/>
                </a:cubicBezTo>
                <a:cubicBezTo>
                  <a:pt x="773" y="4428"/>
                  <a:pt x="655" y="4711"/>
                  <a:pt x="562" y="4998"/>
                </a:cubicBezTo>
                <a:cubicBezTo>
                  <a:pt x="499" y="5205"/>
                  <a:pt x="440" y="5411"/>
                  <a:pt x="389" y="5622"/>
                </a:cubicBezTo>
                <a:cubicBezTo>
                  <a:pt x="140" y="6597"/>
                  <a:pt x="1" y="7623"/>
                  <a:pt x="55" y="8632"/>
                </a:cubicBezTo>
                <a:cubicBezTo>
                  <a:pt x="102" y="9548"/>
                  <a:pt x="326" y="10561"/>
                  <a:pt x="1035" y="11202"/>
                </a:cubicBezTo>
                <a:cubicBezTo>
                  <a:pt x="1377" y="11510"/>
                  <a:pt x="1811" y="11704"/>
                  <a:pt x="2267" y="11764"/>
                </a:cubicBezTo>
                <a:cubicBezTo>
                  <a:pt x="2698" y="11814"/>
                  <a:pt x="3137" y="11755"/>
                  <a:pt x="3550" y="11620"/>
                </a:cubicBezTo>
                <a:cubicBezTo>
                  <a:pt x="4525" y="11308"/>
                  <a:pt x="5378" y="10654"/>
                  <a:pt x="6125" y="9970"/>
                </a:cubicBezTo>
                <a:cubicBezTo>
                  <a:pt x="6982" y="9185"/>
                  <a:pt x="7741" y="8298"/>
                  <a:pt x="8446" y="7378"/>
                </a:cubicBezTo>
                <a:cubicBezTo>
                  <a:pt x="9058" y="6581"/>
                  <a:pt x="9632" y="5749"/>
                  <a:pt x="10172" y="4896"/>
                </a:cubicBezTo>
                <a:cubicBezTo>
                  <a:pt x="10924" y="3715"/>
                  <a:pt x="11688" y="2537"/>
                  <a:pt x="12405" y="1334"/>
                </a:cubicBezTo>
                <a:cubicBezTo>
                  <a:pt x="12667" y="895"/>
                  <a:pt x="12920" y="452"/>
                  <a:pt x="13165" y="0"/>
                </a:cubicBezTo>
                <a:close/>
              </a:path>
            </a:pathLst>
          </a:custGeom>
          <a:noFill/>
          <a:ln cap="flat" cmpd="sng" w="3475">
            <a:solidFill>
              <a:schemeClr val="accent4"/>
            </a:solidFill>
            <a:prstDash val="solid"/>
            <a:miter lim="422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4" name="Google Shape;434;p21"/>
          <p:cNvSpPr/>
          <p:nvPr/>
        </p:nvSpPr>
        <p:spPr>
          <a:xfrm flipH="1" rot="-9115052">
            <a:off x="800098" y="-1121479"/>
            <a:ext cx="9976622" cy="5452688"/>
          </a:xfrm>
          <a:custGeom>
            <a:rect b="b" l="l" r="r" t="t"/>
            <a:pathLst>
              <a:path extrusionOk="0" fill="none" h="18504" w="33834">
                <a:moveTo>
                  <a:pt x="2706" y="9501"/>
                </a:moveTo>
                <a:cubicBezTo>
                  <a:pt x="3626" y="9565"/>
                  <a:pt x="4479" y="9408"/>
                  <a:pt x="5336" y="9088"/>
                </a:cubicBezTo>
                <a:cubicBezTo>
                  <a:pt x="6817" y="8535"/>
                  <a:pt x="8493" y="7534"/>
                  <a:pt x="10096" y="8201"/>
                </a:cubicBezTo>
                <a:cubicBezTo>
                  <a:pt x="10814" y="8497"/>
                  <a:pt x="11312" y="9159"/>
                  <a:pt x="11738" y="9780"/>
                </a:cubicBezTo>
                <a:cubicBezTo>
                  <a:pt x="12224" y="10485"/>
                  <a:pt x="12726" y="11181"/>
                  <a:pt x="13220" y="11882"/>
                </a:cubicBezTo>
                <a:cubicBezTo>
                  <a:pt x="13798" y="12701"/>
                  <a:pt x="14376" y="13528"/>
                  <a:pt x="15039" y="14283"/>
                </a:cubicBezTo>
                <a:cubicBezTo>
                  <a:pt x="15672" y="15013"/>
                  <a:pt x="16381" y="15625"/>
                  <a:pt x="17183" y="16166"/>
                </a:cubicBezTo>
                <a:cubicBezTo>
                  <a:pt x="19893" y="17989"/>
                  <a:pt x="23738" y="18504"/>
                  <a:pt x="26718" y="17027"/>
                </a:cubicBezTo>
                <a:cubicBezTo>
                  <a:pt x="28347" y="16216"/>
                  <a:pt x="29702" y="14777"/>
                  <a:pt x="30056" y="12954"/>
                </a:cubicBezTo>
                <a:cubicBezTo>
                  <a:pt x="30398" y="11206"/>
                  <a:pt x="29917" y="9434"/>
                  <a:pt x="29837" y="7686"/>
                </a:cubicBezTo>
                <a:cubicBezTo>
                  <a:pt x="29795" y="6787"/>
                  <a:pt x="29854" y="5871"/>
                  <a:pt x="30136" y="5010"/>
                </a:cubicBezTo>
                <a:cubicBezTo>
                  <a:pt x="30428" y="4120"/>
                  <a:pt x="30900" y="3284"/>
                  <a:pt x="31445" y="2529"/>
                </a:cubicBezTo>
                <a:cubicBezTo>
                  <a:pt x="32133" y="1583"/>
                  <a:pt x="32960" y="764"/>
                  <a:pt x="33834" y="0"/>
                </a:cubicBezTo>
                <a:lnTo>
                  <a:pt x="32340" y="0"/>
                </a:lnTo>
                <a:cubicBezTo>
                  <a:pt x="32086" y="195"/>
                  <a:pt x="31842" y="397"/>
                  <a:pt x="31605" y="604"/>
                </a:cubicBezTo>
                <a:cubicBezTo>
                  <a:pt x="30415" y="1647"/>
                  <a:pt x="29330" y="2841"/>
                  <a:pt x="28372" y="4099"/>
                </a:cubicBezTo>
                <a:cubicBezTo>
                  <a:pt x="27452" y="5302"/>
                  <a:pt x="26557" y="6614"/>
                  <a:pt x="25270" y="7467"/>
                </a:cubicBezTo>
                <a:cubicBezTo>
                  <a:pt x="23970" y="8324"/>
                  <a:pt x="22286" y="8417"/>
                  <a:pt x="20783" y="8218"/>
                </a:cubicBezTo>
                <a:cubicBezTo>
                  <a:pt x="19251" y="8011"/>
                  <a:pt x="17766" y="7467"/>
                  <a:pt x="16402" y="6745"/>
                </a:cubicBezTo>
                <a:cubicBezTo>
                  <a:pt x="15212" y="6120"/>
                  <a:pt x="14115" y="5310"/>
                  <a:pt x="12869" y="4795"/>
                </a:cubicBezTo>
                <a:cubicBezTo>
                  <a:pt x="12300" y="4563"/>
                  <a:pt x="11700" y="4407"/>
                  <a:pt x="11080" y="4394"/>
                </a:cubicBezTo>
                <a:cubicBezTo>
                  <a:pt x="10350" y="4382"/>
                  <a:pt x="9632" y="4563"/>
                  <a:pt x="8965" y="4854"/>
                </a:cubicBezTo>
                <a:cubicBezTo>
                  <a:pt x="7513" y="5492"/>
                  <a:pt x="6302" y="6555"/>
                  <a:pt x="4880" y="7247"/>
                </a:cubicBezTo>
                <a:cubicBezTo>
                  <a:pt x="4221" y="7568"/>
                  <a:pt x="3525" y="7792"/>
                  <a:pt x="2795" y="7851"/>
                </a:cubicBezTo>
                <a:cubicBezTo>
                  <a:pt x="1997" y="7918"/>
                  <a:pt x="1195" y="7792"/>
                  <a:pt x="444" y="7530"/>
                </a:cubicBezTo>
                <a:cubicBezTo>
                  <a:pt x="296" y="7480"/>
                  <a:pt x="148" y="7425"/>
                  <a:pt x="1" y="7366"/>
                </a:cubicBezTo>
                <a:lnTo>
                  <a:pt x="1" y="8813"/>
                </a:lnTo>
                <a:cubicBezTo>
                  <a:pt x="866" y="9168"/>
                  <a:pt x="1773" y="9438"/>
                  <a:pt x="2706" y="9501"/>
                </a:cubicBezTo>
                <a:close/>
              </a:path>
            </a:pathLst>
          </a:custGeom>
          <a:noFill/>
          <a:ln cap="flat" cmpd="sng" w="3475">
            <a:solidFill>
              <a:schemeClr val="accent4"/>
            </a:solidFill>
            <a:prstDash val="solid"/>
            <a:miter lim="422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5" name="Google Shape;435;p21"/>
          <p:cNvSpPr txBox="1"/>
          <p:nvPr>
            <p:ph idx="1" type="subTitle"/>
          </p:nvPr>
        </p:nvSpPr>
        <p:spPr>
          <a:xfrm>
            <a:off x="5129088" y="1956125"/>
            <a:ext cx="2742600" cy="148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>
                <a:solidFill>
                  <a:schemeClr val="lt1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6" name="Google Shape;436;p21"/>
          <p:cNvSpPr txBox="1"/>
          <p:nvPr>
            <p:ph type="title"/>
          </p:nvPr>
        </p:nvSpPr>
        <p:spPr>
          <a:xfrm>
            <a:off x="5129087" y="1019850"/>
            <a:ext cx="1829100" cy="751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 b="1"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 b="1"/>
            </a:lvl9pPr>
          </a:lstStyle>
          <a:p/>
        </p:txBody>
      </p:sp>
      <p:sp>
        <p:nvSpPr>
          <p:cNvPr id="437" name="Google Shape;437;p21"/>
          <p:cNvSpPr/>
          <p:nvPr/>
        </p:nvSpPr>
        <p:spPr>
          <a:xfrm>
            <a:off x="2190549" y="153574"/>
            <a:ext cx="1627044" cy="282699"/>
          </a:xfrm>
          <a:custGeom>
            <a:rect b="b" l="l" r="r" t="t"/>
            <a:pathLst>
              <a:path extrusionOk="0" h="2888" w="16622">
                <a:moveTo>
                  <a:pt x="13304" y="0"/>
                </a:moveTo>
                <a:cubicBezTo>
                  <a:pt x="12335" y="0"/>
                  <a:pt x="11430" y="1520"/>
                  <a:pt x="11430" y="1520"/>
                </a:cubicBezTo>
                <a:cubicBezTo>
                  <a:pt x="11430" y="1520"/>
                  <a:pt x="10159" y="176"/>
                  <a:pt x="8956" y="176"/>
                </a:cubicBezTo>
                <a:cubicBezTo>
                  <a:pt x="8303" y="176"/>
                  <a:pt x="7671" y="572"/>
                  <a:pt x="7273" y="1794"/>
                </a:cubicBezTo>
                <a:cubicBezTo>
                  <a:pt x="7273" y="1794"/>
                  <a:pt x="6593" y="940"/>
                  <a:pt x="5626" y="940"/>
                </a:cubicBezTo>
                <a:cubicBezTo>
                  <a:pt x="5495" y="940"/>
                  <a:pt x="5358" y="956"/>
                  <a:pt x="5217" y="992"/>
                </a:cubicBezTo>
                <a:cubicBezTo>
                  <a:pt x="3976" y="1304"/>
                  <a:pt x="4348" y="2115"/>
                  <a:pt x="4306" y="2410"/>
                </a:cubicBezTo>
                <a:lnTo>
                  <a:pt x="1" y="2887"/>
                </a:lnTo>
                <a:lnTo>
                  <a:pt x="16622" y="2739"/>
                </a:lnTo>
                <a:lnTo>
                  <a:pt x="13418" y="2360"/>
                </a:lnTo>
                <a:cubicBezTo>
                  <a:pt x="13418" y="2360"/>
                  <a:pt x="15313" y="1802"/>
                  <a:pt x="14110" y="418"/>
                </a:cubicBezTo>
                <a:cubicBezTo>
                  <a:pt x="13849" y="118"/>
                  <a:pt x="13574" y="0"/>
                  <a:pt x="13304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8" name="Google Shape;438;p21"/>
          <p:cNvSpPr/>
          <p:nvPr/>
        </p:nvSpPr>
        <p:spPr>
          <a:xfrm>
            <a:off x="-384650" y="3669549"/>
            <a:ext cx="10076669" cy="2013704"/>
          </a:xfrm>
          <a:custGeom>
            <a:rect b="b" l="l" r="r" t="t"/>
            <a:pathLst>
              <a:path extrusionOk="0" h="23371" w="91359">
                <a:moveTo>
                  <a:pt x="91358" y="1"/>
                </a:moveTo>
                <a:cubicBezTo>
                  <a:pt x="91109" y="73"/>
                  <a:pt x="90860" y="153"/>
                  <a:pt x="90657" y="275"/>
                </a:cubicBezTo>
                <a:cubicBezTo>
                  <a:pt x="90417" y="423"/>
                  <a:pt x="90434" y="474"/>
                  <a:pt x="90113" y="503"/>
                </a:cubicBezTo>
                <a:cubicBezTo>
                  <a:pt x="90041" y="510"/>
                  <a:pt x="89965" y="512"/>
                  <a:pt x="89888" y="512"/>
                </a:cubicBezTo>
                <a:cubicBezTo>
                  <a:pt x="89733" y="512"/>
                  <a:pt x="89571" y="503"/>
                  <a:pt x="89425" y="503"/>
                </a:cubicBezTo>
                <a:cubicBezTo>
                  <a:pt x="89368" y="502"/>
                  <a:pt x="89319" y="501"/>
                  <a:pt x="89276" y="501"/>
                </a:cubicBezTo>
                <a:cubicBezTo>
                  <a:pt x="88980" y="501"/>
                  <a:pt x="88957" y="535"/>
                  <a:pt x="88699" y="727"/>
                </a:cubicBezTo>
                <a:cubicBezTo>
                  <a:pt x="88551" y="837"/>
                  <a:pt x="88382" y="938"/>
                  <a:pt x="88226" y="1022"/>
                </a:cubicBezTo>
                <a:cubicBezTo>
                  <a:pt x="87948" y="1170"/>
                  <a:pt x="87821" y="1237"/>
                  <a:pt x="87614" y="1465"/>
                </a:cubicBezTo>
                <a:cubicBezTo>
                  <a:pt x="87188" y="1947"/>
                  <a:pt x="87108" y="2394"/>
                  <a:pt x="86846" y="2913"/>
                </a:cubicBezTo>
                <a:cubicBezTo>
                  <a:pt x="86783" y="3044"/>
                  <a:pt x="86652" y="3441"/>
                  <a:pt x="86521" y="3525"/>
                </a:cubicBezTo>
                <a:cubicBezTo>
                  <a:pt x="86434" y="3584"/>
                  <a:pt x="86354" y="3605"/>
                  <a:pt x="86274" y="3605"/>
                </a:cubicBezTo>
                <a:cubicBezTo>
                  <a:pt x="86137" y="3605"/>
                  <a:pt x="86000" y="3542"/>
                  <a:pt x="85829" y="3500"/>
                </a:cubicBezTo>
                <a:cubicBezTo>
                  <a:pt x="84744" y="3234"/>
                  <a:pt x="83744" y="2943"/>
                  <a:pt x="82659" y="2757"/>
                </a:cubicBezTo>
                <a:cubicBezTo>
                  <a:pt x="82465" y="2724"/>
                  <a:pt x="82278" y="2711"/>
                  <a:pt x="82097" y="2711"/>
                </a:cubicBezTo>
                <a:cubicBezTo>
                  <a:pt x="81566" y="2711"/>
                  <a:pt x="81073" y="2818"/>
                  <a:pt x="80519" y="2824"/>
                </a:cubicBezTo>
                <a:cubicBezTo>
                  <a:pt x="80490" y="2824"/>
                  <a:pt x="80462" y="2824"/>
                  <a:pt x="80435" y="2824"/>
                </a:cubicBezTo>
                <a:cubicBezTo>
                  <a:pt x="80215" y="2824"/>
                  <a:pt x="80041" y="2828"/>
                  <a:pt x="79831" y="2888"/>
                </a:cubicBezTo>
                <a:cubicBezTo>
                  <a:pt x="79663" y="2934"/>
                  <a:pt x="79502" y="3048"/>
                  <a:pt x="79329" y="3086"/>
                </a:cubicBezTo>
                <a:cubicBezTo>
                  <a:pt x="78548" y="3247"/>
                  <a:pt x="77713" y="3483"/>
                  <a:pt x="76915" y="3698"/>
                </a:cubicBezTo>
                <a:cubicBezTo>
                  <a:pt x="75969" y="3951"/>
                  <a:pt x="75205" y="4471"/>
                  <a:pt x="74496" y="5002"/>
                </a:cubicBezTo>
                <a:cubicBezTo>
                  <a:pt x="74108" y="5298"/>
                  <a:pt x="73749" y="5534"/>
                  <a:pt x="73327" y="5775"/>
                </a:cubicBezTo>
                <a:cubicBezTo>
                  <a:pt x="72947" y="5998"/>
                  <a:pt x="72736" y="6361"/>
                  <a:pt x="72340" y="6581"/>
                </a:cubicBezTo>
                <a:cubicBezTo>
                  <a:pt x="72021" y="6756"/>
                  <a:pt x="71713" y="6797"/>
                  <a:pt x="71404" y="6797"/>
                </a:cubicBezTo>
                <a:cubicBezTo>
                  <a:pt x="71136" y="6797"/>
                  <a:pt x="70868" y="6766"/>
                  <a:pt x="70592" y="6766"/>
                </a:cubicBezTo>
                <a:cubicBezTo>
                  <a:pt x="70419" y="6766"/>
                  <a:pt x="70242" y="6778"/>
                  <a:pt x="70060" y="6817"/>
                </a:cubicBezTo>
                <a:cubicBezTo>
                  <a:pt x="69748" y="6881"/>
                  <a:pt x="69482" y="7151"/>
                  <a:pt x="69309" y="7332"/>
                </a:cubicBezTo>
                <a:cubicBezTo>
                  <a:pt x="68988" y="7657"/>
                  <a:pt x="68625" y="7940"/>
                  <a:pt x="68203" y="8197"/>
                </a:cubicBezTo>
                <a:cubicBezTo>
                  <a:pt x="67663" y="8531"/>
                  <a:pt x="67173" y="8970"/>
                  <a:pt x="66515" y="9164"/>
                </a:cubicBezTo>
                <a:cubicBezTo>
                  <a:pt x="65932" y="9333"/>
                  <a:pt x="64591" y="9531"/>
                  <a:pt x="63946" y="9531"/>
                </a:cubicBezTo>
                <a:cubicBezTo>
                  <a:pt x="63932" y="9531"/>
                  <a:pt x="63919" y="9531"/>
                  <a:pt x="63907" y="9531"/>
                </a:cubicBezTo>
                <a:cubicBezTo>
                  <a:pt x="63797" y="9421"/>
                  <a:pt x="63678" y="9401"/>
                  <a:pt x="63549" y="9401"/>
                </a:cubicBezTo>
                <a:cubicBezTo>
                  <a:pt x="63472" y="9401"/>
                  <a:pt x="63392" y="9408"/>
                  <a:pt x="63309" y="9408"/>
                </a:cubicBezTo>
                <a:cubicBezTo>
                  <a:pt x="63279" y="9408"/>
                  <a:pt x="63249" y="9407"/>
                  <a:pt x="63219" y="9405"/>
                </a:cubicBezTo>
                <a:cubicBezTo>
                  <a:pt x="62961" y="9383"/>
                  <a:pt x="63037" y="9354"/>
                  <a:pt x="62839" y="9303"/>
                </a:cubicBezTo>
                <a:cubicBezTo>
                  <a:pt x="62370" y="9181"/>
                  <a:pt x="61944" y="8991"/>
                  <a:pt x="61475" y="8852"/>
                </a:cubicBezTo>
                <a:cubicBezTo>
                  <a:pt x="60479" y="8560"/>
                  <a:pt x="59217" y="8552"/>
                  <a:pt x="58424" y="7986"/>
                </a:cubicBezTo>
                <a:cubicBezTo>
                  <a:pt x="57985" y="7669"/>
                  <a:pt x="57848" y="7467"/>
                  <a:pt x="57244" y="7467"/>
                </a:cubicBezTo>
                <a:cubicBezTo>
                  <a:pt x="57238" y="7467"/>
                  <a:pt x="57232" y="7467"/>
                  <a:pt x="57225" y="7467"/>
                </a:cubicBezTo>
                <a:cubicBezTo>
                  <a:pt x="56820" y="7467"/>
                  <a:pt x="56508" y="7531"/>
                  <a:pt x="56162" y="7687"/>
                </a:cubicBezTo>
                <a:cubicBezTo>
                  <a:pt x="55816" y="7839"/>
                  <a:pt x="55533" y="8012"/>
                  <a:pt x="55305" y="8235"/>
                </a:cubicBezTo>
                <a:cubicBezTo>
                  <a:pt x="55077" y="8468"/>
                  <a:pt x="54473" y="8885"/>
                  <a:pt x="54106" y="8995"/>
                </a:cubicBezTo>
                <a:cubicBezTo>
                  <a:pt x="53994" y="9028"/>
                  <a:pt x="53876" y="9039"/>
                  <a:pt x="53755" y="9039"/>
                </a:cubicBezTo>
                <a:cubicBezTo>
                  <a:pt x="53539" y="9039"/>
                  <a:pt x="53313" y="9005"/>
                  <a:pt x="53096" y="9005"/>
                </a:cubicBezTo>
                <a:cubicBezTo>
                  <a:pt x="52983" y="9005"/>
                  <a:pt x="52873" y="9014"/>
                  <a:pt x="52768" y="9042"/>
                </a:cubicBezTo>
                <a:cubicBezTo>
                  <a:pt x="52439" y="9126"/>
                  <a:pt x="52063" y="9324"/>
                  <a:pt x="51899" y="9527"/>
                </a:cubicBezTo>
                <a:cubicBezTo>
                  <a:pt x="51667" y="9801"/>
                  <a:pt x="51363" y="10046"/>
                  <a:pt x="51101" y="10312"/>
                </a:cubicBezTo>
                <a:cubicBezTo>
                  <a:pt x="50932" y="10477"/>
                  <a:pt x="50755" y="10818"/>
                  <a:pt x="50514" y="10924"/>
                </a:cubicBezTo>
                <a:cubicBezTo>
                  <a:pt x="50425" y="10962"/>
                  <a:pt x="50327" y="10976"/>
                  <a:pt x="50224" y="10976"/>
                </a:cubicBezTo>
                <a:cubicBezTo>
                  <a:pt x="49901" y="10976"/>
                  <a:pt x="49532" y="10833"/>
                  <a:pt x="49257" y="10814"/>
                </a:cubicBezTo>
                <a:cubicBezTo>
                  <a:pt x="49156" y="10807"/>
                  <a:pt x="49054" y="10805"/>
                  <a:pt x="48951" y="10805"/>
                </a:cubicBezTo>
                <a:cubicBezTo>
                  <a:pt x="48706" y="10805"/>
                  <a:pt x="48458" y="10819"/>
                  <a:pt x="48216" y="10819"/>
                </a:cubicBezTo>
                <a:cubicBezTo>
                  <a:pt x="48194" y="10819"/>
                  <a:pt x="48173" y="10819"/>
                  <a:pt x="48151" y="10818"/>
                </a:cubicBezTo>
                <a:cubicBezTo>
                  <a:pt x="48144" y="10818"/>
                  <a:pt x="48136" y="10818"/>
                  <a:pt x="48129" y="10818"/>
                </a:cubicBezTo>
                <a:cubicBezTo>
                  <a:pt x="47495" y="10818"/>
                  <a:pt x="47242" y="11004"/>
                  <a:pt x="46787" y="11338"/>
                </a:cubicBezTo>
                <a:cubicBezTo>
                  <a:pt x="46315" y="11684"/>
                  <a:pt x="45728" y="11971"/>
                  <a:pt x="45065" y="11979"/>
                </a:cubicBezTo>
                <a:cubicBezTo>
                  <a:pt x="44804" y="11717"/>
                  <a:pt x="44268" y="11625"/>
                  <a:pt x="43909" y="11430"/>
                </a:cubicBezTo>
                <a:cubicBezTo>
                  <a:pt x="43533" y="11228"/>
                  <a:pt x="43242" y="10958"/>
                  <a:pt x="42837" y="10785"/>
                </a:cubicBezTo>
                <a:cubicBezTo>
                  <a:pt x="42178" y="10502"/>
                  <a:pt x="41267" y="10232"/>
                  <a:pt x="40769" y="9789"/>
                </a:cubicBezTo>
                <a:cubicBezTo>
                  <a:pt x="40431" y="9489"/>
                  <a:pt x="40402" y="9400"/>
                  <a:pt x="39933" y="9244"/>
                </a:cubicBezTo>
                <a:cubicBezTo>
                  <a:pt x="39452" y="9080"/>
                  <a:pt x="39030" y="8839"/>
                  <a:pt x="38561" y="8662"/>
                </a:cubicBezTo>
                <a:cubicBezTo>
                  <a:pt x="38152" y="8505"/>
                  <a:pt x="37751" y="8434"/>
                  <a:pt x="37367" y="8244"/>
                </a:cubicBezTo>
                <a:cubicBezTo>
                  <a:pt x="37050" y="8088"/>
                  <a:pt x="36675" y="8024"/>
                  <a:pt x="36371" y="7868"/>
                </a:cubicBezTo>
                <a:cubicBezTo>
                  <a:pt x="36084" y="7720"/>
                  <a:pt x="35966" y="7467"/>
                  <a:pt x="35653" y="7332"/>
                </a:cubicBezTo>
                <a:cubicBezTo>
                  <a:pt x="35118" y="7098"/>
                  <a:pt x="34873" y="6946"/>
                  <a:pt x="34303" y="6946"/>
                </a:cubicBezTo>
                <a:cubicBezTo>
                  <a:pt x="34266" y="6946"/>
                  <a:pt x="34228" y="6947"/>
                  <a:pt x="34189" y="6948"/>
                </a:cubicBezTo>
                <a:cubicBezTo>
                  <a:pt x="33902" y="6961"/>
                  <a:pt x="33923" y="7020"/>
                  <a:pt x="33699" y="7079"/>
                </a:cubicBezTo>
                <a:cubicBezTo>
                  <a:pt x="33243" y="7201"/>
                  <a:pt x="32910" y="7210"/>
                  <a:pt x="32420" y="7210"/>
                </a:cubicBezTo>
                <a:cubicBezTo>
                  <a:pt x="32143" y="7207"/>
                  <a:pt x="31865" y="7200"/>
                  <a:pt x="31588" y="7200"/>
                </a:cubicBezTo>
                <a:cubicBezTo>
                  <a:pt x="31460" y="7200"/>
                  <a:pt x="31332" y="7202"/>
                  <a:pt x="31205" y="7206"/>
                </a:cubicBezTo>
                <a:cubicBezTo>
                  <a:pt x="30238" y="7231"/>
                  <a:pt x="29356" y="7729"/>
                  <a:pt x="28465" y="7856"/>
                </a:cubicBezTo>
                <a:cubicBezTo>
                  <a:pt x="28333" y="7875"/>
                  <a:pt x="28195" y="7882"/>
                  <a:pt x="28056" y="7882"/>
                </a:cubicBezTo>
                <a:cubicBezTo>
                  <a:pt x="27692" y="7882"/>
                  <a:pt x="27312" y="7834"/>
                  <a:pt x="26951" y="7834"/>
                </a:cubicBezTo>
                <a:cubicBezTo>
                  <a:pt x="26632" y="7834"/>
                  <a:pt x="26327" y="7872"/>
                  <a:pt x="26064" y="8012"/>
                </a:cubicBezTo>
                <a:cubicBezTo>
                  <a:pt x="24823" y="8674"/>
                  <a:pt x="23726" y="9130"/>
                  <a:pt x="22459" y="9789"/>
                </a:cubicBezTo>
                <a:cubicBezTo>
                  <a:pt x="21678" y="9569"/>
                  <a:pt x="21704" y="8940"/>
                  <a:pt x="21218" y="8518"/>
                </a:cubicBezTo>
                <a:cubicBezTo>
                  <a:pt x="20657" y="8024"/>
                  <a:pt x="19775" y="8050"/>
                  <a:pt x="19184" y="7590"/>
                </a:cubicBezTo>
                <a:cubicBezTo>
                  <a:pt x="18538" y="7079"/>
                  <a:pt x="17926" y="6518"/>
                  <a:pt x="17411" y="5935"/>
                </a:cubicBezTo>
                <a:cubicBezTo>
                  <a:pt x="17057" y="5534"/>
                  <a:pt x="16736" y="5154"/>
                  <a:pt x="16099" y="5011"/>
                </a:cubicBezTo>
                <a:cubicBezTo>
                  <a:pt x="15858" y="4952"/>
                  <a:pt x="15651" y="4931"/>
                  <a:pt x="15432" y="4829"/>
                </a:cubicBezTo>
                <a:cubicBezTo>
                  <a:pt x="15204" y="4724"/>
                  <a:pt x="15145" y="4551"/>
                  <a:pt x="14841" y="4504"/>
                </a:cubicBezTo>
                <a:cubicBezTo>
                  <a:pt x="14789" y="4496"/>
                  <a:pt x="14739" y="4493"/>
                  <a:pt x="14689" y="4493"/>
                </a:cubicBezTo>
                <a:cubicBezTo>
                  <a:pt x="14606" y="4493"/>
                  <a:pt x="14525" y="4501"/>
                  <a:pt x="14443" y="4501"/>
                </a:cubicBezTo>
                <a:cubicBezTo>
                  <a:pt x="14377" y="4501"/>
                  <a:pt x="14311" y="4496"/>
                  <a:pt x="14242" y="4479"/>
                </a:cubicBezTo>
                <a:cubicBezTo>
                  <a:pt x="14077" y="4441"/>
                  <a:pt x="13908" y="4314"/>
                  <a:pt x="13756" y="4251"/>
                </a:cubicBezTo>
                <a:cubicBezTo>
                  <a:pt x="13148" y="3998"/>
                  <a:pt x="12507" y="3690"/>
                  <a:pt x="11891" y="3458"/>
                </a:cubicBezTo>
                <a:cubicBezTo>
                  <a:pt x="11638" y="3364"/>
                  <a:pt x="11405" y="3347"/>
                  <a:pt x="11168" y="3347"/>
                </a:cubicBezTo>
                <a:cubicBezTo>
                  <a:pt x="11028" y="3347"/>
                  <a:pt x="10888" y="3353"/>
                  <a:pt x="10741" y="3353"/>
                </a:cubicBezTo>
                <a:cubicBezTo>
                  <a:pt x="10653" y="3353"/>
                  <a:pt x="10562" y="3351"/>
                  <a:pt x="10468" y="3344"/>
                </a:cubicBezTo>
                <a:cubicBezTo>
                  <a:pt x="9899" y="3306"/>
                  <a:pt x="9075" y="2989"/>
                  <a:pt x="8679" y="2685"/>
                </a:cubicBezTo>
                <a:cubicBezTo>
                  <a:pt x="8193" y="2318"/>
                  <a:pt x="7763" y="1976"/>
                  <a:pt x="7147" y="1723"/>
                </a:cubicBezTo>
                <a:cubicBezTo>
                  <a:pt x="6256" y="1356"/>
                  <a:pt x="5349" y="1178"/>
                  <a:pt x="4365" y="1018"/>
                </a:cubicBezTo>
                <a:cubicBezTo>
                  <a:pt x="2917" y="777"/>
                  <a:pt x="1444" y="634"/>
                  <a:pt x="1" y="389"/>
                </a:cubicBezTo>
                <a:lnTo>
                  <a:pt x="1" y="23371"/>
                </a:lnTo>
                <a:lnTo>
                  <a:pt x="91358" y="23371"/>
                </a:lnTo>
                <a:lnTo>
                  <a:pt x="91358" y="1"/>
                </a:lnTo>
                <a:close/>
              </a:path>
            </a:pathLst>
          </a:custGeom>
          <a:solidFill>
            <a:srgbClr val="AABAC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500"/>
          </a:p>
        </p:txBody>
      </p:sp>
      <p:sp>
        <p:nvSpPr>
          <p:cNvPr id="439" name="Google Shape;439;p21"/>
          <p:cNvSpPr/>
          <p:nvPr/>
        </p:nvSpPr>
        <p:spPr>
          <a:xfrm>
            <a:off x="5420164" y="3492075"/>
            <a:ext cx="3962491" cy="2594894"/>
          </a:xfrm>
          <a:custGeom>
            <a:rect b="b" l="l" r="r" t="t"/>
            <a:pathLst>
              <a:path extrusionOk="0" h="19117" w="29195">
                <a:moveTo>
                  <a:pt x="28735" y="685"/>
                </a:moveTo>
                <a:cubicBezTo>
                  <a:pt x="28756" y="685"/>
                  <a:pt x="28807" y="685"/>
                  <a:pt x="28815" y="706"/>
                </a:cubicBezTo>
                <a:cubicBezTo>
                  <a:pt x="28819" y="715"/>
                  <a:pt x="28815" y="727"/>
                  <a:pt x="28815" y="736"/>
                </a:cubicBezTo>
                <a:cubicBezTo>
                  <a:pt x="28819" y="740"/>
                  <a:pt x="28823" y="744"/>
                  <a:pt x="28828" y="749"/>
                </a:cubicBezTo>
                <a:cubicBezTo>
                  <a:pt x="28832" y="770"/>
                  <a:pt x="28832" y="782"/>
                  <a:pt x="28819" y="799"/>
                </a:cubicBezTo>
                <a:cubicBezTo>
                  <a:pt x="28806" y="819"/>
                  <a:pt x="28781" y="833"/>
                  <a:pt x="28755" y="833"/>
                </a:cubicBezTo>
                <a:cubicBezTo>
                  <a:pt x="28747" y="833"/>
                  <a:pt x="28738" y="832"/>
                  <a:pt x="28731" y="829"/>
                </a:cubicBezTo>
                <a:cubicBezTo>
                  <a:pt x="28718" y="824"/>
                  <a:pt x="28688" y="799"/>
                  <a:pt x="28680" y="786"/>
                </a:cubicBezTo>
                <a:cubicBezTo>
                  <a:pt x="28667" y="765"/>
                  <a:pt x="28671" y="749"/>
                  <a:pt x="28671" y="723"/>
                </a:cubicBezTo>
                <a:lnTo>
                  <a:pt x="28671" y="723"/>
                </a:lnTo>
                <a:lnTo>
                  <a:pt x="28671" y="736"/>
                </a:lnTo>
                <a:cubicBezTo>
                  <a:pt x="28684" y="702"/>
                  <a:pt x="28697" y="689"/>
                  <a:pt x="28735" y="685"/>
                </a:cubicBezTo>
                <a:close/>
                <a:moveTo>
                  <a:pt x="28941" y="997"/>
                </a:moveTo>
                <a:cubicBezTo>
                  <a:pt x="28947" y="997"/>
                  <a:pt x="28953" y="998"/>
                  <a:pt x="28958" y="998"/>
                </a:cubicBezTo>
                <a:cubicBezTo>
                  <a:pt x="28967" y="1036"/>
                  <a:pt x="29026" y="1031"/>
                  <a:pt x="29047" y="1057"/>
                </a:cubicBezTo>
                <a:cubicBezTo>
                  <a:pt x="29060" y="1074"/>
                  <a:pt x="29072" y="1090"/>
                  <a:pt x="29068" y="1111"/>
                </a:cubicBezTo>
                <a:cubicBezTo>
                  <a:pt x="29068" y="1124"/>
                  <a:pt x="29060" y="1154"/>
                  <a:pt x="29056" y="1166"/>
                </a:cubicBezTo>
                <a:cubicBezTo>
                  <a:pt x="29046" y="1176"/>
                  <a:pt x="29027" y="1181"/>
                  <a:pt x="29011" y="1181"/>
                </a:cubicBezTo>
                <a:cubicBezTo>
                  <a:pt x="29006" y="1181"/>
                  <a:pt x="29001" y="1180"/>
                  <a:pt x="28996" y="1179"/>
                </a:cubicBezTo>
                <a:cubicBezTo>
                  <a:pt x="28958" y="1171"/>
                  <a:pt x="28963" y="1124"/>
                  <a:pt x="28929" y="1107"/>
                </a:cubicBezTo>
                <a:cubicBezTo>
                  <a:pt x="28899" y="1090"/>
                  <a:pt x="28866" y="1099"/>
                  <a:pt x="28861" y="1048"/>
                </a:cubicBezTo>
                <a:cubicBezTo>
                  <a:pt x="28858" y="1001"/>
                  <a:pt x="28902" y="997"/>
                  <a:pt x="28941" y="997"/>
                </a:cubicBezTo>
                <a:close/>
                <a:moveTo>
                  <a:pt x="27317" y="1382"/>
                </a:moveTo>
                <a:cubicBezTo>
                  <a:pt x="27317" y="1415"/>
                  <a:pt x="27321" y="1449"/>
                  <a:pt x="27321" y="1483"/>
                </a:cubicBezTo>
                <a:cubicBezTo>
                  <a:pt x="27306" y="1492"/>
                  <a:pt x="27291" y="1503"/>
                  <a:pt x="27277" y="1503"/>
                </a:cubicBezTo>
                <a:cubicBezTo>
                  <a:pt x="27270" y="1503"/>
                  <a:pt x="27264" y="1501"/>
                  <a:pt x="27258" y="1496"/>
                </a:cubicBezTo>
                <a:cubicBezTo>
                  <a:pt x="27245" y="1487"/>
                  <a:pt x="27236" y="1453"/>
                  <a:pt x="27241" y="1441"/>
                </a:cubicBezTo>
                <a:cubicBezTo>
                  <a:pt x="27245" y="1420"/>
                  <a:pt x="27262" y="1403"/>
                  <a:pt x="27279" y="1390"/>
                </a:cubicBezTo>
                <a:cubicBezTo>
                  <a:pt x="27291" y="1386"/>
                  <a:pt x="27300" y="1382"/>
                  <a:pt x="27308" y="1382"/>
                </a:cubicBezTo>
                <a:close/>
                <a:moveTo>
                  <a:pt x="27418" y="1386"/>
                </a:moveTo>
                <a:cubicBezTo>
                  <a:pt x="27447" y="1403"/>
                  <a:pt x="27443" y="1415"/>
                  <a:pt x="27477" y="1424"/>
                </a:cubicBezTo>
                <a:cubicBezTo>
                  <a:pt x="27498" y="1428"/>
                  <a:pt x="27523" y="1428"/>
                  <a:pt x="27545" y="1432"/>
                </a:cubicBezTo>
                <a:cubicBezTo>
                  <a:pt x="27545" y="1445"/>
                  <a:pt x="27553" y="1458"/>
                  <a:pt x="27557" y="1470"/>
                </a:cubicBezTo>
                <a:cubicBezTo>
                  <a:pt x="27561" y="1504"/>
                  <a:pt x="27549" y="1504"/>
                  <a:pt x="27523" y="1521"/>
                </a:cubicBezTo>
                <a:cubicBezTo>
                  <a:pt x="27498" y="1532"/>
                  <a:pt x="27473" y="1538"/>
                  <a:pt x="27449" y="1538"/>
                </a:cubicBezTo>
                <a:cubicBezTo>
                  <a:pt x="27437" y="1538"/>
                  <a:pt x="27425" y="1536"/>
                  <a:pt x="27414" y="1534"/>
                </a:cubicBezTo>
                <a:cubicBezTo>
                  <a:pt x="27409" y="1483"/>
                  <a:pt x="27409" y="1432"/>
                  <a:pt x="27409" y="1386"/>
                </a:cubicBezTo>
                <a:close/>
                <a:moveTo>
                  <a:pt x="26698" y="1319"/>
                </a:moveTo>
                <a:cubicBezTo>
                  <a:pt x="26718" y="1319"/>
                  <a:pt x="26737" y="1336"/>
                  <a:pt x="26755" y="1348"/>
                </a:cubicBezTo>
                <a:cubicBezTo>
                  <a:pt x="26774" y="1363"/>
                  <a:pt x="26830" y="1406"/>
                  <a:pt x="26861" y="1406"/>
                </a:cubicBezTo>
                <a:cubicBezTo>
                  <a:pt x="26866" y="1406"/>
                  <a:pt x="26870" y="1405"/>
                  <a:pt x="26873" y="1403"/>
                </a:cubicBezTo>
                <a:cubicBezTo>
                  <a:pt x="26895" y="1394"/>
                  <a:pt x="26886" y="1386"/>
                  <a:pt x="26911" y="1382"/>
                </a:cubicBezTo>
                <a:cubicBezTo>
                  <a:pt x="26928" y="1382"/>
                  <a:pt x="26937" y="1382"/>
                  <a:pt x="26949" y="1390"/>
                </a:cubicBezTo>
                <a:cubicBezTo>
                  <a:pt x="26983" y="1411"/>
                  <a:pt x="26987" y="1441"/>
                  <a:pt x="27030" y="1441"/>
                </a:cubicBezTo>
                <a:cubicBezTo>
                  <a:pt x="27037" y="1442"/>
                  <a:pt x="27045" y="1442"/>
                  <a:pt x="27052" y="1442"/>
                </a:cubicBezTo>
                <a:cubicBezTo>
                  <a:pt x="27060" y="1442"/>
                  <a:pt x="27068" y="1442"/>
                  <a:pt x="27076" y="1442"/>
                </a:cubicBezTo>
                <a:cubicBezTo>
                  <a:pt x="27091" y="1442"/>
                  <a:pt x="27106" y="1443"/>
                  <a:pt x="27118" y="1449"/>
                </a:cubicBezTo>
                <a:cubicBezTo>
                  <a:pt x="27144" y="1466"/>
                  <a:pt x="27139" y="1500"/>
                  <a:pt x="27148" y="1525"/>
                </a:cubicBezTo>
                <a:cubicBezTo>
                  <a:pt x="27156" y="1559"/>
                  <a:pt x="27138" y="1566"/>
                  <a:pt x="27115" y="1566"/>
                </a:cubicBezTo>
                <a:cubicBezTo>
                  <a:pt x="27101" y="1566"/>
                  <a:pt x="27085" y="1563"/>
                  <a:pt x="27072" y="1563"/>
                </a:cubicBezTo>
                <a:cubicBezTo>
                  <a:pt x="27049" y="1563"/>
                  <a:pt x="27025" y="1561"/>
                  <a:pt x="27001" y="1561"/>
                </a:cubicBezTo>
                <a:cubicBezTo>
                  <a:pt x="26989" y="1561"/>
                  <a:pt x="26978" y="1562"/>
                  <a:pt x="26966" y="1563"/>
                </a:cubicBezTo>
                <a:cubicBezTo>
                  <a:pt x="26945" y="1572"/>
                  <a:pt x="26924" y="1584"/>
                  <a:pt x="26903" y="1588"/>
                </a:cubicBezTo>
                <a:cubicBezTo>
                  <a:pt x="26885" y="1594"/>
                  <a:pt x="26865" y="1600"/>
                  <a:pt x="26846" y="1600"/>
                </a:cubicBezTo>
                <a:cubicBezTo>
                  <a:pt x="26838" y="1600"/>
                  <a:pt x="26830" y="1599"/>
                  <a:pt x="26823" y="1597"/>
                </a:cubicBezTo>
                <a:cubicBezTo>
                  <a:pt x="26802" y="1588"/>
                  <a:pt x="26789" y="1576"/>
                  <a:pt x="26768" y="1576"/>
                </a:cubicBezTo>
                <a:cubicBezTo>
                  <a:pt x="26761" y="1574"/>
                  <a:pt x="26754" y="1574"/>
                  <a:pt x="26748" y="1574"/>
                </a:cubicBezTo>
                <a:cubicBezTo>
                  <a:pt x="26735" y="1574"/>
                  <a:pt x="26723" y="1576"/>
                  <a:pt x="26709" y="1576"/>
                </a:cubicBezTo>
                <a:cubicBezTo>
                  <a:pt x="26684" y="1576"/>
                  <a:pt x="26662" y="1567"/>
                  <a:pt x="26553" y="1525"/>
                </a:cubicBezTo>
                <a:cubicBezTo>
                  <a:pt x="26536" y="1525"/>
                  <a:pt x="26521" y="1527"/>
                  <a:pt x="26506" y="1527"/>
                </a:cubicBezTo>
                <a:cubicBezTo>
                  <a:pt x="26499" y="1527"/>
                  <a:pt x="26492" y="1527"/>
                  <a:pt x="26485" y="1525"/>
                </a:cubicBezTo>
                <a:cubicBezTo>
                  <a:pt x="26464" y="1521"/>
                  <a:pt x="26451" y="1508"/>
                  <a:pt x="26434" y="1504"/>
                </a:cubicBezTo>
                <a:cubicBezTo>
                  <a:pt x="26428" y="1502"/>
                  <a:pt x="26422" y="1502"/>
                  <a:pt x="26416" y="1502"/>
                </a:cubicBezTo>
                <a:cubicBezTo>
                  <a:pt x="26409" y="1502"/>
                  <a:pt x="26403" y="1502"/>
                  <a:pt x="26397" y="1500"/>
                </a:cubicBezTo>
                <a:cubicBezTo>
                  <a:pt x="26384" y="1496"/>
                  <a:pt x="26363" y="1483"/>
                  <a:pt x="26350" y="1474"/>
                </a:cubicBezTo>
                <a:cubicBezTo>
                  <a:pt x="26321" y="1453"/>
                  <a:pt x="26333" y="1436"/>
                  <a:pt x="26321" y="1407"/>
                </a:cubicBezTo>
                <a:cubicBezTo>
                  <a:pt x="26299" y="1407"/>
                  <a:pt x="26232" y="1386"/>
                  <a:pt x="26236" y="1356"/>
                </a:cubicBezTo>
                <a:cubicBezTo>
                  <a:pt x="26238" y="1346"/>
                  <a:pt x="26255" y="1344"/>
                  <a:pt x="26274" y="1344"/>
                </a:cubicBezTo>
                <a:cubicBezTo>
                  <a:pt x="26287" y="1344"/>
                  <a:pt x="26300" y="1345"/>
                  <a:pt x="26311" y="1345"/>
                </a:cubicBezTo>
                <a:cubicBezTo>
                  <a:pt x="26317" y="1345"/>
                  <a:pt x="26321" y="1344"/>
                  <a:pt x="26325" y="1344"/>
                </a:cubicBezTo>
                <a:cubicBezTo>
                  <a:pt x="26337" y="1339"/>
                  <a:pt x="26342" y="1335"/>
                  <a:pt x="26359" y="1335"/>
                </a:cubicBezTo>
                <a:cubicBezTo>
                  <a:pt x="26375" y="1339"/>
                  <a:pt x="26388" y="1348"/>
                  <a:pt x="26409" y="1348"/>
                </a:cubicBezTo>
                <a:cubicBezTo>
                  <a:pt x="26443" y="1348"/>
                  <a:pt x="26468" y="1348"/>
                  <a:pt x="26502" y="1356"/>
                </a:cubicBezTo>
                <a:cubicBezTo>
                  <a:pt x="26525" y="1363"/>
                  <a:pt x="26543" y="1366"/>
                  <a:pt x="26562" y="1366"/>
                </a:cubicBezTo>
                <a:cubicBezTo>
                  <a:pt x="26577" y="1366"/>
                  <a:pt x="26593" y="1364"/>
                  <a:pt x="26612" y="1361"/>
                </a:cubicBezTo>
                <a:cubicBezTo>
                  <a:pt x="26629" y="1356"/>
                  <a:pt x="26637" y="1361"/>
                  <a:pt x="26650" y="1348"/>
                </a:cubicBezTo>
                <a:cubicBezTo>
                  <a:pt x="26658" y="1344"/>
                  <a:pt x="26662" y="1331"/>
                  <a:pt x="26675" y="1327"/>
                </a:cubicBezTo>
                <a:cubicBezTo>
                  <a:pt x="26683" y="1321"/>
                  <a:pt x="26691" y="1319"/>
                  <a:pt x="26698" y="1319"/>
                </a:cubicBezTo>
                <a:close/>
                <a:moveTo>
                  <a:pt x="28231" y="1647"/>
                </a:moveTo>
                <a:cubicBezTo>
                  <a:pt x="28252" y="1647"/>
                  <a:pt x="28261" y="1658"/>
                  <a:pt x="28279" y="1669"/>
                </a:cubicBezTo>
                <a:cubicBezTo>
                  <a:pt x="28292" y="1673"/>
                  <a:pt x="28304" y="1677"/>
                  <a:pt x="28321" y="1681"/>
                </a:cubicBezTo>
                <a:cubicBezTo>
                  <a:pt x="28330" y="1686"/>
                  <a:pt x="28330" y="1694"/>
                  <a:pt x="28342" y="1694"/>
                </a:cubicBezTo>
                <a:lnTo>
                  <a:pt x="28351" y="1694"/>
                </a:lnTo>
                <a:cubicBezTo>
                  <a:pt x="28351" y="1732"/>
                  <a:pt x="28351" y="1766"/>
                  <a:pt x="28351" y="1799"/>
                </a:cubicBezTo>
                <a:cubicBezTo>
                  <a:pt x="28332" y="1814"/>
                  <a:pt x="28307" y="1839"/>
                  <a:pt x="28284" y="1839"/>
                </a:cubicBezTo>
                <a:cubicBezTo>
                  <a:pt x="28281" y="1839"/>
                  <a:pt x="28278" y="1838"/>
                  <a:pt x="28275" y="1837"/>
                </a:cubicBezTo>
                <a:cubicBezTo>
                  <a:pt x="28249" y="1833"/>
                  <a:pt x="28237" y="1804"/>
                  <a:pt x="28203" y="1804"/>
                </a:cubicBezTo>
                <a:cubicBezTo>
                  <a:pt x="28195" y="1803"/>
                  <a:pt x="28187" y="1803"/>
                  <a:pt x="28180" y="1803"/>
                </a:cubicBezTo>
                <a:cubicBezTo>
                  <a:pt x="28170" y="1803"/>
                  <a:pt x="28160" y="1803"/>
                  <a:pt x="28151" y="1803"/>
                </a:cubicBezTo>
                <a:cubicBezTo>
                  <a:pt x="28118" y="1803"/>
                  <a:pt x="28088" y="1799"/>
                  <a:pt x="28059" y="1766"/>
                </a:cubicBezTo>
                <a:cubicBezTo>
                  <a:pt x="28064" y="1740"/>
                  <a:pt x="28072" y="1707"/>
                  <a:pt x="28081" y="1686"/>
                </a:cubicBezTo>
                <a:cubicBezTo>
                  <a:pt x="28090" y="1664"/>
                  <a:pt x="28101" y="1658"/>
                  <a:pt x="28118" y="1658"/>
                </a:cubicBezTo>
                <a:cubicBezTo>
                  <a:pt x="28124" y="1658"/>
                  <a:pt x="28132" y="1659"/>
                  <a:pt x="28140" y="1660"/>
                </a:cubicBezTo>
                <a:cubicBezTo>
                  <a:pt x="28151" y="1660"/>
                  <a:pt x="28166" y="1662"/>
                  <a:pt x="28180" y="1662"/>
                </a:cubicBezTo>
                <a:cubicBezTo>
                  <a:pt x="28187" y="1662"/>
                  <a:pt x="28193" y="1662"/>
                  <a:pt x="28199" y="1660"/>
                </a:cubicBezTo>
                <a:cubicBezTo>
                  <a:pt x="28207" y="1656"/>
                  <a:pt x="28216" y="1652"/>
                  <a:pt x="28220" y="1648"/>
                </a:cubicBezTo>
                <a:cubicBezTo>
                  <a:pt x="28224" y="1647"/>
                  <a:pt x="28227" y="1647"/>
                  <a:pt x="28231" y="1647"/>
                </a:cubicBezTo>
                <a:close/>
                <a:moveTo>
                  <a:pt x="27761" y="2149"/>
                </a:moveTo>
                <a:cubicBezTo>
                  <a:pt x="27767" y="2149"/>
                  <a:pt x="27774" y="2150"/>
                  <a:pt x="27781" y="2150"/>
                </a:cubicBezTo>
                <a:cubicBezTo>
                  <a:pt x="27857" y="2150"/>
                  <a:pt x="27912" y="2158"/>
                  <a:pt x="27979" y="2188"/>
                </a:cubicBezTo>
                <a:cubicBezTo>
                  <a:pt x="28000" y="2195"/>
                  <a:pt x="28018" y="2197"/>
                  <a:pt x="28038" y="2197"/>
                </a:cubicBezTo>
                <a:cubicBezTo>
                  <a:pt x="28052" y="2197"/>
                  <a:pt x="28065" y="2196"/>
                  <a:pt x="28081" y="2196"/>
                </a:cubicBezTo>
                <a:cubicBezTo>
                  <a:pt x="28085" y="2196"/>
                  <a:pt x="28092" y="2195"/>
                  <a:pt x="28100" y="2195"/>
                </a:cubicBezTo>
                <a:cubicBezTo>
                  <a:pt x="28108" y="2195"/>
                  <a:pt x="28116" y="2196"/>
                  <a:pt x="28123" y="2200"/>
                </a:cubicBezTo>
                <a:cubicBezTo>
                  <a:pt x="28135" y="2209"/>
                  <a:pt x="28131" y="2226"/>
                  <a:pt x="28140" y="2238"/>
                </a:cubicBezTo>
                <a:cubicBezTo>
                  <a:pt x="28161" y="2260"/>
                  <a:pt x="28216" y="2264"/>
                  <a:pt x="28241" y="2268"/>
                </a:cubicBezTo>
                <a:cubicBezTo>
                  <a:pt x="28258" y="2272"/>
                  <a:pt x="28300" y="2268"/>
                  <a:pt x="28287" y="2293"/>
                </a:cubicBezTo>
                <a:cubicBezTo>
                  <a:pt x="28279" y="2314"/>
                  <a:pt x="28224" y="2310"/>
                  <a:pt x="28211" y="2314"/>
                </a:cubicBezTo>
                <a:cubicBezTo>
                  <a:pt x="28182" y="2314"/>
                  <a:pt x="28152" y="2323"/>
                  <a:pt x="28127" y="2327"/>
                </a:cubicBezTo>
                <a:cubicBezTo>
                  <a:pt x="28106" y="2340"/>
                  <a:pt x="28089" y="2344"/>
                  <a:pt x="28072" y="2352"/>
                </a:cubicBezTo>
                <a:cubicBezTo>
                  <a:pt x="28059" y="2355"/>
                  <a:pt x="28046" y="2356"/>
                  <a:pt x="28033" y="2356"/>
                </a:cubicBezTo>
                <a:cubicBezTo>
                  <a:pt x="28007" y="2356"/>
                  <a:pt x="27981" y="2352"/>
                  <a:pt x="27958" y="2352"/>
                </a:cubicBezTo>
                <a:cubicBezTo>
                  <a:pt x="27929" y="2352"/>
                  <a:pt x="27912" y="2369"/>
                  <a:pt x="27882" y="2373"/>
                </a:cubicBezTo>
                <a:cubicBezTo>
                  <a:pt x="27861" y="2382"/>
                  <a:pt x="27836" y="2382"/>
                  <a:pt x="27815" y="2386"/>
                </a:cubicBezTo>
                <a:lnTo>
                  <a:pt x="27806" y="2386"/>
                </a:lnTo>
                <a:cubicBezTo>
                  <a:pt x="27768" y="2319"/>
                  <a:pt x="27739" y="2243"/>
                  <a:pt x="27718" y="2167"/>
                </a:cubicBezTo>
                <a:cubicBezTo>
                  <a:pt x="27722" y="2167"/>
                  <a:pt x="27722" y="2162"/>
                  <a:pt x="27726" y="2162"/>
                </a:cubicBezTo>
                <a:cubicBezTo>
                  <a:pt x="27737" y="2151"/>
                  <a:pt x="27749" y="2149"/>
                  <a:pt x="27761" y="2149"/>
                </a:cubicBezTo>
                <a:close/>
                <a:moveTo>
                  <a:pt x="27431" y="2137"/>
                </a:moveTo>
                <a:lnTo>
                  <a:pt x="27431" y="2137"/>
                </a:lnTo>
                <a:cubicBezTo>
                  <a:pt x="27447" y="2141"/>
                  <a:pt x="27464" y="2141"/>
                  <a:pt x="27477" y="2150"/>
                </a:cubicBezTo>
                <a:cubicBezTo>
                  <a:pt x="27498" y="2158"/>
                  <a:pt x="27519" y="2175"/>
                  <a:pt x="27540" y="2188"/>
                </a:cubicBezTo>
                <a:cubicBezTo>
                  <a:pt x="27566" y="2200"/>
                  <a:pt x="27604" y="2213"/>
                  <a:pt x="27637" y="2213"/>
                </a:cubicBezTo>
                <a:cubicBezTo>
                  <a:pt x="27654" y="2276"/>
                  <a:pt x="27680" y="2340"/>
                  <a:pt x="27713" y="2403"/>
                </a:cubicBezTo>
                <a:lnTo>
                  <a:pt x="27705" y="2403"/>
                </a:lnTo>
                <a:cubicBezTo>
                  <a:pt x="27675" y="2411"/>
                  <a:pt x="27671" y="2428"/>
                  <a:pt x="27646" y="2441"/>
                </a:cubicBezTo>
                <a:cubicBezTo>
                  <a:pt x="27636" y="2448"/>
                  <a:pt x="27624" y="2450"/>
                  <a:pt x="27611" y="2450"/>
                </a:cubicBezTo>
                <a:cubicBezTo>
                  <a:pt x="27592" y="2450"/>
                  <a:pt x="27572" y="2444"/>
                  <a:pt x="27557" y="2437"/>
                </a:cubicBezTo>
                <a:cubicBezTo>
                  <a:pt x="27540" y="2428"/>
                  <a:pt x="27523" y="2424"/>
                  <a:pt x="27507" y="2416"/>
                </a:cubicBezTo>
                <a:cubicBezTo>
                  <a:pt x="27495" y="2408"/>
                  <a:pt x="27471" y="2377"/>
                  <a:pt x="27455" y="2377"/>
                </a:cubicBezTo>
                <a:cubicBezTo>
                  <a:pt x="27454" y="2377"/>
                  <a:pt x="27453" y="2377"/>
                  <a:pt x="27452" y="2378"/>
                </a:cubicBezTo>
                <a:cubicBezTo>
                  <a:pt x="27447" y="2382"/>
                  <a:pt x="27447" y="2390"/>
                  <a:pt x="27443" y="2399"/>
                </a:cubicBezTo>
                <a:cubicBezTo>
                  <a:pt x="27439" y="2310"/>
                  <a:pt x="27435" y="2226"/>
                  <a:pt x="27431" y="2137"/>
                </a:cubicBezTo>
                <a:close/>
                <a:moveTo>
                  <a:pt x="27154" y="2122"/>
                </a:moveTo>
                <a:cubicBezTo>
                  <a:pt x="27165" y="2122"/>
                  <a:pt x="27178" y="2124"/>
                  <a:pt x="27190" y="2124"/>
                </a:cubicBezTo>
                <a:lnTo>
                  <a:pt x="27266" y="2124"/>
                </a:lnTo>
                <a:cubicBezTo>
                  <a:pt x="27291" y="2129"/>
                  <a:pt x="27317" y="2133"/>
                  <a:pt x="27342" y="2137"/>
                </a:cubicBezTo>
                <a:cubicBezTo>
                  <a:pt x="27346" y="2243"/>
                  <a:pt x="27350" y="2348"/>
                  <a:pt x="27355" y="2454"/>
                </a:cubicBezTo>
                <a:cubicBezTo>
                  <a:pt x="27342" y="2437"/>
                  <a:pt x="27329" y="2420"/>
                  <a:pt x="27317" y="2407"/>
                </a:cubicBezTo>
                <a:cubicBezTo>
                  <a:pt x="27283" y="2373"/>
                  <a:pt x="27270" y="2352"/>
                  <a:pt x="27224" y="2352"/>
                </a:cubicBezTo>
                <a:cubicBezTo>
                  <a:pt x="27218" y="2352"/>
                  <a:pt x="27207" y="2354"/>
                  <a:pt x="27199" y="2354"/>
                </a:cubicBezTo>
                <a:cubicBezTo>
                  <a:pt x="27195" y="2354"/>
                  <a:pt x="27191" y="2354"/>
                  <a:pt x="27190" y="2352"/>
                </a:cubicBezTo>
                <a:cubicBezTo>
                  <a:pt x="27177" y="2340"/>
                  <a:pt x="27194" y="2319"/>
                  <a:pt x="27211" y="2247"/>
                </a:cubicBezTo>
                <a:lnTo>
                  <a:pt x="27211" y="2247"/>
                </a:lnTo>
                <a:cubicBezTo>
                  <a:pt x="27207" y="2253"/>
                  <a:pt x="27203" y="2256"/>
                  <a:pt x="27198" y="2256"/>
                </a:cubicBezTo>
                <a:cubicBezTo>
                  <a:pt x="27171" y="2256"/>
                  <a:pt x="27130" y="2168"/>
                  <a:pt x="27127" y="2150"/>
                </a:cubicBezTo>
                <a:cubicBezTo>
                  <a:pt x="27124" y="2127"/>
                  <a:pt x="27137" y="2122"/>
                  <a:pt x="27154" y="2122"/>
                </a:cubicBezTo>
                <a:close/>
                <a:moveTo>
                  <a:pt x="21576" y="2361"/>
                </a:moveTo>
                <a:cubicBezTo>
                  <a:pt x="21589" y="2378"/>
                  <a:pt x="21602" y="2399"/>
                  <a:pt x="21631" y="2407"/>
                </a:cubicBezTo>
                <a:cubicBezTo>
                  <a:pt x="21642" y="2412"/>
                  <a:pt x="21655" y="2413"/>
                  <a:pt x="21670" y="2413"/>
                </a:cubicBezTo>
                <a:cubicBezTo>
                  <a:pt x="21680" y="2413"/>
                  <a:pt x="21691" y="2413"/>
                  <a:pt x="21702" y="2413"/>
                </a:cubicBezTo>
                <a:cubicBezTo>
                  <a:pt x="21727" y="2413"/>
                  <a:pt x="21752" y="2416"/>
                  <a:pt x="21766" y="2437"/>
                </a:cubicBezTo>
                <a:cubicBezTo>
                  <a:pt x="21796" y="2487"/>
                  <a:pt x="21754" y="2534"/>
                  <a:pt x="21712" y="2559"/>
                </a:cubicBezTo>
                <a:cubicBezTo>
                  <a:pt x="21674" y="2580"/>
                  <a:pt x="21636" y="2610"/>
                  <a:pt x="21593" y="2635"/>
                </a:cubicBezTo>
                <a:cubicBezTo>
                  <a:pt x="21593" y="2627"/>
                  <a:pt x="21593" y="2622"/>
                  <a:pt x="21593" y="2618"/>
                </a:cubicBezTo>
                <a:cubicBezTo>
                  <a:pt x="21589" y="2534"/>
                  <a:pt x="21581" y="2445"/>
                  <a:pt x="21576" y="2361"/>
                </a:cubicBezTo>
                <a:close/>
                <a:moveTo>
                  <a:pt x="21479" y="2310"/>
                </a:moveTo>
                <a:cubicBezTo>
                  <a:pt x="21479" y="2314"/>
                  <a:pt x="21479" y="2319"/>
                  <a:pt x="21479" y="2323"/>
                </a:cubicBezTo>
                <a:cubicBezTo>
                  <a:pt x="21479" y="2424"/>
                  <a:pt x="21488" y="2525"/>
                  <a:pt x="21496" y="2622"/>
                </a:cubicBezTo>
                <a:cubicBezTo>
                  <a:pt x="21496" y="2635"/>
                  <a:pt x="21496" y="2648"/>
                  <a:pt x="21496" y="2660"/>
                </a:cubicBezTo>
                <a:cubicBezTo>
                  <a:pt x="21446" y="2660"/>
                  <a:pt x="21395" y="2639"/>
                  <a:pt x="21344" y="2627"/>
                </a:cubicBezTo>
                <a:cubicBezTo>
                  <a:pt x="21318" y="2620"/>
                  <a:pt x="21283" y="2611"/>
                  <a:pt x="21250" y="2611"/>
                </a:cubicBezTo>
                <a:cubicBezTo>
                  <a:pt x="21224" y="2611"/>
                  <a:pt x="21201" y="2616"/>
                  <a:pt x="21184" y="2631"/>
                </a:cubicBezTo>
                <a:cubicBezTo>
                  <a:pt x="21163" y="2652"/>
                  <a:pt x="21163" y="2677"/>
                  <a:pt x="21146" y="2698"/>
                </a:cubicBezTo>
                <a:lnTo>
                  <a:pt x="21116" y="2698"/>
                </a:lnTo>
                <a:cubicBezTo>
                  <a:pt x="21100" y="2694"/>
                  <a:pt x="21015" y="2694"/>
                  <a:pt x="21002" y="2673"/>
                </a:cubicBezTo>
                <a:cubicBezTo>
                  <a:pt x="20990" y="2656"/>
                  <a:pt x="21007" y="2631"/>
                  <a:pt x="21011" y="2614"/>
                </a:cubicBezTo>
                <a:cubicBezTo>
                  <a:pt x="21024" y="2585"/>
                  <a:pt x="21028" y="2568"/>
                  <a:pt x="21057" y="2559"/>
                </a:cubicBezTo>
                <a:cubicBezTo>
                  <a:pt x="21087" y="2551"/>
                  <a:pt x="21138" y="2547"/>
                  <a:pt x="21154" y="2513"/>
                </a:cubicBezTo>
                <a:cubicBezTo>
                  <a:pt x="21167" y="2492"/>
                  <a:pt x="21159" y="2487"/>
                  <a:pt x="21171" y="2471"/>
                </a:cubicBezTo>
                <a:cubicBezTo>
                  <a:pt x="21192" y="2445"/>
                  <a:pt x="21230" y="2437"/>
                  <a:pt x="21256" y="2416"/>
                </a:cubicBezTo>
                <a:cubicBezTo>
                  <a:pt x="21285" y="2395"/>
                  <a:pt x="21327" y="2373"/>
                  <a:pt x="21340" y="2344"/>
                </a:cubicBezTo>
                <a:cubicBezTo>
                  <a:pt x="21349" y="2344"/>
                  <a:pt x="21353" y="2348"/>
                  <a:pt x="21357" y="2348"/>
                </a:cubicBezTo>
                <a:cubicBezTo>
                  <a:pt x="21391" y="2348"/>
                  <a:pt x="21416" y="2331"/>
                  <a:pt x="21446" y="2319"/>
                </a:cubicBezTo>
                <a:cubicBezTo>
                  <a:pt x="21458" y="2314"/>
                  <a:pt x="21467" y="2310"/>
                  <a:pt x="21479" y="2310"/>
                </a:cubicBezTo>
                <a:close/>
                <a:moveTo>
                  <a:pt x="22786" y="2614"/>
                </a:moveTo>
                <a:cubicBezTo>
                  <a:pt x="22802" y="2614"/>
                  <a:pt x="22818" y="2615"/>
                  <a:pt x="22834" y="2618"/>
                </a:cubicBezTo>
                <a:cubicBezTo>
                  <a:pt x="22847" y="2618"/>
                  <a:pt x="22855" y="2622"/>
                  <a:pt x="22868" y="2631"/>
                </a:cubicBezTo>
                <a:cubicBezTo>
                  <a:pt x="22864" y="2639"/>
                  <a:pt x="22864" y="2648"/>
                  <a:pt x="22864" y="2656"/>
                </a:cubicBezTo>
                <a:cubicBezTo>
                  <a:pt x="22860" y="2736"/>
                  <a:pt x="22851" y="2821"/>
                  <a:pt x="22838" y="2901"/>
                </a:cubicBezTo>
                <a:cubicBezTo>
                  <a:pt x="22788" y="2897"/>
                  <a:pt x="22737" y="2884"/>
                  <a:pt x="22687" y="2846"/>
                </a:cubicBezTo>
                <a:cubicBezTo>
                  <a:pt x="22653" y="2817"/>
                  <a:pt x="22581" y="2753"/>
                  <a:pt x="22585" y="2703"/>
                </a:cubicBezTo>
                <a:cubicBezTo>
                  <a:pt x="22589" y="2660"/>
                  <a:pt x="22687" y="2631"/>
                  <a:pt x="22712" y="2622"/>
                </a:cubicBezTo>
                <a:cubicBezTo>
                  <a:pt x="22735" y="2617"/>
                  <a:pt x="22760" y="2614"/>
                  <a:pt x="22786" y="2614"/>
                </a:cubicBezTo>
                <a:close/>
                <a:moveTo>
                  <a:pt x="22961" y="2698"/>
                </a:moveTo>
                <a:cubicBezTo>
                  <a:pt x="22990" y="2715"/>
                  <a:pt x="23016" y="2715"/>
                  <a:pt x="23058" y="2715"/>
                </a:cubicBezTo>
                <a:cubicBezTo>
                  <a:pt x="23065" y="2715"/>
                  <a:pt x="23073" y="2715"/>
                  <a:pt x="23081" y="2715"/>
                </a:cubicBezTo>
                <a:cubicBezTo>
                  <a:pt x="23163" y="2715"/>
                  <a:pt x="23250" y="2735"/>
                  <a:pt x="23324" y="2766"/>
                </a:cubicBezTo>
                <a:cubicBezTo>
                  <a:pt x="23345" y="2770"/>
                  <a:pt x="23362" y="2783"/>
                  <a:pt x="23379" y="2791"/>
                </a:cubicBezTo>
                <a:cubicBezTo>
                  <a:pt x="23370" y="2796"/>
                  <a:pt x="23366" y="2796"/>
                  <a:pt x="23358" y="2800"/>
                </a:cubicBezTo>
                <a:cubicBezTo>
                  <a:pt x="23303" y="2825"/>
                  <a:pt x="23261" y="2859"/>
                  <a:pt x="23201" y="2876"/>
                </a:cubicBezTo>
                <a:cubicBezTo>
                  <a:pt x="23155" y="2888"/>
                  <a:pt x="23117" y="2884"/>
                  <a:pt x="23071" y="2888"/>
                </a:cubicBezTo>
                <a:cubicBezTo>
                  <a:pt x="23033" y="2893"/>
                  <a:pt x="22995" y="2901"/>
                  <a:pt x="22957" y="2901"/>
                </a:cubicBezTo>
                <a:lnTo>
                  <a:pt x="22940" y="2901"/>
                </a:lnTo>
                <a:cubicBezTo>
                  <a:pt x="22948" y="2834"/>
                  <a:pt x="22952" y="2766"/>
                  <a:pt x="22961" y="2698"/>
                </a:cubicBezTo>
                <a:close/>
                <a:moveTo>
                  <a:pt x="28338" y="2855"/>
                </a:moveTo>
                <a:cubicBezTo>
                  <a:pt x="28334" y="2969"/>
                  <a:pt x="28330" y="3083"/>
                  <a:pt x="28321" y="3197"/>
                </a:cubicBezTo>
                <a:cubicBezTo>
                  <a:pt x="28292" y="3184"/>
                  <a:pt x="28262" y="3163"/>
                  <a:pt x="28233" y="3154"/>
                </a:cubicBezTo>
                <a:cubicBezTo>
                  <a:pt x="28212" y="3148"/>
                  <a:pt x="28187" y="3142"/>
                  <a:pt x="28162" y="3142"/>
                </a:cubicBezTo>
                <a:cubicBezTo>
                  <a:pt x="28151" y="3142"/>
                  <a:pt x="28141" y="3143"/>
                  <a:pt x="28131" y="3146"/>
                </a:cubicBezTo>
                <a:cubicBezTo>
                  <a:pt x="28102" y="3150"/>
                  <a:pt x="28068" y="3171"/>
                  <a:pt x="28038" y="3180"/>
                </a:cubicBezTo>
                <a:cubicBezTo>
                  <a:pt x="28013" y="3188"/>
                  <a:pt x="27988" y="3205"/>
                  <a:pt x="27967" y="3218"/>
                </a:cubicBezTo>
                <a:cubicBezTo>
                  <a:pt x="27941" y="3230"/>
                  <a:pt x="27920" y="3226"/>
                  <a:pt x="27895" y="3230"/>
                </a:cubicBezTo>
                <a:cubicBezTo>
                  <a:pt x="27870" y="3230"/>
                  <a:pt x="27846" y="3217"/>
                  <a:pt x="27833" y="3217"/>
                </a:cubicBezTo>
                <a:cubicBezTo>
                  <a:pt x="27828" y="3217"/>
                  <a:pt x="27824" y="3219"/>
                  <a:pt x="27823" y="3226"/>
                </a:cubicBezTo>
                <a:lnTo>
                  <a:pt x="27823" y="3226"/>
                </a:lnTo>
                <a:cubicBezTo>
                  <a:pt x="27826" y="3181"/>
                  <a:pt x="27798" y="3140"/>
                  <a:pt x="27810" y="3095"/>
                </a:cubicBezTo>
                <a:cubicBezTo>
                  <a:pt x="27816" y="3095"/>
                  <a:pt x="27822" y="3095"/>
                  <a:pt x="27827" y="3095"/>
                </a:cubicBezTo>
                <a:cubicBezTo>
                  <a:pt x="27850" y="3095"/>
                  <a:pt x="27873" y="3098"/>
                  <a:pt x="27895" y="3098"/>
                </a:cubicBezTo>
                <a:cubicBezTo>
                  <a:pt x="27914" y="3098"/>
                  <a:pt x="27933" y="3095"/>
                  <a:pt x="27950" y="3087"/>
                </a:cubicBezTo>
                <a:cubicBezTo>
                  <a:pt x="27962" y="3083"/>
                  <a:pt x="27967" y="3074"/>
                  <a:pt x="27975" y="3074"/>
                </a:cubicBezTo>
                <a:cubicBezTo>
                  <a:pt x="27979" y="3073"/>
                  <a:pt x="27983" y="3072"/>
                  <a:pt x="27987" y="3072"/>
                </a:cubicBezTo>
                <a:cubicBezTo>
                  <a:pt x="27994" y="3072"/>
                  <a:pt x="28000" y="3074"/>
                  <a:pt x="28009" y="3074"/>
                </a:cubicBezTo>
                <a:cubicBezTo>
                  <a:pt x="28026" y="3066"/>
                  <a:pt x="28030" y="3040"/>
                  <a:pt x="28043" y="3023"/>
                </a:cubicBezTo>
                <a:cubicBezTo>
                  <a:pt x="28064" y="2993"/>
                  <a:pt x="28102" y="2989"/>
                  <a:pt x="28139" y="2989"/>
                </a:cubicBezTo>
                <a:cubicBezTo>
                  <a:pt x="28154" y="2989"/>
                  <a:pt x="28169" y="2990"/>
                  <a:pt x="28182" y="2990"/>
                </a:cubicBezTo>
                <a:cubicBezTo>
                  <a:pt x="28190" y="2990"/>
                  <a:pt x="28208" y="2992"/>
                  <a:pt x="28223" y="2992"/>
                </a:cubicBezTo>
                <a:cubicBezTo>
                  <a:pt x="28230" y="2992"/>
                  <a:pt x="28237" y="2991"/>
                  <a:pt x="28241" y="2990"/>
                </a:cubicBezTo>
                <a:cubicBezTo>
                  <a:pt x="28258" y="2981"/>
                  <a:pt x="28249" y="2985"/>
                  <a:pt x="28262" y="2964"/>
                </a:cubicBezTo>
                <a:cubicBezTo>
                  <a:pt x="28283" y="2926"/>
                  <a:pt x="28308" y="2893"/>
                  <a:pt x="28334" y="2859"/>
                </a:cubicBezTo>
                <a:cubicBezTo>
                  <a:pt x="28334" y="2859"/>
                  <a:pt x="28338" y="2855"/>
                  <a:pt x="28338" y="2855"/>
                </a:cubicBezTo>
                <a:close/>
                <a:moveTo>
                  <a:pt x="23072" y="3081"/>
                </a:moveTo>
                <a:cubicBezTo>
                  <a:pt x="23135" y="3081"/>
                  <a:pt x="23198" y="3099"/>
                  <a:pt x="23256" y="3112"/>
                </a:cubicBezTo>
                <a:cubicBezTo>
                  <a:pt x="23294" y="3125"/>
                  <a:pt x="23324" y="3133"/>
                  <a:pt x="23358" y="3159"/>
                </a:cubicBezTo>
                <a:cubicBezTo>
                  <a:pt x="23387" y="3180"/>
                  <a:pt x="23404" y="3205"/>
                  <a:pt x="23442" y="3218"/>
                </a:cubicBezTo>
                <a:cubicBezTo>
                  <a:pt x="23497" y="3239"/>
                  <a:pt x="23556" y="3243"/>
                  <a:pt x="23607" y="3268"/>
                </a:cubicBezTo>
                <a:cubicBezTo>
                  <a:pt x="23615" y="3268"/>
                  <a:pt x="23619" y="3272"/>
                  <a:pt x="23624" y="3272"/>
                </a:cubicBezTo>
                <a:cubicBezTo>
                  <a:pt x="23594" y="3279"/>
                  <a:pt x="23563" y="3288"/>
                  <a:pt x="23532" y="3288"/>
                </a:cubicBezTo>
                <a:cubicBezTo>
                  <a:pt x="23523" y="3288"/>
                  <a:pt x="23514" y="3287"/>
                  <a:pt x="23505" y="3285"/>
                </a:cubicBezTo>
                <a:cubicBezTo>
                  <a:pt x="23446" y="3277"/>
                  <a:pt x="23396" y="3213"/>
                  <a:pt x="23332" y="3213"/>
                </a:cubicBezTo>
                <a:cubicBezTo>
                  <a:pt x="23307" y="3213"/>
                  <a:pt x="23299" y="3234"/>
                  <a:pt x="23277" y="3243"/>
                </a:cubicBezTo>
                <a:cubicBezTo>
                  <a:pt x="23273" y="3244"/>
                  <a:pt x="23270" y="3244"/>
                  <a:pt x="23266" y="3244"/>
                </a:cubicBezTo>
                <a:cubicBezTo>
                  <a:pt x="23251" y="3244"/>
                  <a:pt x="23240" y="3238"/>
                  <a:pt x="23227" y="3234"/>
                </a:cubicBezTo>
                <a:cubicBezTo>
                  <a:pt x="23176" y="3222"/>
                  <a:pt x="22969" y="3188"/>
                  <a:pt x="23016" y="3087"/>
                </a:cubicBezTo>
                <a:cubicBezTo>
                  <a:pt x="23034" y="3083"/>
                  <a:pt x="23053" y="3081"/>
                  <a:pt x="23072" y="3081"/>
                </a:cubicBezTo>
                <a:close/>
                <a:moveTo>
                  <a:pt x="28321" y="3243"/>
                </a:moveTo>
                <a:cubicBezTo>
                  <a:pt x="28317" y="3277"/>
                  <a:pt x="28317" y="3310"/>
                  <a:pt x="28313" y="3340"/>
                </a:cubicBezTo>
                <a:cubicBezTo>
                  <a:pt x="28300" y="3336"/>
                  <a:pt x="28283" y="3332"/>
                  <a:pt x="28266" y="3327"/>
                </a:cubicBezTo>
                <a:cubicBezTo>
                  <a:pt x="28241" y="3323"/>
                  <a:pt x="28211" y="3319"/>
                  <a:pt x="28182" y="3310"/>
                </a:cubicBezTo>
                <a:cubicBezTo>
                  <a:pt x="28182" y="3298"/>
                  <a:pt x="28173" y="3289"/>
                  <a:pt x="28169" y="3281"/>
                </a:cubicBezTo>
                <a:cubicBezTo>
                  <a:pt x="28190" y="3264"/>
                  <a:pt x="28216" y="3260"/>
                  <a:pt x="28241" y="3256"/>
                </a:cubicBezTo>
                <a:cubicBezTo>
                  <a:pt x="28266" y="3251"/>
                  <a:pt x="28292" y="3247"/>
                  <a:pt x="28313" y="3243"/>
                </a:cubicBezTo>
                <a:close/>
                <a:moveTo>
                  <a:pt x="28431" y="2850"/>
                </a:moveTo>
                <a:cubicBezTo>
                  <a:pt x="28439" y="2855"/>
                  <a:pt x="28452" y="2863"/>
                  <a:pt x="28460" y="2867"/>
                </a:cubicBezTo>
                <a:cubicBezTo>
                  <a:pt x="28490" y="2888"/>
                  <a:pt x="28507" y="2893"/>
                  <a:pt x="28541" y="2893"/>
                </a:cubicBezTo>
                <a:cubicBezTo>
                  <a:pt x="28560" y="2893"/>
                  <a:pt x="28580" y="2891"/>
                  <a:pt x="28598" y="2891"/>
                </a:cubicBezTo>
                <a:cubicBezTo>
                  <a:pt x="28608" y="2891"/>
                  <a:pt x="28617" y="2891"/>
                  <a:pt x="28625" y="2893"/>
                </a:cubicBezTo>
                <a:cubicBezTo>
                  <a:pt x="28701" y="2910"/>
                  <a:pt x="28747" y="2985"/>
                  <a:pt x="28823" y="2998"/>
                </a:cubicBezTo>
                <a:cubicBezTo>
                  <a:pt x="28834" y="3000"/>
                  <a:pt x="28845" y="3000"/>
                  <a:pt x="28855" y="3000"/>
                </a:cubicBezTo>
                <a:cubicBezTo>
                  <a:pt x="28866" y="3000"/>
                  <a:pt x="28876" y="3000"/>
                  <a:pt x="28887" y="3002"/>
                </a:cubicBezTo>
                <a:cubicBezTo>
                  <a:pt x="28920" y="3007"/>
                  <a:pt x="28954" y="3023"/>
                  <a:pt x="28984" y="3040"/>
                </a:cubicBezTo>
                <a:cubicBezTo>
                  <a:pt x="28984" y="3074"/>
                  <a:pt x="28887" y="3095"/>
                  <a:pt x="28857" y="3099"/>
                </a:cubicBezTo>
                <a:cubicBezTo>
                  <a:pt x="28811" y="3099"/>
                  <a:pt x="28756" y="3078"/>
                  <a:pt x="28709" y="3066"/>
                </a:cubicBezTo>
                <a:cubicBezTo>
                  <a:pt x="28690" y="3062"/>
                  <a:pt x="28672" y="3061"/>
                  <a:pt x="28654" y="3061"/>
                </a:cubicBezTo>
                <a:cubicBezTo>
                  <a:pt x="28626" y="3061"/>
                  <a:pt x="28599" y="3065"/>
                  <a:pt x="28570" y="3070"/>
                </a:cubicBezTo>
                <a:cubicBezTo>
                  <a:pt x="28560" y="3072"/>
                  <a:pt x="28550" y="3072"/>
                  <a:pt x="28541" y="3072"/>
                </a:cubicBezTo>
                <a:cubicBezTo>
                  <a:pt x="28532" y="3072"/>
                  <a:pt x="28524" y="3072"/>
                  <a:pt x="28515" y="3074"/>
                </a:cubicBezTo>
                <a:cubicBezTo>
                  <a:pt x="28494" y="3078"/>
                  <a:pt x="28477" y="3091"/>
                  <a:pt x="28460" y="3095"/>
                </a:cubicBezTo>
                <a:cubicBezTo>
                  <a:pt x="28486" y="3104"/>
                  <a:pt x="28507" y="3108"/>
                  <a:pt x="28536" y="3108"/>
                </a:cubicBezTo>
                <a:cubicBezTo>
                  <a:pt x="28583" y="3112"/>
                  <a:pt x="28625" y="3142"/>
                  <a:pt x="28676" y="3146"/>
                </a:cubicBezTo>
                <a:cubicBezTo>
                  <a:pt x="28709" y="3150"/>
                  <a:pt x="28718" y="3146"/>
                  <a:pt x="28743" y="3167"/>
                </a:cubicBezTo>
                <a:cubicBezTo>
                  <a:pt x="28760" y="3180"/>
                  <a:pt x="28773" y="3188"/>
                  <a:pt x="28785" y="3197"/>
                </a:cubicBezTo>
                <a:cubicBezTo>
                  <a:pt x="28819" y="3222"/>
                  <a:pt x="28857" y="3213"/>
                  <a:pt x="28895" y="3234"/>
                </a:cubicBezTo>
                <a:cubicBezTo>
                  <a:pt x="28916" y="3247"/>
                  <a:pt x="29001" y="3306"/>
                  <a:pt x="28963" y="3323"/>
                </a:cubicBezTo>
                <a:cubicBezTo>
                  <a:pt x="28956" y="3327"/>
                  <a:pt x="28943" y="3329"/>
                  <a:pt x="28930" y="3329"/>
                </a:cubicBezTo>
                <a:cubicBezTo>
                  <a:pt x="28902" y="3329"/>
                  <a:pt x="28867" y="3323"/>
                  <a:pt x="28853" y="3323"/>
                </a:cubicBezTo>
                <a:lnTo>
                  <a:pt x="28731" y="3323"/>
                </a:lnTo>
                <a:cubicBezTo>
                  <a:pt x="28714" y="3323"/>
                  <a:pt x="28697" y="3323"/>
                  <a:pt x="28680" y="3323"/>
                </a:cubicBezTo>
                <a:cubicBezTo>
                  <a:pt x="28647" y="3323"/>
                  <a:pt x="28615" y="3325"/>
                  <a:pt x="28587" y="3336"/>
                </a:cubicBezTo>
                <a:cubicBezTo>
                  <a:pt x="28545" y="3357"/>
                  <a:pt x="28511" y="3357"/>
                  <a:pt x="28460" y="3365"/>
                </a:cubicBezTo>
                <a:cubicBezTo>
                  <a:pt x="28439" y="3365"/>
                  <a:pt x="28422" y="3370"/>
                  <a:pt x="28406" y="3370"/>
                </a:cubicBezTo>
                <a:cubicBezTo>
                  <a:pt x="28414" y="3197"/>
                  <a:pt x="28422" y="3023"/>
                  <a:pt x="28431" y="2850"/>
                </a:cubicBezTo>
                <a:close/>
                <a:moveTo>
                  <a:pt x="21319" y="2842"/>
                </a:moveTo>
                <a:cubicBezTo>
                  <a:pt x="21342" y="2842"/>
                  <a:pt x="21365" y="2844"/>
                  <a:pt x="21387" y="2850"/>
                </a:cubicBezTo>
                <a:cubicBezTo>
                  <a:pt x="21416" y="2859"/>
                  <a:pt x="21433" y="2876"/>
                  <a:pt x="21458" y="2888"/>
                </a:cubicBezTo>
                <a:cubicBezTo>
                  <a:pt x="21475" y="2901"/>
                  <a:pt x="21496" y="2910"/>
                  <a:pt x="21513" y="2914"/>
                </a:cubicBezTo>
                <a:cubicBezTo>
                  <a:pt x="21517" y="3002"/>
                  <a:pt x="21526" y="3095"/>
                  <a:pt x="21534" y="3180"/>
                </a:cubicBezTo>
                <a:cubicBezTo>
                  <a:pt x="21522" y="3184"/>
                  <a:pt x="21509" y="3188"/>
                  <a:pt x="21496" y="3188"/>
                </a:cubicBezTo>
                <a:cubicBezTo>
                  <a:pt x="21463" y="3188"/>
                  <a:pt x="21424" y="3156"/>
                  <a:pt x="21389" y="3156"/>
                </a:cubicBezTo>
                <a:cubicBezTo>
                  <a:pt x="21384" y="3156"/>
                  <a:pt x="21379" y="3157"/>
                  <a:pt x="21374" y="3159"/>
                </a:cubicBezTo>
                <a:cubicBezTo>
                  <a:pt x="21361" y="3226"/>
                  <a:pt x="21365" y="3289"/>
                  <a:pt x="21357" y="3357"/>
                </a:cubicBezTo>
                <a:cubicBezTo>
                  <a:pt x="21298" y="3374"/>
                  <a:pt x="21239" y="3374"/>
                  <a:pt x="21176" y="3374"/>
                </a:cubicBezTo>
                <a:cubicBezTo>
                  <a:pt x="21163" y="3344"/>
                  <a:pt x="21154" y="3310"/>
                  <a:pt x="21138" y="3281"/>
                </a:cubicBezTo>
                <a:cubicBezTo>
                  <a:pt x="21095" y="3188"/>
                  <a:pt x="21066" y="3087"/>
                  <a:pt x="21036" y="2973"/>
                </a:cubicBezTo>
                <a:cubicBezTo>
                  <a:pt x="21091" y="2973"/>
                  <a:pt x="21121" y="2947"/>
                  <a:pt x="21146" y="2897"/>
                </a:cubicBezTo>
                <a:cubicBezTo>
                  <a:pt x="21150" y="2884"/>
                  <a:pt x="21150" y="2863"/>
                  <a:pt x="21154" y="2850"/>
                </a:cubicBezTo>
                <a:cubicBezTo>
                  <a:pt x="21160" y="2851"/>
                  <a:pt x="21167" y="2851"/>
                  <a:pt x="21173" y="2851"/>
                </a:cubicBezTo>
                <a:cubicBezTo>
                  <a:pt x="21220" y="2851"/>
                  <a:pt x="21271" y="2842"/>
                  <a:pt x="21319" y="2842"/>
                </a:cubicBezTo>
                <a:close/>
                <a:moveTo>
                  <a:pt x="22501" y="3669"/>
                </a:moveTo>
                <a:cubicBezTo>
                  <a:pt x="22564" y="3669"/>
                  <a:pt x="22640" y="3669"/>
                  <a:pt x="22699" y="3699"/>
                </a:cubicBezTo>
                <a:cubicBezTo>
                  <a:pt x="22754" y="3724"/>
                  <a:pt x="22784" y="3783"/>
                  <a:pt x="22838" y="3809"/>
                </a:cubicBezTo>
                <a:cubicBezTo>
                  <a:pt x="22847" y="3813"/>
                  <a:pt x="22851" y="3821"/>
                  <a:pt x="22860" y="3825"/>
                </a:cubicBezTo>
                <a:lnTo>
                  <a:pt x="22847" y="4070"/>
                </a:lnTo>
                <a:cubicBezTo>
                  <a:pt x="22796" y="4058"/>
                  <a:pt x="22750" y="4041"/>
                  <a:pt x="22703" y="4024"/>
                </a:cubicBezTo>
                <a:cubicBezTo>
                  <a:pt x="22653" y="4007"/>
                  <a:pt x="22581" y="3998"/>
                  <a:pt x="22556" y="3952"/>
                </a:cubicBezTo>
                <a:cubicBezTo>
                  <a:pt x="22535" y="3914"/>
                  <a:pt x="22551" y="3876"/>
                  <a:pt x="22530" y="3842"/>
                </a:cubicBezTo>
                <a:cubicBezTo>
                  <a:pt x="22509" y="3809"/>
                  <a:pt x="22471" y="3800"/>
                  <a:pt x="22459" y="3758"/>
                </a:cubicBezTo>
                <a:cubicBezTo>
                  <a:pt x="22446" y="3711"/>
                  <a:pt x="22450" y="3673"/>
                  <a:pt x="22501" y="3669"/>
                </a:cubicBezTo>
                <a:close/>
                <a:moveTo>
                  <a:pt x="23073" y="3854"/>
                </a:moveTo>
                <a:cubicBezTo>
                  <a:pt x="23099" y="3854"/>
                  <a:pt x="23125" y="3855"/>
                  <a:pt x="23151" y="3859"/>
                </a:cubicBezTo>
                <a:cubicBezTo>
                  <a:pt x="23176" y="3863"/>
                  <a:pt x="23197" y="3876"/>
                  <a:pt x="23223" y="3889"/>
                </a:cubicBezTo>
                <a:cubicBezTo>
                  <a:pt x="23231" y="3893"/>
                  <a:pt x="23239" y="3897"/>
                  <a:pt x="23252" y="3901"/>
                </a:cubicBezTo>
                <a:cubicBezTo>
                  <a:pt x="23248" y="3922"/>
                  <a:pt x="23244" y="3939"/>
                  <a:pt x="23244" y="3956"/>
                </a:cubicBezTo>
                <a:cubicBezTo>
                  <a:pt x="23239" y="3994"/>
                  <a:pt x="23235" y="4032"/>
                  <a:pt x="23231" y="4070"/>
                </a:cubicBezTo>
                <a:cubicBezTo>
                  <a:pt x="23218" y="4180"/>
                  <a:pt x="23201" y="4294"/>
                  <a:pt x="23189" y="4404"/>
                </a:cubicBezTo>
                <a:cubicBezTo>
                  <a:pt x="23163" y="4404"/>
                  <a:pt x="23147" y="4391"/>
                  <a:pt x="23121" y="4361"/>
                </a:cubicBezTo>
                <a:cubicBezTo>
                  <a:pt x="23113" y="4345"/>
                  <a:pt x="23104" y="4332"/>
                  <a:pt x="23083" y="4328"/>
                </a:cubicBezTo>
                <a:cubicBezTo>
                  <a:pt x="23079" y="4328"/>
                  <a:pt x="23075" y="4328"/>
                  <a:pt x="23066" y="4332"/>
                </a:cubicBezTo>
                <a:cubicBezTo>
                  <a:pt x="23037" y="4319"/>
                  <a:pt x="23028" y="4298"/>
                  <a:pt x="23020" y="4273"/>
                </a:cubicBezTo>
                <a:lnTo>
                  <a:pt x="23020" y="4273"/>
                </a:lnTo>
                <a:lnTo>
                  <a:pt x="23083" y="4285"/>
                </a:lnTo>
                <a:cubicBezTo>
                  <a:pt x="23083" y="4281"/>
                  <a:pt x="23083" y="4277"/>
                  <a:pt x="23083" y="4273"/>
                </a:cubicBezTo>
                <a:cubicBezTo>
                  <a:pt x="23062" y="4269"/>
                  <a:pt x="23041" y="4264"/>
                  <a:pt x="23020" y="4264"/>
                </a:cubicBezTo>
                <a:cubicBezTo>
                  <a:pt x="23016" y="4256"/>
                  <a:pt x="23016" y="4247"/>
                  <a:pt x="23012" y="4243"/>
                </a:cubicBezTo>
                <a:cubicBezTo>
                  <a:pt x="22990" y="4243"/>
                  <a:pt x="22965" y="4252"/>
                  <a:pt x="22944" y="4256"/>
                </a:cubicBezTo>
                <a:lnTo>
                  <a:pt x="22940" y="4256"/>
                </a:lnTo>
                <a:lnTo>
                  <a:pt x="22982" y="4264"/>
                </a:lnTo>
                <a:cubicBezTo>
                  <a:pt x="22965" y="4264"/>
                  <a:pt x="22952" y="4269"/>
                  <a:pt x="22936" y="4269"/>
                </a:cubicBezTo>
                <a:lnTo>
                  <a:pt x="22936" y="4260"/>
                </a:lnTo>
                <a:cubicBezTo>
                  <a:pt x="22936" y="4256"/>
                  <a:pt x="22940" y="4256"/>
                  <a:pt x="22940" y="4256"/>
                </a:cubicBezTo>
                <a:lnTo>
                  <a:pt x="22936" y="4256"/>
                </a:lnTo>
                <a:lnTo>
                  <a:pt x="22936" y="4252"/>
                </a:lnTo>
                <a:cubicBezTo>
                  <a:pt x="22974" y="4214"/>
                  <a:pt x="22995" y="4150"/>
                  <a:pt x="22986" y="4100"/>
                </a:cubicBezTo>
                <a:cubicBezTo>
                  <a:pt x="22974" y="4096"/>
                  <a:pt x="22961" y="4091"/>
                  <a:pt x="22944" y="4091"/>
                </a:cubicBezTo>
                <a:lnTo>
                  <a:pt x="22957" y="3859"/>
                </a:lnTo>
                <a:cubicBezTo>
                  <a:pt x="22974" y="3859"/>
                  <a:pt x="22986" y="3855"/>
                  <a:pt x="22995" y="3855"/>
                </a:cubicBezTo>
                <a:cubicBezTo>
                  <a:pt x="23020" y="3855"/>
                  <a:pt x="23046" y="3854"/>
                  <a:pt x="23073" y="3854"/>
                </a:cubicBezTo>
                <a:close/>
                <a:moveTo>
                  <a:pt x="21816" y="3971"/>
                </a:moveTo>
                <a:cubicBezTo>
                  <a:pt x="21847" y="3971"/>
                  <a:pt x="21876" y="3987"/>
                  <a:pt x="21910" y="4015"/>
                </a:cubicBezTo>
                <a:cubicBezTo>
                  <a:pt x="21935" y="4032"/>
                  <a:pt x="21956" y="4058"/>
                  <a:pt x="21982" y="4070"/>
                </a:cubicBezTo>
                <a:cubicBezTo>
                  <a:pt x="21996" y="4081"/>
                  <a:pt x="22000" y="4081"/>
                  <a:pt x="22009" y="4081"/>
                </a:cubicBezTo>
                <a:lnTo>
                  <a:pt x="22009" y="4081"/>
                </a:lnTo>
                <a:cubicBezTo>
                  <a:pt x="22014" y="4081"/>
                  <a:pt x="22020" y="4081"/>
                  <a:pt x="22028" y="4083"/>
                </a:cubicBezTo>
                <a:cubicBezTo>
                  <a:pt x="22091" y="4091"/>
                  <a:pt x="22125" y="4155"/>
                  <a:pt x="22180" y="4176"/>
                </a:cubicBezTo>
                <a:cubicBezTo>
                  <a:pt x="22195" y="4183"/>
                  <a:pt x="22210" y="4185"/>
                  <a:pt x="22226" y="4185"/>
                </a:cubicBezTo>
                <a:cubicBezTo>
                  <a:pt x="22236" y="4185"/>
                  <a:pt x="22246" y="4184"/>
                  <a:pt x="22256" y="4184"/>
                </a:cubicBezTo>
                <a:cubicBezTo>
                  <a:pt x="22286" y="4184"/>
                  <a:pt x="22311" y="4193"/>
                  <a:pt x="22340" y="4201"/>
                </a:cubicBezTo>
                <a:cubicBezTo>
                  <a:pt x="22359" y="4211"/>
                  <a:pt x="22378" y="4215"/>
                  <a:pt x="22399" y="4215"/>
                </a:cubicBezTo>
                <a:cubicBezTo>
                  <a:pt x="22406" y="4215"/>
                  <a:pt x="22413" y="4215"/>
                  <a:pt x="22421" y="4214"/>
                </a:cubicBezTo>
                <a:cubicBezTo>
                  <a:pt x="22454" y="4205"/>
                  <a:pt x="22475" y="4176"/>
                  <a:pt x="22509" y="4171"/>
                </a:cubicBezTo>
                <a:cubicBezTo>
                  <a:pt x="22513" y="4170"/>
                  <a:pt x="22517" y="4170"/>
                  <a:pt x="22522" y="4170"/>
                </a:cubicBezTo>
                <a:cubicBezTo>
                  <a:pt x="22547" y="4170"/>
                  <a:pt x="22572" y="4190"/>
                  <a:pt x="22594" y="4197"/>
                </a:cubicBezTo>
                <a:cubicBezTo>
                  <a:pt x="22627" y="4214"/>
                  <a:pt x="22661" y="4231"/>
                  <a:pt x="22695" y="4252"/>
                </a:cubicBezTo>
                <a:cubicBezTo>
                  <a:pt x="22716" y="4273"/>
                  <a:pt x="22750" y="4281"/>
                  <a:pt x="22784" y="4285"/>
                </a:cubicBezTo>
                <a:cubicBezTo>
                  <a:pt x="22737" y="4294"/>
                  <a:pt x="22687" y="4298"/>
                  <a:pt x="22640" y="4298"/>
                </a:cubicBezTo>
                <a:cubicBezTo>
                  <a:pt x="22636" y="4299"/>
                  <a:pt x="22631" y="4299"/>
                  <a:pt x="22626" y="4299"/>
                </a:cubicBezTo>
                <a:cubicBezTo>
                  <a:pt x="22610" y="4299"/>
                  <a:pt x="22593" y="4297"/>
                  <a:pt x="22577" y="4297"/>
                </a:cubicBezTo>
                <a:cubicBezTo>
                  <a:pt x="22565" y="4297"/>
                  <a:pt x="22553" y="4298"/>
                  <a:pt x="22543" y="4302"/>
                </a:cubicBezTo>
                <a:cubicBezTo>
                  <a:pt x="22497" y="4315"/>
                  <a:pt x="22471" y="4361"/>
                  <a:pt x="22429" y="4383"/>
                </a:cubicBezTo>
                <a:cubicBezTo>
                  <a:pt x="22412" y="4391"/>
                  <a:pt x="22391" y="4404"/>
                  <a:pt x="22370" y="4412"/>
                </a:cubicBezTo>
                <a:cubicBezTo>
                  <a:pt x="22351" y="4416"/>
                  <a:pt x="22332" y="4418"/>
                  <a:pt x="22312" y="4418"/>
                </a:cubicBezTo>
                <a:cubicBezTo>
                  <a:pt x="22255" y="4418"/>
                  <a:pt x="22195" y="4403"/>
                  <a:pt x="22142" y="4391"/>
                </a:cubicBezTo>
                <a:cubicBezTo>
                  <a:pt x="22104" y="4387"/>
                  <a:pt x="22075" y="4370"/>
                  <a:pt x="22041" y="4357"/>
                </a:cubicBezTo>
                <a:cubicBezTo>
                  <a:pt x="22011" y="4345"/>
                  <a:pt x="21969" y="4340"/>
                  <a:pt x="21952" y="4311"/>
                </a:cubicBezTo>
                <a:cubicBezTo>
                  <a:pt x="21935" y="4290"/>
                  <a:pt x="21944" y="4260"/>
                  <a:pt x="21914" y="4243"/>
                </a:cubicBezTo>
                <a:cubicBezTo>
                  <a:pt x="21906" y="4239"/>
                  <a:pt x="21876" y="4231"/>
                  <a:pt x="21863" y="4231"/>
                </a:cubicBezTo>
                <a:cubicBezTo>
                  <a:pt x="21853" y="4228"/>
                  <a:pt x="21841" y="4228"/>
                  <a:pt x="21829" y="4228"/>
                </a:cubicBezTo>
                <a:cubicBezTo>
                  <a:pt x="21817" y="4228"/>
                  <a:pt x="21804" y="4228"/>
                  <a:pt x="21792" y="4226"/>
                </a:cubicBezTo>
                <a:cubicBezTo>
                  <a:pt x="21775" y="4222"/>
                  <a:pt x="21758" y="4218"/>
                  <a:pt x="21745" y="4218"/>
                </a:cubicBezTo>
                <a:lnTo>
                  <a:pt x="21754" y="3990"/>
                </a:lnTo>
                <a:cubicBezTo>
                  <a:pt x="21776" y="3977"/>
                  <a:pt x="21797" y="3971"/>
                  <a:pt x="21816" y="3971"/>
                </a:cubicBezTo>
                <a:close/>
                <a:moveTo>
                  <a:pt x="21762" y="4332"/>
                </a:moveTo>
                <a:cubicBezTo>
                  <a:pt x="21804" y="4345"/>
                  <a:pt x="21838" y="4357"/>
                  <a:pt x="21872" y="4383"/>
                </a:cubicBezTo>
                <a:cubicBezTo>
                  <a:pt x="21880" y="4391"/>
                  <a:pt x="21901" y="4399"/>
                  <a:pt x="21901" y="4412"/>
                </a:cubicBezTo>
                <a:cubicBezTo>
                  <a:pt x="21901" y="4433"/>
                  <a:pt x="21859" y="4454"/>
                  <a:pt x="21842" y="4458"/>
                </a:cubicBezTo>
                <a:cubicBezTo>
                  <a:pt x="21813" y="4471"/>
                  <a:pt x="21775" y="4475"/>
                  <a:pt x="21741" y="4475"/>
                </a:cubicBezTo>
                <a:lnTo>
                  <a:pt x="21745" y="4332"/>
                </a:lnTo>
                <a:close/>
                <a:moveTo>
                  <a:pt x="22303" y="4769"/>
                </a:moveTo>
                <a:cubicBezTo>
                  <a:pt x="22325" y="4769"/>
                  <a:pt x="22348" y="4771"/>
                  <a:pt x="22370" y="4771"/>
                </a:cubicBezTo>
                <a:cubicBezTo>
                  <a:pt x="22429" y="4771"/>
                  <a:pt x="22475" y="4771"/>
                  <a:pt x="22530" y="4800"/>
                </a:cubicBezTo>
                <a:cubicBezTo>
                  <a:pt x="22560" y="4813"/>
                  <a:pt x="22589" y="4817"/>
                  <a:pt x="22623" y="4830"/>
                </a:cubicBezTo>
                <a:cubicBezTo>
                  <a:pt x="22661" y="4843"/>
                  <a:pt x="22687" y="4885"/>
                  <a:pt x="22729" y="4897"/>
                </a:cubicBezTo>
                <a:cubicBezTo>
                  <a:pt x="22744" y="4900"/>
                  <a:pt x="22761" y="4903"/>
                  <a:pt x="22780" y="4903"/>
                </a:cubicBezTo>
                <a:cubicBezTo>
                  <a:pt x="22788" y="4903"/>
                  <a:pt x="22796" y="4903"/>
                  <a:pt x="22805" y="4902"/>
                </a:cubicBezTo>
                <a:lnTo>
                  <a:pt x="22805" y="4902"/>
                </a:lnTo>
                <a:lnTo>
                  <a:pt x="22796" y="5045"/>
                </a:lnTo>
                <a:cubicBezTo>
                  <a:pt x="22792" y="5045"/>
                  <a:pt x="22784" y="5041"/>
                  <a:pt x="22779" y="5041"/>
                </a:cubicBezTo>
                <a:cubicBezTo>
                  <a:pt x="22720" y="5020"/>
                  <a:pt x="22649" y="5020"/>
                  <a:pt x="22585" y="5011"/>
                </a:cubicBezTo>
                <a:cubicBezTo>
                  <a:pt x="22475" y="4995"/>
                  <a:pt x="22366" y="4957"/>
                  <a:pt x="22256" y="4931"/>
                </a:cubicBezTo>
                <a:cubicBezTo>
                  <a:pt x="22231" y="4923"/>
                  <a:pt x="22201" y="4923"/>
                  <a:pt x="22188" y="4893"/>
                </a:cubicBezTo>
                <a:cubicBezTo>
                  <a:pt x="22176" y="4868"/>
                  <a:pt x="22184" y="4834"/>
                  <a:pt x="22197" y="4817"/>
                </a:cubicBezTo>
                <a:cubicBezTo>
                  <a:pt x="22222" y="4776"/>
                  <a:pt x="22261" y="4769"/>
                  <a:pt x="22303" y="4769"/>
                </a:cubicBezTo>
                <a:close/>
                <a:moveTo>
                  <a:pt x="23012" y="4897"/>
                </a:moveTo>
                <a:cubicBezTo>
                  <a:pt x="22999" y="4919"/>
                  <a:pt x="22982" y="4940"/>
                  <a:pt x="22965" y="4961"/>
                </a:cubicBezTo>
                <a:cubicBezTo>
                  <a:pt x="22944" y="4995"/>
                  <a:pt x="22919" y="5028"/>
                  <a:pt x="22893" y="5062"/>
                </a:cubicBezTo>
                <a:lnTo>
                  <a:pt x="22902" y="4897"/>
                </a:lnTo>
                <a:close/>
                <a:moveTo>
                  <a:pt x="27958" y="4294"/>
                </a:moveTo>
                <a:cubicBezTo>
                  <a:pt x="27983" y="4294"/>
                  <a:pt x="28005" y="4307"/>
                  <a:pt x="28021" y="4323"/>
                </a:cubicBezTo>
                <a:cubicBezTo>
                  <a:pt x="28013" y="4598"/>
                  <a:pt x="28009" y="4872"/>
                  <a:pt x="28005" y="5146"/>
                </a:cubicBezTo>
                <a:cubicBezTo>
                  <a:pt x="27979" y="5159"/>
                  <a:pt x="27954" y="5168"/>
                  <a:pt x="27929" y="5176"/>
                </a:cubicBezTo>
                <a:cubicBezTo>
                  <a:pt x="27929" y="5180"/>
                  <a:pt x="27924" y="5180"/>
                  <a:pt x="27924" y="5180"/>
                </a:cubicBezTo>
                <a:cubicBezTo>
                  <a:pt x="27929" y="4872"/>
                  <a:pt x="27937" y="4577"/>
                  <a:pt x="27946" y="4294"/>
                </a:cubicBezTo>
                <a:close/>
                <a:moveTo>
                  <a:pt x="27732" y="4263"/>
                </a:moveTo>
                <a:cubicBezTo>
                  <a:pt x="27750" y="4263"/>
                  <a:pt x="27768" y="4272"/>
                  <a:pt x="27785" y="4290"/>
                </a:cubicBezTo>
                <a:cubicBezTo>
                  <a:pt x="27806" y="4307"/>
                  <a:pt x="27816" y="4317"/>
                  <a:pt x="27830" y="4317"/>
                </a:cubicBezTo>
                <a:cubicBezTo>
                  <a:pt x="27836" y="4317"/>
                  <a:pt x="27844" y="4315"/>
                  <a:pt x="27853" y="4311"/>
                </a:cubicBezTo>
                <a:lnTo>
                  <a:pt x="27853" y="4311"/>
                </a:lnTo>
                <a:cubicBezTo>
                  <a:pt x="27844" y="4598"/>
                  <a:pt x="27836" y="4902"/>
                  <a:pt x="27832" y="5214"/>
                </a:cubicBezTo>
                <a:cubicBezTo>
                  <a:pt x="27789" y="5235"/>
                  <a:pt x="27743" y="5252"/>
                  <a:pt x="27696" y="5269"/>
                </a:cubicBezTo>
                <a:cubicBezTo>
                  <a:pt x="27709" y="4935"/>
                  <a:pt x="27718" y="4602"/>
                  <a:pt x="27722" y="4264"/>
                </a:cubicBezTo>
                <a:cubicBezTo>
                  <a:pt x="27725" y="4264"/>
                  <a:pt x="27729" y="4263"/>
                  <a:pt x="27732" y="4263"/>
                </a:cubicBezTo>
                <a:close/>
                <a:moveTo>
                  <a:pt x="23217" y="4897"/>
                </a:moveTo>
                <a:cubicBezTo>
                  <a:pt x="23222" y="4897"/>
                  <a:pt x="23226" y="4897"/>
                  <a:pt x="23231" y="4897"/>
                </a:cubicBezTo>
                <a:cubicBezTo>
                  <a:pt x="23269" y="4897"/>
                  <a:pt x="23294" y="4914"/>
                  <a:pt x="23328" y="4923"/>
                </a:cubicBezTo>
                <a:cubicBezTo>
                  <a:pt x="23338" y="4926"/>
                  <a:pt x="23348" y="4927"/>
                  <a:pt x="23357" y="4927"/>
                </a:cubicBezTo>
                <a:cubicBezTo>
                  <a:pt x="23384" y="4927"/>
                  <a:pt x="23410" y="4917"/>
                  <a:pt x="23438" y="4914"/>
                </a:cubicBezTo>
                <a:cubicBezTo>
                  <a:pt x="23477" y="4904"/>
                  <a:pt x="23514" y="4900"/>
                  <a:pt x="23551" y="4900"/>
                </a:cubicBezTo>
                <a:cubicBezTo>
                  <a:pt x="23577" y="4900"/>
                  <a:pt x="23604" y="4902"/>
                  <a:pt x="23632" y="4906"/>
                </a:cubicBezTo>
                <a:cubicBezTo>
                  <a:pt x="23646" y="4908"/>
                  <a:pt x="23660" y="4908"/>
                  <a:pt x="23675" y="4908"/>
                </a:cubicBezTo>
                <a:cubicBezTo>
                  <a:pt x="23695" y="4908"/>
                  <a:pt x="23716" y="4907"/>
                  <a:pt x="23736" y="4907"/>
                </a:cubicBezTo>
                <a:cubicBezTo>
                  <a:pt x="23763" y="4907"/>
                  <a:pt x="23789" y="4909"/>
                  <a:pt x="23813" y="4919"/>
                </a:cubicBezTo>
                <a:cubicBezTo>
                  <a:pt x="23851" y="4931"/>
                  <a:pt x="23894" y="4969"/>
                  <a:pt x="23919" y="4999"/>
                </a:cubicBezTo>
                <a:cubicBezTo>
                  <a:pt x="23953" y="5033"/>
                  <a:pt x="24024" y="5138"/>
                  <a:pt x="23970" y="5176"/>
                </a:cubicBezTo>
                <a:cubicBezTo>
                  <a:pt x="23955" y="5186"/>
                  <a:pt x="23937" y="5189"/>
                  <a:pt x="23918" y="5189"/>
                </a:cubicBezTo>
                <a:cubicBezTo>
                  <a:pt x="23877" y="5189"/>
                  <a:pt x="23829" y="5174"/>
                  <a:pt x="23788" y="5174"/>
                </a:cubicBezTo>
                <a:cubicBezTo>
                  <a:pt x="23763" y="5174"/>
                  <a:pt x="23741" y="5180"/>
                  <a:pt x="23725" y="5197"/>
                </a:cubicBezTo>
                <a:cubicBezTo>
                  <a:pt x="23708" y="5218"/>
                  <a:pt x="23708" y="5256"/>
                  <a:pt x="23683" y="5269"/>
                </a:cubicBezTo>
                <a:cubicBezTo>
                  <a:pt x="23666" y="5277"/>
                  <a:pt x="23653" y="5273"/>
                  <a:pt x="23632" y="5290"/>
                </a:cubicBezTo>
                <a:cubicBezTo>
                  <a:pt x="23615" y="5307"/>
                  <a:pt x="23607" y="5324"/>
                  <a:pt x="23581" y="5332"/>
                </a:cubicBezTo>
                <a:cubicBezTo>
                  <a:pt x="23552" y="5345"/>
                  <a:pt x="23522" y="5336"/>
                  <a:pt x="23493" y="5345"/>
                </a:cubicBezTo>
                <a:cubicBezTo>
                  <a:pt x="23459" y="5358"/>
                  <a:pt x="23438" y="5383"/>
                  <a:pt x="23400" y="5383"/>
                </a:cubicBezTo>
                <a:cubicBezTo>
                  <a:pt x="23393" y="5384"/>
                  <a:pt x="23386" y="5384"/>
                  <a:pt x="23378" y="5384"/>
                </a:cubicBezTo>
                <a:cubicBezTo>
                  <a:pt x="23359" y="5384"/>
                  <a:pt x="23339" y="5382"/>
                  <a:pt x="23320" y="5382"/>
                </a:cubicBezTo>
                <a:cubicBezTo>
                  <a:pt x="23313" y="5382"/>
                  <a:pt x="23306" y="5382"/>
                  <a:pt x="23299" y="5383"/>
                </a:cubicBezTo>
                <a:cubicBezTo>
                  <a:pt x="23252" y="5387"/>
                  <a:pt x="23197" y="5408"/>
                  <a:pt x="23163" y="5442"/>
                </a:cubicBezTo>
                <a:cubicBezTo>
                  <a:pt x="23130" y="5480"/>
                  <a:pt x="23138" y="5505"/>
                  <a:pt x="23083" y="5514"/>
                </a:cubicBezTo>
                <a:cubicBezTo>
                  <a:pt x="23045" y="5518"/>
                  <a:pt x="23033" y="5522"/>
                  <a:pt x="22999" y="5547"/>
                </a:cubicBezTo>
                <a:cubicBezTo>
                  <a:pt x="22961" y="5577"/>
                  <a:pt x="22931" y="5590"/>
                  <a:pt x="22885" y="5602"/>
                </a:cubicBezTo>
                <a:cubicBezTo>
                  <a:pt x="22876" y="5602"/>
                  <a:pt x="22872" y="5607"/>
                  <a:pt x="22864" y="5607"/>
                </a:cubicBezTo>
                <a:lnTo>
                  <a:pt x="22881" y="5282"/>
                </a:lnTo>
                <a:cubicBezTo>
                  <a:pt x="22898" y="5256"/>
                  <a:pt x="22914" y="5227"/>
                  <a:pt x="22923" y="5206"/>
                </a:cubicBezTo>
                <a:cubicBezTo>
                  <a:pt x="22931" y="5189"/>
                  <a:pt x="22936" y="5180"/>
                  <a:pt x="22940" y="5172"/>
                </a:cubicBezTo>
                <a:cubicBezTo>
                  <a:pt x="22974" y="5121"/>
                  <a:pt x="23007" y="5070"/>
                  <a:pt x="23045" y="5020"/>
                </a:cubicBezTo>
                <a:cubicBezTo>
                  <a:pt x="23071" y="4982"/>
                  <a:pt x="23100" y="4948"/>
                  <a:pt x="23121" y="4910"/>
                </a:cubicBezTo>
                <a:lnTo>
                  <a:pt x="23130" y="4910"/>
                </a:lnTo>
                <a:cubicBezTo>
                  <a:pt x="23159" y="4906"/>
                  <a:pt x="23188" y="4897"/>
                  <a:pt x="23217" y="4897"/>
                </a:cubicBezTo>
                <a:close/>
                <a:moveTo>
                  <a:pt x="22792" y="5070"/>
                </a:moveTo>
                <a:lnTo>
                  <a:pt x="22762" y="5670"/>
                </a:lnTo>
                <a:cubicBezTo>
                  <a:pt x="22758" y="5674"/>
                  <a:pt x="22754" y="5674"/>
                  <a:pt x="22754" y="5682"/>
                </a:cubicBezTo>
                <a:cubicBezTo>
                  <a:pt x="22729" y="5729"/>
                  <a:pt x="22712" y="5784"/>
                  <a:pt x="22699" y="5839"/>
                </a:cubicBezTo>
                <a:cubicBezTo>
                  <a:pt x="22716" y="5843"/>
                  <a:pt x="22733" y="5856"/>
                  <a:pt x="22750" y="5864"/>
                </a:cubicBezTo>
                <a:lnTo>
                  <a:pt x="22737" y="6096"/>
                </a:lnTo>
                <a:cubicBezTo>
                  <a:pt x="22724" y="6096"/>
                  <a:pt x="22712" y="6092"/>
                  <a:pt x="22699" y="6088"/>
                </a:cubicBezTo>
                <a:cubicBezTo>
                  <a:pt x="22674" y="6075"/>
                  <a:pt x="22653" y="6071"/>
                  <a:pt x="22623" y="6067"/>
                </a:cubicBezTo>
                <a:cubicBezTo>
                  <a:pt x="22551" y="6054"/>
                  <a:pt x="22497" y="5999"/>
                  <a:pt x="22429" y="5986"/>
                </a:cubicBezTo>
                <a:cubicBezTo>
                  <a:pt x="22411" y="5981"/>
                  <a:pt x="22391" y="5979"/>
                  <a:pt x="22372" y="5979"/>
                </a:cubicBezTo>
                <a:cubicBezTo>
                  <a:pt x="22344" y="5979"/>
                  <a:pt x="22316" y="5983"/>
                  <a:pt x="22294" y="5991"/>
                </a:cubicBezTo>
                <a:cubicBezTo>
                  <a:pt x="22264" y="5998"/>
                  <a:pt x="22240" y="6012"/>
                  <a:pt x="22212" y="6012"/>
                </a:cubicBezTo>
                <a:cubicBezTo>
                  <a:pt x="22208" y="6012"/>
                  <a:pt x="22205" y="6012"/>
                  <a:pt x="22201" y="6012"/>
                </a:cubicBezTo>
                <a:cubicBezTo>
                  <a:pt x="22134" y="6003"/>
                  <a:pt x="22075" y="5970"/>
                  <a:pt x="22015" y="5948"/>
                </a:cubicBezTo>
                <a:cubicBezTo>
                  <a:pt x="21999" y="5942"/>
                  <a:pt x="21983" y="5938"/>
                  <a:pt x="21967" y="5938"/>
                </a:cubicBezTo>
                <a:cubicBezTo>
                  <a:pt x="21949" y="5938"/>
                  <a:pt x="21932" y="5943"/>
                  <a:pt x="21918" y="5957"/>
                </a:cubicBezTo>
                <a:cubicBezTo>
                  <a:pt x="21893" y="5978"/>
                  <a:pt x="21889" y="6012"/>
                  <a:pt x="21872" y="6037"/>
                </a:cubicBezTo>
                <a:cubicBezTo>
                  <a:pt x="21847" y="6075"/>
                  <a:pt x="21800" y="6117"/>
                  <a:pt x="21758" y="6138"/>
                </a:cubicBezTo>
                <a:cubicBezTo>
                  <a:pt x="21737" y="6151"/>
                  <a:pt x="21716" y="6159"/>
                  <a:pt x="21690" y="6159"/>
                </a:cubicBezTo>
                <a:lnTo>
                  <a:pt x="21712" y="5497"/>
                </a:lnTo>
                <a:cubicBezTo>
                  <a:pt x="21730" y="5501"/>
                  <a:pt x="21750" y="5505"/>
                  <a:pt x="21768" y="5505"/>
                </a:cubicBezTo>
                <a:cubicBezTo>
                  <a:pt x="21783" y="5505"/>
                  <a:pt x="21797" y="5503"/>
                  <a:pt x="21809" y="5497"/>
                </a:cubicBezTo>
                <a:cubicBezTo>
                  <a:pt x="21842" y="5476"/>
                  <a:pt x="21851" y="5417"/>
                  <a:pt x="21847" y="5383"/>
                </a:cubicBezTo>
                <a:cubicBezTo>
                  <a:pt x="21838" y="5336"/>
                  <a:pt x="21796" y="5332"/>
                  <a:pt x="21758" y="5324"/>
                </a:cubicBezTo>
                <a:cubicBezTo>
                  <a:pt x="21750" y="5320"/>
                  <a:pt x="21733" y="5320"/>
                  <a:pt x="21716" y="5315"/>
                </a:cubicBezTo>
                <a:lnTo>
                  <a:pt x="21720" y="5125"/>
                </a:lnTo>
                <a:cubicBezTo>
                  <a:pt x="21724" y="5125"/>
                  <a:pt x="21724" y="5125"/>
                  <a:pt x="21724" y="5130"/>
                </a:cubicBezTo>
                <a:cubicBezTo>
                  <a:pt x="21762" y="5172"/>
                  <a:pt x="21788" y="5231"/>
                  <a:pt x="21851" y="5239"/>
                </a:cubicBezTo>
                <a:cubicBezTo>
                  <a:pt x="21862" y="5241"/>
                  <a:pt x="21874" y="5242"/>
                  <a:pt x="21886" y="5242"/>
                </a:cubicBezTo>
                <a:cubicBezTo>
                  <a:pt x="21906" y="5242"/>
                  <a:pt x="21928" y="5239"/>
                  <a:pt x="21944" y="5231"/>
                </a:cubicBezTo>
                <a:cubicBezTo>
                  <a:pt x="21982" y="5214"/>
                  <a:pt x="22007" y="5172"/>
                  <a:pt x="22045" y="5146"/>
                </a:cubicBezTo>
                <a:cubicBezTo>
                  <a:pt x="22085" y="5116"/>
                  <a:pt x="22126" y="5096"/>
                  <a:pt x="22168" y="5096"/>
                </a:cubicBezTo>
                <a:cubicBezTo>
                  <a:pt x="22197" y="5096"/>
                  <a:pt x="22226" y="5105"/>
                  <a:pt x="22256" y="5125"/>
                </a:cubicBezTo>
                <a:cubicBezTo>
                  <a:pt x="22307" y="5159"/>
                  <a:pt x="22340" y="5172"/>
                  <a:pt x="22404" y="5172"/>
                </a:cubicBezTo>
                <a:cubicBezTo>
                  <a:pt x="22459" y="5172"/>
                  <a:pt x="22513" y="5159"/>
                  <a:pt x="22564" y="5146"/>
                </a:cubicBezTo>
                <a:cubicBezTo>
                  <a:pt x="22640" y="5125"/>
                  <a:pt x="22716" y="5096"/>
                  <a:pt x="22792" y="5070"/>
                </a:cubicBezTo>
                <a:close/>
                <a:moveTo>
                  <a:pt x="21726" y="6377"/>
                </a:moveTo>
                <a:cubicBezTo>
                  <a:pt x="21732" y="6377"/>
                  <a:pt x="21738" y="6378"/>
                  <a:pt x="21745" y="6379"/>
                </a:cubicBezTo>
                <a:cubicBezTo>
                  <a:pt x="21758" y="6381"/>
                  <a:pt x="21770" y="6382"/>
                  <a:pt x="21781" y="6382"/>
                </a:cubicBezTo>
                <a:cubicBezTo>
                  <a:pt x="21792" y="6382"/>
                  <a:pt x="21802" y="6381"/>
                  <a:pt x="21813" y="6380"/>
                </a:cubicBezTo>
                <a:lnTo>
                  <a:pt x="21813" y="6380"/>
                </a:lnTo>
                <a:cubicBezTo>
                  <a:pt x="21813" y="6380"/>
                  <a:pt x="21813" y="6381"/>
                  <a:pt x="21813" y="6383"/>
                </a:cubicBezTo>
                <a:cubicBezTo>
                  <a:pt x="21779" y="6468"/>
                  <a:pt x="21733" y="6552"/>
                  <a:pt x="21678" y="6653"/>
                </a:cubicBezTo>
                <a:lnTo>
                  <a:pt x="21686" y="6383"/>
                </a:lnTo>
                <a:cubicBezTo>
                  <a:pt x="21701" y="6380"/>
                  <a:pt x="21712" y="6377"/>
                  <a:pt x="21726" y="6377"/>
                </a:cubicBezTo>
                <a:close/>
                <a:moveTo>
                  <a:pt x="22650" y="6268"/>
                </a:moveTo>
                <a:cubicBezTo>
                  <a:pt x="22677" y="6268"/>
                  <a:pt x="22704" y="6276"/>
                  <a:pt x="22729" y="6286"/>
                </a:cubicBezTo>
                <a:lnTo>
                  <a:pt x="22657" y="7556"/>
                </a:lnTo>
                <a:cubicBezTo>
                  <a:pt x="22446" y="7641"/>
                  <a:pt x="22286" y="7763"/>
                  <a:pt x="22096" y="7907"/>
                </a:cubicBezTo>
                <a:cubicBezTo>
                  <a:pt x="21948" y="8017"/>
                  <a:pt x="21783" y="8109"/>
                  <a:pt x="21636" y="8219"/>
                </a:cubicBezTo>
                <a:lnTo>
                  <a:pt x="21674" y="6809"/>
                </a:lnTo>
                <a:lnTo>
                  <a:pt x="21707" y="6809"/>
                </a:lnTo>
                <a:cubicBezTo>
                  <a:pt x="21707" y="6788"/>
                  <a:pt x="21712" y="6784"/>
                  <a:pt x="21728" y="6763"/>
                </a:cubicBezTo>
                <a:cubicBezTo>
                  <a:pt x="21733" y="6750"/>
                  <a:pt x="21745" y="6738"/>
                  <a:pt x="21754" y="6725"/>
                </a:cubicBezTo>
                <a:cubicBezTo>
                  <a:pt x="21817" y="6611"/>
                  <a:pt x="21863" y="6514"/>
                  <a:pt x="21906" y="6421"/>
                </a:cubicBezTo>
                <a:cubicBezTo>
                  <a:pt x="21910" y="6404"/>
                  <a:pt x="21918" y="6387"/>
                  <a:pt x="21923" y="6370"/>
                </a:cubicBezTo>
                <a:cubicBezTo>
                  <a:pt x="21944" y="6370"/>
                  <a:pt x="21961" y="6370"/>
                  <a:pt x="21977" y="6366"/>
                </a:cubicBezTo>
                <a:cubicBezTo>
                  <a:pt x="22020" y="6362"/>
                  <a:pt x="22045" y="6324"/>
                  <a:pt x="22087" y="6311"/>
                </a:cubicBezTo>
                <a:cubicBezTo>
                  <a:pt x="22107" y="6306"/>
                  <a:pt x="22129" y="6304"/>
                  <a:pt x="22152" y="6304"/>
                </a:cubicBezTo>
                <a:cubicBezTo>
                  <a:pt x="22197" y="6304"/>
                  <a:pt x="22246" y="6311"/>
                  <a:pt x="22286" y="6311"/>
                </a:cubicBezTo>
                <a:cubicBezTo>
                  <a:pt x="22324" y="6311"/>
                  <a:pt x="22353" y="6311"/>
                  <a:pt x="22387" y="6303"/>
                </a:cubicBezTo>
                <a:cubicBezTo>
                  <a:pt x="22408" y="6299"/>
                  <a:pt x="22429" y="6298"/>
                  <a:pt x="22451" y="6298"/>
                </a:cubicBezTo>
                <a:cubicBezTo>
                  <a:pt x="22472" y="6298"/>
                  <a:pt x="22494" y="6299"/>
                  <a:pt x="22518" y="6299"/>
                </a:cubicBezTo>
                <a:cubicBezTo>
                  <a:pt x="22560" y="6294"/>
                  <a:pt x="22594" y="6273"/>
                  <a:pt x="22632" y="6269"/>
                </a:cubicBezTo>
                <a:cubicBezTo>
                  <a:pt x="22638" y="6268"/>
                  <a:pt x="22644" y="6268"/>
                  <a:pt x="22650" y="6268"/>
                </a:cubicBezTo>
                <a:close/>
                <a:moveTo>
                  <a:pt x="17411" y="8358"/>
                </a:moveTo>
                <a:lnTo>
                  <a:pt x="17411" y="8358"/>
                </a:lnTo>
                <a:cubicBezTo>
                  <a:pt x="17411" y="8358"/>
                  <a:pt x="17410" y="8359"/>
                  <a:pt x="17410" y="8359"/>
                </a:cubicBezTo>
                <a:lnTo>
                  <a:pt x="17410" y="8359"/>
                </a:lnTo>
                <a:cubicBezTo>
                  <a:pt x="17410" y="8359"/>
                  <a:pt x="17411" y="8358"/>
                  <a:pt x="17411" y="8358"/>
                </a:cubicBezTo>
                <a:close/>
                <a:moveTo>
                  <a:pt x="15494" y="8493"/>
                </a:moveTo>
                <a:lnTo>
                  <a:pt x="15494" y="8493"/>
                </a:lnTo>
                <a:cubicBezTo>
                  <a:pt x="15495" y="8494"/>
                  <a:pt x="15495" y="8494"/>
                  <a:pt x="15495" y="8494"/>
                </a:cubicBezTo>
                <a:lnTo>
                  <a:pt x="15495" y="8494"/>
                </a:lnTo>
                <a:cubicBezTo>
                  <a:pt x="15495" y="8494"/>
                  <a:pt x="15495" y="8494"/>
                  <a:pt x="15494" y="8493"/>
                </a:cubicBezTo>
                <a:close/>
                <a:moveTo>
                  <a:pt x="10071" y="8587"/>
                </a:moveTo>
                <a:cubicBezTo>
                  <a:pt x="10086" y="8587"/>
                  <a:pt x="10100" y="8588"/>
                  <a:pt x="10113" y="8591"/>
                </a:cubicBezTo>
                <a:cubicBezTo>
                  <a:pt x="10121" y="8591"/>
                  <a:pt x="10147" y="8595"/>
                  <a:pt x="10151" y="8599"/>
                </a:cubicBezTo>
                <a:cubicBezTo>
                  <a:pt x="10164" y="8603"/>
                  <a:pt x="10159" y="8616"/>
                  <a:pt x="10164" y="8624"/>
                </a:cubicBezTo>
                <a:cubicBezTo>
                  <a:pt x="10151" y="8645"/>
                  <a:pt x="10134" y="8667"/>
                  <a:pt x="10117" y="8683"/>
                </a:cubicBezTo>
                <a:cubicBezTo>
                  <a:pt x="10062" y="8734"/>
                  <a:pt x="9989" y="8760"/>
                  <a:pt x="9918" y="8760"/>
                </a:cubicBezTo>
                <a:cubicBezTo>
                  <a:pt x="9913" y="8760"/>
                  <a:pt x="9907" y="8760"/>
                  <a:pt x="9902" y="8759"/>
                </a:cubicBezTo>
                <a:cubicBezTo>
                  <a:pt x="9910" y="8730"/>
                  <a:pt x="9919" y="8705"/>
                  <a:pt x="9923" y="8675"/>
                </a:cubicBezTo>
                <a:cubicBezTo>
                  <a:pt x="9932" y="8650"/>
                  <a:pt x="9936" y="8624"/>
                  <a:pt x="9940" y="8595"/>
                </a:cubicBezTo>
                <a:cubicBezTo>
                  <a:pt x="9953" y="8595"/>
                  <a:pt x="9970" y="8599"/>
                  <a:pt x="9986" y="8599"/>
                </a:cubicBezTo>
                <a:cubicBezTo>
                  <a:pt x="9992" y="8599"/>
                  <a:pt x="10001" y="8601"/>
                  <a:pt x="10010" y="8601"/>
                </a:cubicBezTo>
                <a:cubicBezTo>
                  <a:pt x="10014" y="8601"/>
                  <a:pt x="10017" y="8600"/>
                  <a:pt x="10020" y="8599"/>
                </a:cubicBezTo>
                <a:cubicBezTo>
                  <a:pt x="10024" y="8599"/>
                  <a:pt x="10029" y="8591"/>
                  <a:pt x="10033" y="8591"/>
                </a:cubicBezTo>
                <a:cubicBezTo>
                  <a:pt x="10043" y="8588"/>
                  <a:pt x="10057" y="8587"/>
                  <a:pt x="10071" y="8587"/>
                </a:cubicBezTo>
                <a:close/>
                <a:moveTo>
                  <a:pt x="9867" y="8576"/>
                </a:moveTo>
                <a:cubicBezTo>
                  <a:pt x="9875" y="8576"/>
                  <a:pt x="9883" y="8577"/>
                  <a:pt x="9889" y="8578"/>
                </a:cubicBezTo>
                <a:lnTo>
                  <a:pt x="9894" y="8582"/>
                </a:lnTo>
                <a:cubicBezTo>
                  <a:pt x="9889" y="8612"/>
                  <a:pt x="9881" y="8641"/>
                  <a:pt x="9877" y="8667"/>
                </a:cubicBezTo>
                <a:cubicBezTo>
                  <a:pt x="9864" y="8721"/>
                  <a:pt x="9847" y="8772"/>
                  <a:pt x="9826" y="8823"/>
                </a:cubicBezTo>
                <a:cubicBezTo>
                  <a:pt x="9805" y="8818"/>
                  <a:pt x="9784" y="8802"/>
                  <a:pt x="9780" y="8780"/>
                </a:cubicBezTo>
                <a:cubicBezTo>
                  <a:pt x="9775" y="8755"/>
                  <a:pt x="9784" y="8721"/>
                  <a:pt x="9788" y="8696"/>
                </a:cubicBezTo>
                <a:cubicBezTo>
                  <a:pt x="9792" y="8679"/>
                  <a:pt x="9796" y="8671"/>
                  <a:pt x="9805" y="8654"/>
                </a:cubicBezTo>
                <a:cubicBezTo>
                  <a:pt x="9809" y="8637"/>
                  <a:pt x="9809" y="8616"/>
                  <a:pt x="9813" y="8599"/>
                </a:cubicBezTo>
                <a:cubicBezTo>
                  <a:pt x="9822" y="8581"/>
                  <a:pt x="9846" y="8576"/>
                  <a:pt x="9867" y="8576"/>
                </a:cubicBezTo>
                <a:close/>
                <a:moveTo>
                  <a:pt x="10987" y="8383"/>
                </a:moveTo>
                <a:lnTo>
                  <a:pt x="10987" y="8383"/>
                </a:lnTo>
                <a:cubicBezTo>
                  <a:pt x="10964" y="8387"/>
                  <a:pt x="10954" y="8408"/>
                  <a:pt x="10945" y="8434"/>
                </a:cubicBezTo>
                <a:cubicBezTo>
                  <a:pt x="10945" y="8447"/>
                  <a:pt x="10936" y="8493"/>
                  <a:pt x="10932" y="8502"/>
                </a:cubicBezTo>
                <a:cubicBezTo>
                  <a:pt x="10927" y="8510"/>
                  <a:pt x="10917" y="8513"/>
                  <a:pt x="10905" y="8513"/>
                </a:cubicBezTo>
                <a:cubicBezTo>
                  <a:pt x="10892" y="8513"/>
                  <a:pt x="10878" y="8510"/>
                  <a:pt x="10867" y="8510"/>
                </a:cubicBezTo>
                <a:cubicBezTo>
                  <a:pt x="10865" y="8510"/>
                  <a:pt x="10862" y="8510"/>
                  <a:pt x="10860" y="8510"/>
                </a:cubicBezTo>
                <a:cubicBezTo>
                  <a:pt x="10801" y="8527"/>
                  <a:pt x="10822" y="8599"/>
                  <a:pt x="10797" y="8641"/>
                </a:cubicBezTo>
                <a:cubicBezTo>
                  <a:pt x="10784" y="8660"/>
                  <a:pt x="10767" y="8663"/>
                  <a:pt x="10748" y="8663"/>
                </a:cubicBezTo>
                <a:cubicBezTo>
                  <a:pt x="10742" y="8663"/>
                  <a:pt x="10736" y="8662"/>
                  <a:pt x="10729" y="8662"/>
                </a:cubicBezTo>
                <a:cubicBezTo>
                  <a:pt x="10700" y="8667"/>
                  <a:pt x="10662" y="8679"/>
                  <a:pt x="10636" y="8696"/>
                </a:cubicBezTo>
                <a:cubicBezTo>
                  <a:pt x="10611" y="8713"/>
                  <a:pt x="10607" y="8730"/>
                  <a:pt x="10577" y="8734"/>
                </a:cubicBezTo>
                <a:cubicBezTo>
                  <a:pt x="10544" y="8747"/>
                  <a:pt x="10535" y="8751"/>
                  <a:pt x="10510" y="8780"/>
                </a:cubicBezTo>
                <a:cubicBezTo>
                  <a:pt x="10484" y="8815"/>
                  <a:pt x="10455" y="8824"/>
                  <a:pt x="10423" y="8824"/>
                </a:cubicBezTo>
                <a:cubicBezTo>
                  <a:pt x="10396" y="8824"/>
                  <a:pt x="10367" y="8818"/>
                  <a:pt x="10337" y="8814"/>
                </a:cubicBezTo>
                <a:lnTo>
                  <a:pt x="10328" y="8814"/>
                </a:lnTo>
                <a:cubicBezTo>
                  <a:pt x="10333" y="8776"/>
                  <a:pt x="10341" y="8742"/>
                  <a:pt x="10354" y="8709"/>
                </a:cubicBezTo>
                <a:cubicBezTo>
                  <a:pt x="10363" y="8711"/>
                  <a:pt x="10372" y="8714"/>
                  <a:pt x="10379" y="8714"/>
                </a:cubicBezTo>
                <a:cubicBezTo>
                  <a:pt x="10385" y="8714"/>
                  <a:pt x="10390" y="8712"/>
                  <a:pt x="10396" y="8709"/>
                </a:cubicBezTo>
                <a:cubicBezTo>
                  <a:pt x="10413" y="8700"/>
                  <a:pt x="10421" y="8688"/>
                  <a:pt x="10438" y="8683"/>
                </a:cubicBezTo>
                <a:cubicBezTo>
                  <a:pt x="10484" y="8662"/>
                  <a:pt x="10539" y="8688"/>
                  <a:pt x="10577" y="8650"/>
                </a:cubicBezTo>
                <a:cubicBezTo>
                  <a:pt x="10603" y="8624"/>
                  <a:pt x="10573" y="8612"/>
                  <a:pt x="10565" y="8591"/>
                </a:cubicBezTo>
                <a:cubicBezTo>
                  <a:pt x="10548" y="8548"/>
                  <a:pt x="10565" y="8510"/>
                  <a:pt x="10603" y="8493"/>
                </a:cubicBezTo>
                <a:cubicBezTo>
                  <a:pt x="10662" y="8464"/>
                  <a:pt x="10750" y="8489"/>
                  <a:pt x="10763" y="8405"/>
                </a:cubicBezTo>
                <a:cubicBezTo>
                  <a:pt x="10801" y="8401"/>
                  <a:pt x="10839" y="8401"/>
                  <a:pt x="10877" y="8396"/>
                </a:cubicBezTo>
                <a:cubicBezTo>
                  <a:pt x="10907" y="8392"/>
                  <a:pt x="10936" y="8388"/>
                  <a:pt x="10966" y="8384"/>
                </a:cubicBezTo>
                <a:cubicBezTo>
                  <a:pt x="10973" y="8384"/>
                  <a:pt x="10980" y="8384"/>
                  <a:pt x="10987" y="8383"/>
                </a:cubicBezTo>
                <a:close/>
                <a:moveTo>
                  <a:pt x="9052" y="7930"/>
                </a:moveTo>
                <a:cubicBezTo>
                  <a:pt x="9057" y="7930"/>
                  <a:pt x="9063" y="7931"/>
                  <a:pt x="9071" y="7932"/>
                </a:cubicBezTo>
                <a:cubicBezTo>
                  <a:pt x="9083" y="7936"/>
                  <a:pt x="9109" y="7949"/>
                  <a:pt x="9113" y="7966"/>
                </a:cubicBezTo>
                <a:cubicBezTo>
                  <a:pt x="9117" y="7983"/>
                  <a:pt x="9110" y="7984"/>
                  <a:pt x="9100" y="7984"/>
                </a:cubicBezTo>
                <a:cubicBezTo>
                  <a:pt x="9097" y="7984"/>
                  <a:pt x="9094" y="7984"/>
                  <a:pt x="9090" y="7984"/>
                </a:cubicBezTo>
                <a:cubicBezTo>
                  <a:pt x="9085" y="7984"/>
                  <a:pt x="9079" y="7985"/>
                  <a:pt x="9075" y="7987"/>
                </a:cubicBezTo>
                <a:cubicBezTo>
                  <a:pt x="9058" y="8059"/>
                  <a:pt x="9104" y="8042"/>
                  <a:pt x="9146" y="8059"/>
                </a:cubicBezTo>
                <a:cubicBezTo>
                  <a:pt x="9155" y="8059"/>
                  <a:pt x="9159" y="8059"/>
                  <a:pt x="9168" y="8063"/>
                </a:cubicBezTo>
                <a:cubicBezTo>
                  <a:pt x="9168" y="8071"/>
                  <a:pt x="9172" y="8076"/>
                  <a:pt x="9180" y="8080"/>
                </a:cubicBezTo>
                <a:cubicBezTo>
                  <a:pt x="9185" y="8082"/>
                  <a:pt x="9189" y="8083"/>
                  <a:pt x="9191" y="8083"/>
                </a:cubicBezTo>
                <a:cubicBezTo>
                  <a:pt x="9200" y="8083"/>
                  <a:pt x="9200" y="8074"/>
                  <a:pt x="9210" y="8067"/>
                </a:cubicBezTo>
                <a:cubicBezTo>
                  <a:pt x="9221" y="8063"/>
                  <a:pt x="9242" y="8040"/>
                  <a:pt x="9258" y="8040"/>
                </a:cubicBezTo>
                <a:cubicBezTo>
                  <a:pt x="9260" y="8040"/>
                  <a:pt x="9263" y="8041"/>
                  <a:pt x="9265" y="8042"/>
                </a:cubicBezTo>
                <a:cubicBezTo>
                  <a:pt x="9273" y="8046"/>
                  <a:pt x="9282" y="8063"/>
                  <a:pt x="9290" y="8067"/>
                </a:cubicBezTo>
                <a:cubicBezTo>
                  <a:pt x="9290" y="8071"/>
                  <a:pt x="9307" y="8080"/>
                  <a:pt x="9311" y="8080"/>
                </a:cubicBezTo>
                <a:cubicBezTo>
                  <a:pt x="9334" y="8091"/>
                  <a:pt x="9356" y="8093"/>
                  <a:pt x="9381" y="8093"/>
                </a:cubicBezTo>
                <a:cubicBezTo>
                  <a:pt x="9394" y="8093"/>
                  <a:pt x="9407" y="8093"/>
                  <a:pt x="9421" y="8093"/>
                </a:cubicBezTo>
                <a:cubicBezTo>
                  <a:pt x="9429" y="8093"/>
                  <a:pt x="9443" y="8091"/>
                  <a:pt x="9456" y="8091"/>
                </a:cubicBezTo>
                <a:cubicBezTo>
                  <a:pt x="9462" y="8091"/>
                  <a:pt x="9467" y="8091"/>
                  <a:pt x="9471" y="8093"/>
                </a:cubicBezTo>
                <a:cubicBezTo>
                  <a:pt x="9484" y="8097"/>
                  <a:pt x="9484" y="8105"/>
                  <a:pt x="9493" y="8114"/>
                </a:cubicBezTo>
                <a:cubicBezTo>
                  <a:pt x="9502" y="8121"/>
                  <a:pt x="9514" y="8123"/>
                  <a:pt x="9526" y="8123"/>
                </a:cubicBezTo>
                <a:cubicBezTo>
                  <a:pt x="9533" y="8123"/>
                  <a:pt x="9540" y="8122"/>
                  <a:pt x="9547" y="8122"/>
                </a:cubicBezTo>
                <a:cubicBezTo>
                  <a:pt x="9560" y="8122"/>
                  <a:pt x="9572" y="8124"/>
                  <a:pt x="9581" y="8135"/>
                </a:cubicBezTo>
                <a:cubicBezTo>
                  <a:pt x="9598" y="8147"/>
                  <a:pt x="9590" y="8190"/>
                  <a:pt x="9590" y="8211"/>
                </a:cubicBezTo>
                <a:cubicBezTo>
                  <a:pt x="9590" y="8253"/>
                  <a:pt x="9590" y="8278"/>
                  <a:pt x="9564" y="8316"/>
                </a:cubicBezTo>
                <a:cubicBezTo>
                  <a:pt x="9556" y="8334"/>
                  <a:pt x="9548" y="8340"/>
                  <a:pt x="9540" y="8340"/>
                </a:cubicBezTo>
                <a:cubicBezTo>
                  <a:pt x="9528" y="8340"/>
                  <a:pt x="9515" y="8328"/>
                  <a:pt x="9493" y="8320"/>
                </a:cubicBezTo>
                <a:cubicBezTo>
                  <a:pt x="9481" y="8318"/>
                  <a:pt x="9468" y="8316"/>
                  <a:pt x="9456" y="8316"/>
                </a:cubicBezTo>
                <a:cubicBezTo>
                  <a:pt x="9426" y="8316"/>
                  <a:pt x="9395" y="8324"/>
                  <a:pt x="9374" y="8342"/>
                </a:cubicBezTo>
                <a:cubicBezTo>
                  <a:pt x="9358" y="8350"/>
                  <a:pt x="9349" y="8367"/>
                  <a:pt x="9332" y="8380"/>
                </a:cubicBezTo>
                <a:cubicBezTo>
                  <a:pt x="9298" y="8413"/>
                  <a:pt x="9260" y="8443"/>
                  <a:pt x="9231" y="8485"/>
                </a:cubicBezTo>
                <a:cubicBezTo>
                  <a:pt x="9206" y="8519"/>
                  <a:pt x="9197" y="8586"/>
                  <a:pt x="9222" y="8620"/>
                </a:cubicBezTo>
                <a:cubicBezTo>
                  <a:pt x="9235" y="8641"/>
                  <a:pt x="9260" y="8641"/>
                  <a:pt x="9277" y="8654"/>
                </a:cubicBezTo>
                <a:cubicBezTo>
                  <a:pt x="9294" y="8675"/>
                  <a:pt x="9282" y="8700"/>
                  <a:pt x="9290" y="8726"/>
                </a:cubicBezTo>
                <a:cubicBezTo>
                  <a:pt x="9298" y="8730"/>
                  <a:pt x="9315" y="8730"/>
                  <a:pt x="9328" y="8730"/>
                </a:cubicBezTo>
                <a:cubicBezTo>
                  <a:pt x="9353" y="8734"/>
                  <a:pt x="9379" y="8742"/>
                  <a:pt x="9400" y="8747"/>
                </a:cubicBezTo>
                <a:cubicBezTo>
                  <a:pt x="9425" y="8751"/>
                  <a:pt x="9442" y="8764"/>
                  <a:pt x="9459" y="8780"/>
                </a:cubicBezTo>
                <a:cubicBezTo>
                  <a:pt x="9497" y="8823"/>
                  <a:pt x="9429" y="8814"/>
                  <a:pt x="9404" y="8818"/>
                </a:cubicBezTo>
                <a:cubicBezTo>
                  <a:pt x="9387" y="8823"/>
                  <a:pt x="9370" y="8835"/>
                  <a:pt x="9353" y="8840"/>
                </a:cubicBezTo>
                <a:cubicBezTo>
                  <a:pt x="9214" y="8721"/>
                  <a:pt x="9096" y="8582"/>
                  <a:pt x="8982" y="8447"/>
                </a:cubicBezTo>
                <a:cubicBezTo>
                  <a:pt x="8902" y="8350"/>
                  <a:pt x="8813" y="8244"/>
                  <a:pt x="8750" y="8126"/>
                </a:cubicBezTo>
                <a:lnTo>
                  <a:pt x="8767" y="8126"/>
                </a:lnTo>
                <a:cubicBezTo>
                  <a:pt x="8777" y="8124"/>
                  <a:pt x="8787" y="8123"/>
                  <a:pt x="8798" y="8123"/>
                </a:cubicBezTo>
                <a:cubicBezTo>
                  <a:pt x="8822" y="8123"/>
                  <a:pt x="8848" y="8127"/>
                  <a:pt x="8871" y="8127"/>
                </a:cubicBezTo>
                <a:cubicBezTo>
                  <a:pt x="8877" y="8127"/>
                  <a:pt x="8883" y="8127"/>
                  <a:pt x="8889" y="8126"/>
                </a:cubicBezTo>
                <a:cubicBezTo>
                  <a:pt x="8919" y="8122"/>
                  <a:pt x="8931" y="8101"/>
                  <a:pt x="8952" y="8084"/>
                </a:cubicBezTo>
                <a:cubicBezTo>
                  <a:pt x="8973" y="8063"/>
                  <a:pt x="8995" y="8046"/>
                  <a:pt x="9003" y="8017"/>
                </a:cubicBezTo>
                <a:cubicBezTo>
                  <a:pt x="9011" y="7995"/>
                  <a:pt x="9011" y="7962"/>
                  <a:pt x="9028" y="7941"/>
                </a:cubicBezTo>
                <a:cubicBezTo>
                  <a:pt x="9036" y="7933"/>
                  <a:pt x="9043" y="7930"/>
                  <a:pt x="9052" y="7930"/>
                </a:cubicBezTo>
                <a:close/>
                <a:moveTo>
                  <a:pt x="10202" y="8658"/>
                </a:moveTo>
                <a:cubicBezTo>
                  <a:pt x="10214" y="8662"/>
                  <a:pt x="10227" y="8662"/>
                  <a:pt x="10244" y="8667"/>
                </a:cubicBezTo>
                <a:cubicBezTo>
                  <a:pt x="10269" y="8671"/>
                  <a:pt x="10290" y="8679"/>
                  <a:pt x="10307" y="8692"/>
                </a:cubicBezTo>
                <a:cubicBezTo>
                  <a:pt x="10290" y="8734"/>
                  <a:pt x="10282" y="8776"/>
                  <a:pt x="10278" y="8823"/>
                </a:cubicBezTo>
                <a:cubicBezTo>
                  <a:pt x="10265" y="8827"/>
                  <a:pt x="10252" y="8827"/>
                  <a:pt x="10244" y="8831"/>
                </a:cubicBezTo>
                <a:cubicBezTo>
                  <a:pt x="10210" y="8840"/>
                  <a:pt x="10155" y="8844"/>
                  <a:pt x="10126" y="8865"/>
                </a:cubicBezTo>
                <a:cubicBezTo>
                  <a:pt x="10100" y="8882"/>
                  <a:pt x="10100" y="8920"/>
                  <a:pt x="10075" y="8937"/>
                </a:cubicBezTo>
                <a:cubicBezTo>
                  <a:pt x="10067" y="8943"/>
                  <a:pt x="10059" y="8945"/>
                  <a:pt x="10050" y="8945"/>
                </a:cubicBezTo>
                <a:cubicBezTo>
                  <a:pt x="10034" y="8945"/>
                  <a:pt x="10017" y="8938"/>
                  <a:pt x="10003" y="8932"/>
                </a:cubicBezTo>
                <a:cubicBezTo>
                  <a:pt x="9986" y="8928"/>
                  <a:pt x="9982" y="8920"/>
                  <a:pt x="9965" y="8920"/>
                </a:cubicBezTo>
                <a:cubicBezTo>
                  <a:pt x="9961" y="8920"/>
                  <a:pt x="9944" y="8924"/>
                  <a:pt x="9944" y="8924"/>
                </a:cubicBezTo>
                <a:cubicBezTo>
                  <a:pt x="9923" y="8916"/>
                  <a:pt x="9932" y="8890"/>
                  <a:pt x="9932" y="8869"/>
                </a:cubicBezTo>
                <a:cubicBezTo>
                  <a:pt x="9932" y="8844"/>
                  <a:pt x="9936" y="8827"/>
                  <a:pt x="9919" y="8810"/>
                </a:cubicBezTo>
                <a:lnTo>
                  <a:pt x="9923" y="8810"/>
                </a:lnTo>
                <a:cubicBezTo>
                  <a:pt x="10008" y="8810"/>
                  <a:pt x="10088" y="8776"/>
                  <a:pt x="10151" y="8721"/>
                </a:cubicBezTo>
                <a:cubicBezTo>
                  <a:pt x="10168" y="8700"/>
                  <a:pt x="10185" y="8683"/>
                  <a:pt x="10202" y="8658"/>
                </a:cubicBezTo>
                <a:close/>
                <a:moveTo>
                  <a:pt x="20644" y="8844"/>
                </a:moveTo>
                <a:cubicBezTo>
                  <a:pt x="20656" y="8865"/>
                  <a:pt x="20669" y="8886"/>
                  <a:pt x="20682" y="8903"/>
                </a:cubicBezTo>
                <a:cubicBezTo>
                  <a:pt x="20682" y="8903"/>
                  <a:pt x="20682" y="8907"/>
                  <a:pt x="20686" y="8907"/>
                </a:cubicBezTo>
                <a:cubicBezTo>
                  <a:pt x="20699" y="8928"/>
                  <a:pt x="20711" y="8945"/>
                  <a:pt x="20728" y="8966"/>
                </a:cubicBezTo>
                <a:cubicBezTo>
                  <a:pt x="20728" y="8970"/>
                  <a:pt x="20732" y="8970"/>
                  <a:pt x="20732" y="8975"/>
                </a:cubicBezTo>
                <a:cubicBezTo>
                  <a:pt x="20741" y="8983"/>
                  <a:pt x="20749" y="8996"/>
                  <a:pt x="20758" y="9004"/>
                </a:cubicBezTo>
                <a:cubicBezTo>
                  <a:pt x="20749" y="9008"/>
                  <a:pt x="20741" y="9013"/>
                  <a:pt x="20737" y="9017"/>
                </a:cubicBezTo>
                <a:lnTo>
                  <a:pt x="20732" y="9013"/>
                </a:lnTo>
                <a:cubicBezTo>
                  <a:pt x="20728" y="9013"/>
                  <a:pt x="20728" y="9008"/>
                  <a:pt x="20724" y="9004"/>
                </a:cubicBezTo>
                <a:cubicBezTo>
                  <a:pt x="20715" y="8996"/>
                  <a:pt x="20711" y="8983"/>
                  <a:pt x="20703" y="8970"/>
                </a:cubicBezTo>
                <a:cubicBezTo>
                  <a:pt x="20699" y="8966"/>
                  <a:pt x="20699" y="8962"/>
                  <a:pt x="20694" y="8958"/>
                </a:cubicBezTo>
                <a:cubicBezTo>
                  <a:pt x="20673" y="8924"/>
                  <a:pt x="20656" y="8886"/>
                  <a:pt x="20639" y="8844"/>
                </a:cubicBezTo>
                <a:close/>
                <a:moveTo>
                  <a:pt x="11472" y="8924"/>
                </a:moveTo>
                <a:cubicBezTo>
                  <a:pt x="11472" y="8928"/>
                  <a:pt x="11472" y="8932"/>
                  <a:pt x="11472" y="8932"/>
                </a:cubicBezTo>
                <a:cubicBezTo>
                  <a:pt x="11485" y="8954"/>
                  <a:pt x="11506" y="8954"/>
                  <a:pt x="11514" y="8975"/>
                </a:cubicBezTo>
                <a:cubicBezTo>
                  <a:pt x="11518" y="8997"/>
                  <a:pt x="11522" y="9089"/>
                  <a:pt x="11487" y="9089"/>
                </a:cubicBezTo>
                <a:cubicBezTo>
                  <a:pt x="11483" y="9089"/>
                  <a:pt x="11478" y="9088"/>
                  <a:pt x="11472" y="9084"/>
                </a:cubicBezTo>
                <a:cubicBezTo>
                  <a:pt x="11434" y="9067"/>
                  <a:pt x="11443" y="9021"/>
                  <a:pt x="11417" y="9000"/>
                </a:cubicBezTo>
                <a:cubicBezTo>
                  <a:pt x="11421" y="8996"/>
                  <a:pt x="11426" y="8992"/>
                  <a:pt x="11430" y="8987"/>
                </a:cubicBezTo>
                <a:cubicBezTo>
                  <a:pt x="11451" y="8962"/>
                  <a:pt x="11451" y="8937"/>
                  <a:pt x="11472" y="8924"/>
                </a:cubicBezTo>
                <a:close/>
                <a:moveTo>
                  <a:pt x="11084" y="8780"/>
                </a:moveTo>
                <a:cubicBezTo>
                  <a:pt x="11096" y="8785"/>
                  <a:pt x="11139" y="8785"/>
                  <a:pt x="11147" y="8793"/>
                </a:cubicBezTo>
                <a:cubicBezTo>
                  <a:pt x="11168" y="8831"/>
                  <a:pt x="11109" y="8844"/>
                  <a:pt x="11092" y="8861"/>
                </a:cubicBezTo>
                <a:cubicBezTo>
                  <a:pt x="11075" y="8878"/>
                  <a:pt x="11063" y="8920"/>
                  <a:pt x="11058" y="8954"/>
                </a:cubicBezTo>
                <a:lnTo>
                  <a:pt x="10961" y="8954"/>
                </a:lnTo>
                <a:cubicBezTo>
                  <a:pt x="10915" y="8954"/>
                  <a:pt x="10894" y="8954"/>
                  <a:pt x="10869" y="8996"/>
                </a:cubicBezTo>
                <a:cubicBezTo>
                  <a:pt x="10864" y="9008"/>
                  <a:pt x="10856" y="9017"/>
                  <a:pt x="10847" y="9030"/>
                </a:cubicBezTo>
                <a:cubicBezTo>
                  <a:pt x="10839" y="9042"/>
                  <a:pt x="10822" y="9089"/>
                  <a:pt x="10814" y="9093"/>
                </a:cubicBezTo>
                <a:cubicBezTo>
                  <a:pt x="10809" y="9094"/>
                  <a:pt x="10803" y="9095"/>
                  <a:pt x="10797" y="9095"/>
                </a:cubicBezTo>
                <a:cubicBezTo>
                  <a:pt x="10784" y="9095"/>
                  <a:pt x="10769" y="9093"/>
                  <a:pt x="10763" y="9093"/>
                </a:cubicBezTo>
                <a:lnTo>
                  <a:pt x="10695" y="9093"/>
                </a:lnTo>
                <a:cubicBezTo>
                  <a:pt x="10670" y="9093"/>
                  <a:pt x="10645" y="9084"/>
                  <a:pt x="10617" y="9084"/>
                </a:cubicBezTo>
                <a:cubicBezTo>
                  <a:pt x="10612" y="9084"/>
                  <a:pt x="10607" y="9084"/>
                  <a:pt x="10603" y="9084"/>
                </a:cubicBezTo>
                <a:cubicBezTo>
                  <a:pt x="10548" y="9089"/>
                  <a:pt x="10506" y="9127"/>
                  <a:pt x="10446" y="9127"/>
                </a:cubicBezTo>
                <a:cubicBezTo>
                  <a:pt x="10400" y="9127"/>
                  <a:pt x="10387" y="9118"/>
                  <a:pt x="10396" y="9072"/>
                </a:cubicBezTo>
                <a:cubicBezTo>
                  <a:pt x="10400" y="9063"/>
                  <a:pt x="10404" y="9046"/>
                  <a:pt x="10408" y="9038"/>
                </a:cubicBezTo>
                <a:cubicBezTo>
                  <a:pt x="10430" y="8999"/>
                  <a:pt x="10472" y="8996"/>
                  <a:pt x="10513" y="8996"/>
                </a:cubicBezTo>
                <a:cubicBezTo>
                  <a:pt x="10521" y="8996"/>
                  <a:pt x="10528" y="8996"/>
                  <a:pt x="10535" y="8996"/>
                </a:cubicBezTo>
                <a:cubicBezTo>
                  <a:pt x="10541" y="8996"/>
                  <a:pt x="10563" y="8999"/>
                  <a:pt x="10580" y="8999"/>
                </a:cubicBezTo>
                <a:cubicBezTo>
                  <a:pt x="10589" y="8999"/>
                  <a:pt x="10596" y="8999"/>
                  <a:pt x="10598" y="8996"/>
                </a:cubicBezTo>
                <a:cubicBezTo>
                  <a:pt x="10607" y="8987"/>
                  <a:pt x="10611" y="8954"/>
                  <a:pt x="10611" y="8945"/>
                </a:cubicBezTo>
                <a:cubicBezTo>
                  <a:pt x="10620" y="8916"/>
                  <a:pt x="10632" y="8890"/>
                  <a:pt x="10649" y="8869"/>
                </a:cubicBezTo>
                <a:cubicBezTo>
                  <a:pt x="10667" y="8852"/>
                  <a:pt x="10684" y="8846"/>
                  <a:pt x="10702" y="8846"/>
                </a:cubicBezTo>
                <a:cubicBezTo>
                  <a:pt x="10724" y="8846"/>
                  <a:pt x="10746" y="8854"/>
                  <a:pt x="10771" y="8861"/>
                </a:cubicBezTo>
                <a:cubicBezTo>
                  <a:pt x="10805" y="8873"/>
                  <a:pt x="10826" y="8890"/>
                  <a:pt x="10856" y="8907"/>
                </a:cubicBezTo>
                <a:cubicBezTo>
                  <a:pt x="10865" y="8911"/>
                  <a:pt x="10874" y="8913"/>
                  <a:pt x="10883" y="8913"/>
                </a:cubicBezTo>
                <a:cubicBezTo>
                  <a:pt x="10893" y="8913"/>
                  <a:pt x="10903" y="8910"/>
                  <a:pt x="10915" y="8903"/>
                </a:cubicBezTo>
                <a:cubicBezTo>
                  <a:pt x="10949" y="8882"/>
                  <a:pt x="10970" y="8831"/>
                  <a:pt x="11004" y="8806"/>
                </a:cubicBezTo>
                <a:cubicBezTo>
                  <a:pt x="11029" y="8785"/>
                  <a:pt x="11050" y="8780"/>
                  <a:pt x="11084" y="8780"/>
                </a:cubicBezTo>
                <a:close/>
                <a:moveTo>
                  <a:pt x="19698" y="8992"/>
                </a:moveTo>
                <a:cubicBezTo>
                  <a:pt x="19698" y="8996"/>
                  <a:pt x="19698" y="8996"/>
                  <a:pt x="19702" y="9000"/>
                </a:cubicBezTo>
                <a:cubicBezTo>
                  <a:pt x="19694" y="9004"/>
                  <a:pt x="19690" y="9013"/>
                  <a:pt x="19681" y="9017"/>
                </a:cubicBezTo>
                <a:cubicBezTo>
                  <a:pt x="19669" y="9034"/>
                  <a:pt x="19656" y="9046"/>
                  <a:pt x="19643" y="9059"/>
                </a:cubicBezTo>
                <a:cubicBezTo>
                  <a:pt x="19618" y="9080"/>
                  <a:pt x="19597" y="9101"/>
                  <a:pt x="19572" y="9118"/>
                </a:cubicBezTo>
                <a:cubicBezTo>
                  <a:pt x="19567" y="9122"/>
                  <a:pt x="19567" y="9122"/>
                  <a:pt x="19563" y="9127"/>
                </a:cubicBezTo>
                <a:lnTo>
                  <a:pt x="19559" y="9127"/>
                </a:lnTo>
                <a:cubicBezTo>
                  <a:pt x="19555" y="9122"/>
                  <a:pt x="19551" y="9114"/>
                  <a:pt x="19546" y="9110"/>
                </a:cubicBezTo>
                <a:cubicBezTo>
                  <a:pt x="19542" y="9105"/>
                  <a:pt x="19538" y="9101"/>
                  <a:pt x="19534" y="9097"/>
                </a:cubicBezTo>
                <a:cubicBezTo>
                  <a:pt x="19555" y="9089"/>
                  <a:pt x="19572" y="9080"/>
                  <a:pt x="19589" y="9067"/>
                </a:cubicBezTo>
                <a:cubicBezTo>
                  <a:pt x="19593" y="9067"/>
                  <a:pt x="19597" y="9063"/>
                  <a:pt x="19601" y="9063"/>
                </a:cubicBezTo>
                <a:cubicBezTo>
                  <a:pt x="19610" y="9055"/>
                  <a:pt x="19618" y="9051"/>
                  <a:pt x="19627" y="9042"/>
                </a:cubicBezTo>
                <a:cubicBezTo>
                  <a:pt x="19627" y="9046"/>
                  <a:pt x="19627" y="9046"/>
                  <a:pt x="19627" y="9046"/>
                </a:cubicBezTo>
                <a:cubicBezTo>
                  <a:pt x="19648" y="9030"/>
                  <a:pt x="19673" y="9013"/>
                  <a:pt x="19694" y="8996"/>
                </a:cubicBezTo>
                <a:lnTo>
                  <a:pt x="19698" y="8992"/>
                </a:lnTo>
                <a:close/>
                <a:moveTo>
                  <a:pt x="16389" y="9181"/>
                </a:moveTo>
                <a:cubicBezTo>
                  <a:pt x="16389" y="9182"/>
                  <a:pt x="16389" y="9182"/>
                  <a:pt x="16389" y="9183"/>
                </a:cubicBezTo>
                <a:lnTo>
                  <a:pt x="16389" y="9183"/>
                </a:lnTo>
                <a:cubicBezTo>
                  <a:pt x="16389" y="9182"/>
                  <a:pt x="16388" y="9182"/>
                  <a:pt x="16388" y="9181"/>
                </a:cubicBezTo>
                <a:close/>
                <a:moveTo>
                  <a:pt x="11147" y="9008"/>
                </a:moveTo>
                <a:cubicBezTo>
                  <a:pt x="11172" y="9013"/>
                  <a:pt x="11194" y="9021"/>
                  <a:pt x="11219" y="9025"/>
                </a:cubicBezTo>
                <a:cubicBezTo>
                  <a:pt x="11248" y="9038"/>
                  <a:pt x="11274" y="9046"/>
                  <a:pt x="11307" y="9046"/>
                </a:cubicBezTo>
                <a:cubicBezTo>
                  <a:pt x="11307" y="9059"/>
                  <a:pt x="11307" y="9067"/>
                  <a:pt x="11307" y="9072"/>
                </a:cubicBezTo>
                <a:cubicBezTo>
                  <a:pt x="11316" y="9110"/>
                  <a:pt x="11345" y="9143"/>
                  <a:pt x="11341" y="9181"/>
                </a:cubicBezTo>
                <a:cubicBezTo>
                  <a:pt x="11333" y="9228"/>
                  <a:pt x="11324" y="9266"/>
                  <a:pt x="11286" y="9300"/>
                </a:cubicBezTo>
                <a:cubicBezTo>
                  <a:pt x="11261" y="9325"/>
                  <a:pt x="11219" y="9359"/>
                  <a:pt x="11177" y="9367"/>
                </a:cubicBezTo>
                <a:cubicBezTo>
                  <a:pt x="11143" y="9342"/>
                  <a:pt x="11181" y="9249"/>
                  <a:pt x="11168" y="9211"/>
                </a:cubicBezTo>
                <a:cubicBezTo>
                  <a:pt x="11160" y="9190"/>
                  <a:pt x="11139" y="9177"/>
                  <a:pt x="11126" y="9160"/>
                </a:cubicBezTo>
                <a:cubicBezTo>
                  <a:pt x="11109" y="9148"/>
                  <a:pt x="11105" y="9148"/>
                  <a:pt x="11105" y="9131"/>
                </a:cubicBezTo>
                <a:cubicBezTo>
                  <a:pt x="11105" y="9105"/>
                  <a:pt x="11126" y="9072"/>
                  <a:pt x="11139" y="9051"/>
                </a:cubicBezTo>
                <a:cubicBezTo>
                  <a:pt x="11143" y="9038"/>
                  <a:pt x="11147" y="9025"/>
                  <a:pt x="11147" y="9008"/>
                </a:cubicBezTo>
                <a:close/>
                <a:moveTo>
                  <a:pt x="19812" y="9477"/>
                </a:moveTo>
                <a:cubicBezTo>
                  <a:pt x="19812" y="9490"/>
                  <a:pt x="19816" y="9498"/>
                  <a:pt x="19816" y="9506"/>
                </a:cubicBezTo>
                <a:cubicBezTo>
                  <a:pt x="19808" y="9511"/>
                  <a:pt x="19800" y="9515"/>
                  <a:pt x="19795" y="9515"/>
                </a:cubicBezTo>
                <a:cubicBezTo>
                  <a:pt x="19800" y="9502"/>
                  <a:pt x="19804" y="9490"/>
                  <a:pt x="19812" y="9477"/>
                </a:cubicBezTo>
                <a:close/>
                <a:moveTo>
                  <a:pt x="9974" y="9339"/>
                </a:moveTo>
                <a:cubicBezTo>
                  <a:pt x="9982" y="9339"/>
                  <a:pt x="9991" y="9340"/>
                  <a:pt x="9999" y="9342"/>
                </a:cubicBezTo>
                <a:cubicBezTo>
                  <a:pt x="10012" y="9346"/>
                  <a:pt x="10020" y="9359"/>
                  <a:pt x="10033" y="9363"/>
                </a:cubicBezTo>
                <a:lnTo>
                  <a:pt x="10050" y="9363"/>
                </a:lnTo>
                <a:cubicBezTo>
                  <a:pt x="10067" y="9367"/>
                  <a:pt x="10088" y="9367"/>
                  <a:pt x="10105" y="9371"/>
                </a:cubicBezTo>
                <a:cubicBezTo>
                  <a:pt x="10151" y="9388"/>
                  <a:pt x="10159" y="9426"/>
                  <a:pt x="10159" y="9473"/>
                </a:cubicBezTo>
                <a:cubicBezTo>
                  <a:pt x="10159" y="9490"/>
                  <a:pt x="10164" y="9523"/>
                  <a:pt x="10138" y="9523"/>
                </a:cubicBezTo>
                <a:cubicBezTo>
                  <a:pt x="10137" y="9524"/>
                  <a:pt x="10135" y="9524"/>
                  <a:pt x="10134" y="9524"/>
                </a:cubicBezTo>
                <a:cubicBezTo>
                  <a:pt x="10120" y="9524"/>
                  <a:pt x="10099" y="9510"/>
                  <a:pt x="10092" y="9502"/>
                </a:cubicBezTo>
                <a:cubicBezTo>
                  <a:pt x="10083" y="9494"/>
                  <a:pt x="10075" y="9477"/>
                  <a:pt x="10067" y="9468"/>
                </a:cubicBezTo>
                <a:cubicBezTo>
                  <a:pt x="10050" y="9456"/>
                  <a:pt x="10041" y="9456"/>
                  <a:pt x="10029" y="9439"/>
                </a:cubicBezTo>
                <a:cubicBezTo>
                  <a:pt x="10008" y="9405"/>
                  <a:pt x="9986" y="9371"/>
                  <a:pt x="9957" y="9346"/>
                </a:cubicBezTo>
                <a:cubicBezTo>
                  <a:pt x="9957" y="9346"/>
                  <a:pt x="9953" y="9342"/>
                  <a:pt x="9953" y="9342"/>
                </a:cubicBezTo>
                <a:cubicBezTo>
                  <a:pt x="9959" y="9340"/>
                  <a:pt x="9966" y="9339"/>
                  <a:pt x="9974" y="9339"/>
                </a:cubicBezTo>
                <a:close/>
                <a:moveTo>
                  <a:pt x="19610" y="9464"/>
                </a:moveTo>
                <a:cubicBezTo>
                  <a:pt x="19639" y="9473"/>
                  <a:pt x="19673" y="9477"/>
                  <a:pt x="19698" y="9494"/>
                </a:cubicBezTo>
                <a:cubicBezTo>
                  <a:pt x="19702" y="9498"/>
                  <a:pt x="19702" y="9498"/>
                  <a:pt x="19707" y="9498"/>
                </a:cubicBezTo>
                <a:cubicBezTo>
                  <a:pt x="19707" y="9502"/>
                  <a:pt x="19711" y="9506"/>
                  <a:pt x="19715" y="9506"/>
                </a:cubicBezTo>
                <a:cubicBezTo>
                  <a:pt x="19715" y="9511"/>
                  <a:pt x="19719" y="9511"/>
                  <a:pt x="19719" y="9511"/>
                </a:cubicBezTo>
                <a:cubicBezTo>
                  <a:pt x="19719" y="9515"/>
                  <a:pt x="19724" y="9519"/>
                  <a:pt x="19728" y="9519"/>
                </a:cubicBezTo>
                <a:cubicBezTo>
                  <a:pt x="19728" y="9523"/>
                  <a:pt x="19732" y="9523"/>
                  <a:pt x="19732" y="9528"/>
                </a:cubicBezTo>
                <a:cubicBezTo>
                  <a:pt x="19732" y="9528"/>
                  <a:pt x="19732" y="9532"/>
                  <a:pt x="19736" y="9532"/>
                </a:cubicBezTo>
                <a:cubicBezTo>
                  <a:pt x="19736" y="9532"/>
                  <a:pt x="19736" y="9536"/>
                  <a:pt x="19736" y="9536"/>
                </a:cubicBezTo>
                <a:cubicBezTo>
                  <a:pt x="19719" y="9540"/>
                  <a:pt x="19702" y="9549"/>
                  <a:pt x="19690" y="9553"/>
                </a:cubicBezTo>
                <a:cubicBezTo>
                  <a:pt x="19656" y="9566"/>
                  <a:pt x="19627" y="9566"/>
                  <a:pt x="19593" y="9566"/>
                </a:cubicBezTo>
                <a:cubicBezTo>
                  <a:pt x="19601" y="9532"/>
                  <a:pt x="19605" y="9498"/>
                  <a:pt x="19610" y="9464"/>
                </a:cubicBezTo>
                <a:close/>
                <a:moveTo>
                  <a:pt x="16676" y="9506"/>
                </a:moveTo>
                <a:lnTo>
                  <a:pt x="16676" y="9506"/>
                </a:lnTo>
                <a:cubicBezTo>
                  <a:pt x="16693" y="9528"/>
                  <a:pt x="16710" y="9544"/>
                  <a:pt x="16727" y="9566"/>
                </a:cubicBezTo>
                <a:cubicBezTo>
                  <a:pt x="16740" y="9591"/>
                  <a:pt x="16752" y="9620"/>
                  <a:pt x="16761" y="9650"/>
                </a:cubicBezTo>
                <a:cubicBezTo>
                  <a:pt x="16761" y="9654"/>
                  <a:pt x="16761" y="9658"/>
                  <a:pt x="16756" y="9658"/>
                </a:cubicBezTo>
                <a:cubicBezTo>
                  <a:pt x="16735" y="9608"/>
                  <a:pt x="16706" y="9557"/>
                  <a:pt x="16676" y="9506"/>
                </a:cubicBezTo>
                <a:close/>
                <a:moveTo>
                  <a:pt x="16377" y="9532"/>
                </a:moveTo>
                <a:cubicBezTo>
                  <a:pt x="16398" y="9540"/>
                  <a:pt x="16419" y="9549"/>
                  <a:pt x="16444" y="9553"/>
                </a:cubicBezTo>
                <a:cubicBezTo>
                  <a:pt x="16499" y="9599"/>
                  <a:pt x="16558" y="9650"/>
                  <a:pt x="16613" y="9709"/>
                </a:cubicBezTo>
                <a:cubicBezTo>
                  <a:pt x="16566" y="9675"/>
                  <a:pt x="16524" y="9642"/>
                  <a:pt x="16474" y="9616"/>
                </a:cubicBezTo>
                <a:cubicBezTo>
                  <a:pt x="16444" y="9587"/>
                  <a:pt x="16410" y="9557"/>
                  <a:pt x="16377" y="9532"/>
                </a:cubicBezTo>
                <a:close/>
                <a:moveTo>
                  <a:pt x="16550" y="9481"/>
                </a:moveTo>
                <a:cubicBezTo>
                  <a:pt x="16588" y="9498"/>
                  <a:pt x="16626" y="9511"/>
                  <a:pt x="16668" y="9528"/>
                </a:cubicBezTo>
                <a:cubicBezTo>
                  <a:pt x="16697" y="9578"/>
                  <a:pt x="16723" y="9633"/>
                  <a:pt x="16748" y="9688"/>
                </a:cubicBezTo>
                <a:cubicBezTo>
                  <a:pt x="16744" y="9696"/>
                  <a:pt x="16744" y="9709"/>
                  <a:pt x="16740" y="9722"/>
                </a:cubicBezTo>
                <a:cubicBezTo>
                  <a:pt x="16685" y="9637"/>
                  <a:pt x="16621" y="9557"/>
                  <a:pt x="16550" y="9481"/>
                </a:cubicBezTo>
                <a:close/>
                <a:moveTo>
                  <a:pt x="16339" y="9414"/>
                </a:moveTo>
                <a:cubicBezTo>
                  <a:pt x="16393" y="9430"/>
                  <a:pt x="16453" y="9447"/>
                  <a:pt x="16507" y="9468"/>
                </a:cubicBezTo>
                <a:cubicBezTo>
                  <a:pt x="16592" y="9553"/>
                  <a:pt x="16668" y="9646"/>
                  <a:pt x="16735" y="9751"/>
                </a:cubicBezTo>
                <a:cubicBezTo>
                  <a:pt x="16731" y="9768"/>
                  <a:pt x="16727" y="9789"/>
                  <a:pt x="16727" y="9810"/>
                </a:cubicBezTo>
                <a:cubicBezTo>
                  <a:pt x="16634" y="9701"/>
                  <a:pt x="16541" y="9608"/>
                  <a:pt x="16444" y="9528"/>
                </a:cubicBezTo>
                <a:cubicBezTo>
                  <a:pt x="16410" y="9490"/>
                  <a:pt x="16377" y="9447"/>
                  <a:pt x="16339" y="9414"/>
                </a:cubicBezTo>
                <a:close/>
                <a:moveTo>
                  <a:pt x="12170" y="9878"/>
                </a:moveTo>
                <a:cubicBezTo>
                  <a:pt x="12180" y="9878"/>
                  <a:pt x="12189" y="9879"/>
                  <a:pt x="12198" y="9882"/>
                </a:cubicBezTo>
                <a:cubicBezTo>
                  <a:pt x="12198" y="9891"/>
                  <a:pt x="12177" y="9920"/>
                  <a:pt x="12181" y="9929"/>
                </a:cubicBezTo>
                <a:cubicBezTo>
                  <a:pt x="12190" y="9941"/>
                  <a:pt x="12211" y="9933"/>
                  <a:pt x="12223" y="9941"/>
                </a:cubicBezTo>
                <a:cubicBezTo>
                  <a:pt x="12232" y="9945"/>
                  <a:pt x="12236" y="9958"/>
                  <a:pt x="12244" y="9962"/>
                </a:cubicBezTo>
                <a:cubicBezTo>
                  <a:pt x="12251" y="9964"/>
                  <a:pt x="12256" y="9964"/>
                  <a:pt x="12261" y="9964"/>
                </a:cubicBezTo>
                <a:cubicBezTo>
                  <a:pt x="12267" y="9964"/>
                  <a:pt x="12272" y="9964"/>
                  <a:pt x="12278" y="9966"/>
                </a:cubicBezTo>
                <a:cubicBezTo>
                  <a:pt x="12305" y="9978"/>
                  <a:pt x="12318" y="10010"/>
                  <a:pt x="12345" y="10010"/>
                </a:cubicBezTo>
                <a:cubicBezTo>
                  <a:pt x="12348" y="10010"/>
                  <a:pt x="12351" y="10010"/>
                  <a:pt x="12354" y="10009"/>
                </a:cubicBezTo>
                <a:cubicBezTo>
                  <a:pt x="12371" y="10004"/>
                  <a:pt x="12380" y="9988"/>
                  <a:pt x="12396" y="9988"/>
                </a:cubicBezTo>
                <a:cubicBezTo>
                  <a:pt x="12409" y="9988"/>
                  <a:pt x="12430" y="10004"/>
                  <a:pt x="12447" y="10009"/>
                </a:cubicBezTo>
                <a:cubicBezTo>
                  <a:pt x="12452" y="10009"/>
                  <a:pt x="12458" y="10010"/>
                  <a:pt x="12463" y="10010"/>
                </a:cubicBezTo>
                <a:cubicBezTo>
                  <a:pt x="12495" y="10010"/>
                  <a:pt x="12524" y="10000"/>
                  <a:pt x="12557" y="9996"/>
                </a:cubicBezTo>
                <a:cubicBezTo>
                  <a:pt x="12586" y="9996"/>
                  <a:pt x="12616" y="10000"/>
                  <a:pt x="12641" y="10000"/>
                </a:cubicBezTo>
                <a:lnTo>
                  <a:pt x="12645" y="10000"/>
                </a:lnTo>
                <a:cubicBezTo>
                  <a:pt x="12637" y="10017"/>
                  <a:pt x="12650" y="10034"/>
                  <a:pt x="12641" y="10051"/>
                </a:cubicBezTo>
                <a:cubicBezTo>
                  <a:pt x="12624" y="10051"/>
                  <a:pt x="12603" y="10030"/>
                  <a:pt x="12586" y="10026"/>
                </a:cubicBezTo>
                <a:cubicBezTo>
                  <a:pt x="12573" y="10022"/>
                  <a:pt x="12556" y="10016"/>
                  <a:pt x="12542" y="10016"/>
                </a:cubicBezTo>
                <a:cubicBezTo>
                  <a:pt x="12538" y="10016"/>
                  <a:pt x="12535" y="10016"/>
                  <a:pt x="12532" y="10017"/>
                </a:cubicBezTo>
                <a:cubicBezTo>
                  <a:pt x="12510" y="10026"/>
                  <a:pt x="12481" y="10047"/>
                  <a:pt x="12481" y="10072"/>
                </a:cubicBezTo>
                <a:cubicBezTo>
                  <a:pt x="12477" y="10093"/>
                  <a:pt x="12494" y="10110"/>
                  <a:pt x="12494" y="10127"/>
                </a:cubicBezTo>
                <a:cubicBezTo>
                  <a:pt x="12483" y="10135"/>
                  <a:pt x="12471" y="10135"/>
                  <a:pt x="12460" y="10135"/>
                </a:cubicBezTo>
                <a:cubicBezTo>
                  <a:pt x="12448" y="10135"/>
                  <a:pt x="12437" y="10135"/>
                  <a:pt x="12426" y="10144"/>
                </a:cubicBezTo>
                <a:cubicBezTo>
                  <a:pt x="12418" y="10156"/>
                  <a:pt x="12409" y="10169"/>
                  <a:pt x="12401" y="10178"/>
                </a:cubicBezTo>
                <a:cubicBezTo>
                  <a:pt x="12392" y="10194"/>
                  <a:pt x="12380" y="10203"/>
                  <a:pt x="12367" y="10211"/>
                </a:cubicBezTo>
                <a:cubicBezTo>
                  <a:pt x="12333" y="10231"/>
                  <a:pt x="12308" y="10243"/>
                  <a:pt x="12276" y="10243"/>
                </a:cubicBezTo>
                <a:cubicBezTo>
                  <a:pt x="12267" y="10243"/>
                  <a:pt x="12258" y="10243"/>
                  <a:pt x="12249" y="10241"/>
                </a:cubicBezTo>
                <a:cubicBezTo>
                  <a:pt x="12215" y="10232"/>
                  <a:pt x="12088" y="10165"/>
                  <a:pt x="12093" y="10118"/>
                </a:cubicBezTo>
                <a:lnTo>
                  <a:pt x="12093" y="10118"/>
                </a:lnTo>
                <a:cubicBezTo>
                  <a:pt x="12108" y="10124"/>
                  <a:pt x="12120" y="10127"/>
                  <a:pt x="12130" y="10127"/>
                </a:cubicBezTo>
                <a:cubicBezTo>
                  <a:pt x="12158" y="10127"/>
                  <a:pt x="12170" y="10106"/>
                  <a:pt x="12173" y="10064"/>
                </a:cubicBezTo>
                <a:cubicBezTo>
                  <a:pt x="12173" y="10055"/>
                  <a:pt x="12173" y="10026"/>
                  <a:pt x="12173" y="10017"/>
                </a:cubicBezTo>
                <a:cubicBezTo>
                  <a:pt x="12169" y="9992"/>
                  <a:pt x="12152" y="9988"/>
                  <a:pt x="12126" y="9983"/>
                </a:cubicBezTo>
                <a:cubicBezTo>
                  <a:pt x="12105" y="9975"/>
                  <a:pt x="12067" y="9983"/>
                  <a:pt x="12063" y="9954"/>
                </a:cubicBezTo>
                <a:cubicBezTo>
                  <a:pt x="12059" y="9941"/>
                  <a:pt x="12076" y="9924"/>
                  <a:pt x="12084" y="9912"/>
                </a:cubicBezTo>
                <a:cubicBezTo>
                  <a:pt x="12107" y="9892"/>
                  <a:pt x="12139" y="9878"/>
                  <a:pt x="12170" y="9878"/>
                </a:cubicBezTo>
                <a:close/>
                <a:moveTo>
                  <a:pt x="10185" y="9599"/>
                </a:moveTo>
                <a:cubicBezTo>
                  <a:pt x="10206" y="9599"/>
                  <a:pt x="10252" y="9612"/>
                  <a:pt x="10261" y="9633"/>
                </a:cubicBezTo>
                <a:cubicBezTo>
                  <a:pt x="10273" y="9650"/>
                  <a:pt x="10269" y="9684"/>
                  <a:pt x="10265" y="9701"/>
                </a:cubicBezTo>
                <a:cubicBezTo>
                  <a:pt x="10257" y="9739"/>
                  <a:pt x="10244" y="9793"/>
                  <a:pt x="10214" y="9827"/>
                </a:cubicBezTo>
                <a:cubicBezTo>
                  <a:pt x="10197" y="9848"/>
                  <a:pt x="10181" y="9857"/>
                  <a:pt x="10168" y="9886"/>
                </a:cubicBezTo>
                <a:cubicBezTo>
                  <a:pt x="10159" y="9907"/>
                  <a:pt x="10151" y="9937"/>
                  <a:pt x="10130" y="9950"/>
                </a:cubicBezTo>
                <a:cubicBezTo>
                  <a:pt x="10125" y="9953"/>
                  <a:pt x="10121" y="9954"/>
                  <a:pt x="10117" y="9954"/>
                </a:cubicBezTo>
                <a:cubicBezTo>
                  <a:pt x="10112" y="9954"/>
                  <a:pt x="10108" y="9953"/>
                  <a:pt x="10102" y="9953"/>
                </a:cubicBezTo>
                <a:cubicBezTo>
                  <a:pt x="10099" y="9953"/>
                  <a:pt x="10096" y="9953"/>
                  <a:pt x="10092" y="9954"/>
                </a:cubicBezTo>
                <a:cubicBezTo>
                  <a:pt x="10067" y="9958"/>
                  <a:pt x="10062" y="9983"/>
                  <a:pt x="10058" y="10009"/>
                </a:cubicBezTo>
                <a:cubicBezTo>
                  <a:pt x="10050" y="10034"/>
                  <a:pt x="10054" y="10059"/>
                  <a:pt x="10029" y="10076"/>
                </a:cubicBezTo>
                <a:cubicBezTo>
                  <a:pt x="10020" y="10080"/>
                  <a:pt x="10012" y="10080"/>
                  <a:pt x="10003" y="10089"/>
                </a:cubicBezTo>
                <a:cubicBezTo>
                  <a:pt x="9995" y="10097"/>
                  <a:pt x="9982" y="10110"/>
                  <a:pt x="9974" y="10123"/>
                </a:cubicBezTo>
                <a:cubicBezTo>
                  <a:pt x="9957" y="10144"/>
                  <a:pt x="9940" y="10165"/>
                  <a:pt x="9919" y="10178"/>
                </a:cubicBezTo>
                <a:cubicBezTo>
                  <a:pt x="9906" y="10190"/>
                  <a:pt x="9894" y="10190"/>
                  <a:pt x="9898" y="10216"/>
                </a:cubicBezTo>
                <a:cubicBezTo>
                  <a:pt x="9902" y="10228"/>
                  <a:pt x="9919" y="10228"/>
                  <a:pt x="9936" y="10232"/>
                </a:cubicBezTo>
                <a:cubicBezTo>
                  <a:pt x="9965" y="10245"/>
                  <a:pt x="9982" y="10254"/>
                  <a:pt x="9986" y="10287"/>
                </a:cubicBezTo>
                <a:cubicBezTo>
                  <a:pt x="9991" y="10338"/>
                  <a:pt x="9957" y="10380"/>
                  <a:pt x="9940" y="10427"/>
                </a:cubicBezTo>
                <a:cubicBezTo>
                  <a:pt x="9932" y="10422"/>
                  <a:pt x="9923" y="10418"/>
                  <a:pt x="9915" y="10418"/>
                </a:cubicBezTo>
                <a:cubicBezTo>
                  <a:pt x="9885" y="10296"/>
                  <a:pt x="9868" y="10169"/>
                  <a:pt x="9864" y="10047"/>
                </a:cubicBezTo>
                <a:cubicBezTo>
                  <a:pt x="9868" y="10021"/>
                  <a:pt x="9872" y="10000"/>
                  <a:pt x="9872" y="9979"/>
                </a:cubicBezTo>
                <a:cubicBezTo>
                  <a:pt x="9885" y="9929"/>
                  <a:pt x="9894" y="9878"/>
                  <a:pt x="9906" y="9827"/>
                </a:cubicBezTo>
                <a:cubicBezTo>
                  <a:pt x="9906" y="9823"/>
                  <a:pt x="9910" y="9823"/>
                  <a:pt x="9910" y="9819"/>
                </a:cubicBezTo>
                <a:cubicBezTo>
                  <a:pt x="9919" y="9819"/>
                  <a:pt x="9923" y="9815"/>
                  <a:pt x="9932" y="9810"/>
                </a:cubicBezTo>
                <a:cubicBezTo>
                  <a:pt x="9961" y="9806"/>
                  <a:pt x="9982" y="9798"/>
                  <a:pt x="10003" y="9777"/>
                </a:cubicBezTo>
                <a:cubicBezTo>
                  <a:pt x="10016" y="9764"/>
                  <a:pt x="10024" y="9743"/>
                  <a:pt x="10033" y="9734"/>
                </a:cubicBezTo>
                <a:cubicBezTo>
                  <a:pt x="10037" y="9731"/>
                  <a:pt x="10043" y="9730"/>
                  <a:pt x="10050" y="9730"/>
                </a:cubicBezTo>
                <a:cubicBezTo>
                  <a:pt x="10067" y="9730"/>
                  <a:pt x="10088" y="9739"/>
                  <a:pt x="10100" y="9739"/>
                </a:cubicBezTo>
                <a:cubicBezTo>
                  <a:pt x="10111" y="9741"/>
                  <a:pt x="10123" y="9742"/>
                  <a:pt x="10134" y="9742"/>
                </a:cubicBezTo>
                <a:cubicBezTo>
                  <a:pt x="10146" y="9742"/>
                  <a:pt x="10157" y="9741"/>
                  <a:pt x="10168" y="9739"/>
                </a:cubicBezTo>
                <a:cubicBezTo>
                  <a:pt x="10172" y="9696"/>
                  <a:pt x="10159" y="9637"/>
                  <a:pt x="10185" y="9599"/>
                </a:cubicBezTo>
                <a:close/>
                <a:moveTo>
                  <a:pt x="11127" y="10514"/>
                </a:moveTo>
                <a:cubicBezTo>
                  <a:pt x="11134" y="10514"/>
                  <a:pt x="11143" y="10515"/>
                  <a:pt x="11151" y="10515"/>
                </a:cubicBezTo>
                <a:lnTo>
                  <a:pt x="11168" y="10515"/>
                </a:lnTo>
                <a:cubicBezTo>
                  <a:pt x="11198" y="10574"/>
                  <a:pt x="11232" y="10633"/>
                  <a:pt x="11270" y="10692"/>
                </a:cubicBezTo>
                <a:cubicBezTo>
                  <a:pt x="11270" y="10701"/>
                  <a:pt x="11270" y="10705"/>
                  <a:pt x="11265" y="10709"/>
                </a:cubicBezTo>
                <a:cubicBezTo>
                  <a:pt x="11244" y="10735"/>
                  <a:pt x="11194" y="10714"/>
                  <a:pt x="11215" y="10768"/>
                </a:cubicBezTo>
                <a:cubicBezTo>
                  <a:pt x="11219" y="10777"/>
                  <a:pt x="11223" y="10785"/>
                  <a:pt x="11232" y="10794"/>
                </a:cubicBezTo>
                <a:cubicBezTo>
                  <a:pt x="11236" y="10802"/>
                  <a:pt x="11236" y="10815"/>
                  <a:pt x="11236" y="10828"/>
                </a:cubicBezTo>
                <a:cubicBezTo>
                  <a:pt x="11236" y="10836"/>
                  <a:pt x="11236" y="10849"/>
                  <a:pt x="11236" y="10861"/>
                </a:cubicBezTo>
                <a:cubicBezTo>
                  <a:pt x="11232" y="10878"/>
                  <a:pt x="11227" y="10895"/>
                  <a:pt x="11210" y="10908"/>
                </a:cubicBezTo>
                <a:cubicBezTo>
                  <a:pt x="11191" y="10924"/>
                  <a:pt x="11174" y="10932"/>
                  <a:pt x="11155" y="10932"/>
                </a:cubicBezTo>
                <a:cubicBezTo>
                  <a:pt x="11145" y="10932"/>
                  <a:pt x="11134" y="10929"/>
                  <a:pt x="11122" y="10925"/>
                </a:cubicBezTo>
                <a:cubicBezTo>
                  <a:pt x="11101" y="10916"/>
                  <a:pt x="11075" y="10903"/>
                  <a:pt x="11054" y="10891"/>
                </a:cubicBezTo>
                <a:cubicBezTo>
                  <a:pt x="11050" y="10891"/>
                  <a:pt x="11042" y="10887"/>
                  <a:pt x="11029" y="10882"/>
                </a:cubicBezTo>
                <a:cubicBezTo>
                  <a:pt x="11016" y="10857"/>
                  <a:pt x="11012" y="10836"/>
                  <a:pt x="11029" y="10806"/>
                </a:cubicBezTo>
                <a:cubicBezTo>
                  <a:pt x="11042" y="10777"/>
                  <a:pt x="11084" y="10764"/>
                  <a:pt x="11092" y="10739"/>
                </a:cubicBezTo>
                <a:cubicBezTo>
                  <a:pt x="11101" y="10730"/>
                  <a:pt x="11092" y="10709"/>
                  <a:pt x="11092" y="10697"/>
                </a:cubicBezTo>
                <a:cubicBezTo>
                  <a:pt x="11092" y="10676"/>
                  <a:pt x="11096" y="10654"/>
                  <a:pt x="11092" y="10633"/>
                </a:cubicBezTo>
                <a:cubicBezTo>
                  <a:pt x="11092" y="10616"/>
                  <a:pt x="11084" y="10604"/>
                  <a:pt x="11084" y="10587"/>
                </a:cubicBezTo>
                <a:cubicBezTo>
                  <a:pt x="11080" y="10566"/>
                  <a:pt x="11084" y="10528"/>
                  <a:pt x="11105" y="10519"/>
                </a:cubicBezTo>
                <a:cubicBezTo>
                  <a:pt x="11111" y="10515"/>
                  <a:pt x="11119" y="10514"/>
                  <a:pt x="11127" y="10514"/>
                </a:cubicBezTo>
                <a:close/>
                <a:moveTo>
                  <a:pt x="10653" y="10667"/>
                </a:moveTo>
                <a:cubicBezTo>
                  <a:pt x="10691" y="10722"/>
                  <a:pt x="10729" y="10773"/>
                  <a:pt x="10767" y="10828"/>
                </a:cubicBezTo>
                <a:cubicBezTo>
                  <a:pt x="10771" y="10832"/>
                  <a:pt x="10771" y="10836"/>
                  <a:pt x="10771" y="10840"/>
                </a:cubicBezTo>
                <a:cubicBezTo>
                  <a:pt x="10776" y="10857"/>
                  <a:pt x="10763" y="10887"/>
                  <a:pt x="10771" y="10903"/>
                </a:cubicBezTo>
                <a:cubicBezTo>
                  <a:pt x="10776" y="10908"/>
                  <a:pt x="10788" y="10912"/>
                  <a:pt x="10793" y="10916"/>
                </a:cubicBezTo>
                <a:cubicBezTo>
                  <a:pt x="10809" y="10933"/>
                  <a:pt x="10822" y="10950"/>
                  <a:pt x="10843" y="10963"/>
                </a:cubicBezTo>
                <a:cubicBezTo>
                  <a:pt x="10873" y="10984"/>
                  <a:pt x="10864" y="11009"/>
                  <a:pt x="10911" y="11009"/>
                </a:cubicBezTo>
                <a:cubicBezTo>
                  <a:pt x="10932" y="11039"/>
                  <a:pt x="10953" y="11068"/>
                  <a:pt x="10978" y="11093"/>
                </a:cubicBezTo>
                <a:cubicBezTo>
                  <a:pt x="10978" y="11110"/>
                  <a:pt x="10983" y="11123"/>
                  <a:pt x="10991" y="11136"/>
                </a:cubicBezTo>
                <a:cubicBezTo>
                  <a:pt x="10974" y="11140"/>
                  <a:pt x="10961" y="11140"/>
                  <a:pt x="10945" y="11140"/>
                </a:cubicBezTo>
                <a:lnTo>
                  <a:pt x="10898" y="11140"/>
                </a:lnTo>
                <a:cubicBezTo>
                  <a:pt x="10877" y="11127"/>
                  <a:pt x="10869" y="11093"/>
                  <a:pt x="10852" y="11077"/>
                </a:cubicBezTo>
                <a:cubicBezTo>
                  <a:pt x="10831" y="11055"/>
                  <a:pt x="10797" y="11047"/>
                  <a:pt x="10771" y="11043"/>
                </a:cubicBezTo>
                <a:cubicBezTo>
                  <a:pt x="10712" y="11034"/>
                  <a:pt x="10666" y="11013"/>
                  <a:pt x="10611" y="10988"/>
                </a:cubicBezTo>
                <a:cubicBezTo>
                  <a:pt x="10608" y="10987"/>
                  <a:pt x="10605" y="10987"/>
                  <a:pt x="10603" y="10987"/>
                </a:cubicBezTo>
                <a:cubicBezTo>
                  <a:pt x="10601" y="10987"/>
                  <a:pt x="10599" y="10987"/>
                  <a:pt x="10597" y="10987"/>
                </a:cubicBezTo>
                <a:cubicBezTo>
                  <a:pt x="10593" y="10987"/>
                  <a:pt x="10590" y="10986"/>
                  <a:pt x="10586" y="10979"/>
                </a:cubicBezTo>
                <a:cubicBezTo>
                  <a:pt x="10590" y="10954"/>
                  <a:pt x="10590" y="10929"/>
                  <a:pt x="10590" y="10903"/>
                </a:cubicBezTo>
                <a:cubicBezTo>
                  <a:pt x="10590" y="10891"/>
                  <a:pt x="10590" y="10874"/>
                  <a:pt x="10590" y="10857"/>
                </a:cubicBezTo>
                <a:cubicBezTo>
                  <a:pt x="10590" y="10815"/>
                  <a:pt x="10573" y="10735"/>
                  <a:pt x="10598" y="10697"/>
                </a:cubicBezTo>
                <a:cubicBezTo>
                  <a:pt x="10611" y="10676"/>
                  <a:pt x="10632" y="10667"/>
                  <a:pt x="10653" y="10667"/>
                </a:cubicBezTo>
                <a:close/>
                <a:moveTo>
                  <a:pt x="15045" y="11009"/>
                </a:moveTo>
                <a:cubicBezTo>
                  <a:pt x="15059" y="11009"/>
                  <a:pt x="15071" y="11010"/>
                  <a:pt x="15085" y="11022"/>
                </a:cubicBezTo>
                <a:cubicBezTo>
                  <a:pt x="15106" y="11039"/>
                  <a:pt x="15110" y="11064"/>
                  <a:pt x="15127" y="11081"/>
                </a:cubicBezTo>
                <a:cubicBezTo>
                  <a:pt x="15148" y="11102"/>
                  <a:pt x="15174" y="11131"/>
                  <a:pt x="15203" y="11140"/>
                </a:cubicBezTo>
                <a:cubicBezTo>
                  <a:pt x="15209" y="11141"/>
                  <a:pt x="15214" y="11141"/>
                  <a:pt x="15220" y="11141"/>
                </a:cubicBezTo>
                <a:cubicBezTo>
                  <a:pt x="15235" y="11141"/>
                  <a:pt x="15251" y="11139"/>
                  <a:pt x="15265" y="11139"/>
                </a:cubicBezTo>
                <a:cubicBezTo>
                  <a:pt x="15270" y="11139"/>
                  <a:pt x="15275" y="11139"/>
                  <a:pt x="15279" y="11140"/>
                </a:cubicBezTo>
                <a:cubicBezTo>
                  <a:pt x="15309" y="11144"/>
                  <a:pt x="15309" y="11148"/>
                  <a:pt x="15313" y="11178"/>
                </a:cubicBezTo>
                <a:cubicBezTo>
                  <a:pt x="15313" y="11195"/>
                  <a:pt x="15317" y="11212"/>
                  <a:pt x="15326" y="11224"/>
                </a:cubicBezTo>
                <a:cubicBezTo>
                  <a:pt x="15292" y="11220"/>
                  <a:pt x="15262" y="11224"/>
                  <a:pt x="15229" y="11207"/>
                </a:cubicBezTo>
                <a:cubicBezTo>
                  <a:pt x="15207" y="11193"/>
                  <a:pt x="15191" y="11181"/>
                  <a:pt x="15168" y="11181"/>
                </a:cubicBezTo>
                <a:cubicBezTo>
                  <a:pt x="15164" y="11181"/>
                  <a:pt x="15161" y="11181"/>
                  <a:pt x="15157" y="11182"/>
                </a:cubicBezTo>
                <a:cubicBezTo>
                  <a:pt x="15131" y="11186"/>
                  <a:pt x="15106" y="11195"/>
                  <a:pt x="15085" y="11203"/>
                </a:cubicBezTo>
                <a:cubicBezTo>
                  <a:pt x="15060" y="11212"/>
                  <a:pt x="15039" y="11233"/>
                  <a:pt x="15009" y="11237"/>
                </a:cubicBezTo>
                <a:cubicBezTo>
                  <a:pt x="15006" y="11237"/>
                  <a:pt x="15003" y="11237"/>
                  <a:pt x="15000" y="11237"/>
                </a:cubicBezTo>
                <a:cubicBezTo>
                  <a:pt x="14969" y="11237"/>
                  <a:pt x="14956" y="11218"/>
                  <a:pt x="14933" y="11199"/>
                </a:cubicBezTo>
                <a:cubicBezTo>
                  <a:pt x="14912" y="11178"/>
                  <a:pt x="14878" y="11169"/>
                  <a:pt x="14853" y="11169"/>
                </a:cubicBezTo>
                <a:cubicBezTo>
                  <a:pt x="14840" y="11127"/>
                  <a:pt x="14853" y="11119"/>
                  <a:pt x="14878" y="11093"/>
                </a:cubicBezTo>
                <a:cubicBezTo>
                  <a:pt x="14899" y="11072"/>
                  <a:pt x="14895" y="11051"/>
                  <a:pt x="14908" y="11034"/>
                </a:cubicBezTo>
                <a:cubicBezTo>
                  <a:pt x="14913" y="11022"/>
                  <a:pt x="14922" y="11018"/>
                  <a:pt x="14933" y="11018"/>
                </a:cubicBezTo>
                <a:cubicBezTo>
                  <a:pt x="14941" y="11018"/>
                  <a:pt x="14950" y="11020"/>
                  <a:pt x="14958" y="11022"/>
                </a:cubicBezTo>
                <a:cubicBezTo>
                  <a:pt x="14980" y="11022"/>
                  <a:pt x="15001" y="11009"/>
                  <a:pt x="15022" y="11009"/>
                </a:cubicBezTo>
                <a:cubicBezTo>
                  <a:pt x="15030" y="11009"/>
                  <a:pt x="15038" y="11009"/>
                  <a:pt x="15045" y="11009"/>
                </a:cubicBezTo>
                <a:close/>
                <a:moveTo>
                  <a:pt x="10615" y="11532"/>
                </a:moveTo>
                <a:lnTo>
                  <a:pt x="10615" y="11532"/>
                </a:lnTo>
                <a:cubicBezTo>
                  <a:pt x="10700" y="11583"/>
                  <a:pt x="10793" y="11634"/>
                  <a:pt x="10881" y="11680"/>
                </a:cubicBezTo>
                <a:cubicBezTo>
                  <a:pt x="10843" y="11684"/>
                  <a:pt x="10801" y="11689"/>
                  <a:pt x="10763" y="11701"/>
                </a:cubicBezTo>
                <a:cubicBezTo>
                  <a:pt x="10763" y="11676"/>
                  <a:pt x="10763" y="11655"/>
                  <a:pt x="10755" y="11638"/>
                </a:cubicBezTo>
                <a:cubicBezTo>
                  <a:pt x="10746" y="11621"/>
                  <a:pt x="10725" y="11604"/>
                  <a:pt x="10708" y="11591"/>
                </a:cubicBezTo>
                <a:cubicBezTo>
                  <a:pt x="10683" y="11575"/>
                  <a:pt x="10645" y="11579"/>
                  <a:pt x="10624" y="11562"/>
                </a:cubicBezTo>
                <a:cubicBezTo>
                  <a:pt x="10620" y="11558"/>
                  <a:pt x="10615" y="11545"/>
                  <a:pt x="10615" y="11532"/>
                </a:cubicBezTo>
                <a:close/>
                <a:moveTo>
                  <a:pt x="12464" y="11285"/>
                </a:moveTo>
                <a:cubicBezTo>
                  <a:pt x="12487" y="11285"/>
                  <a:pt x="12511" y="11311"/>
                  <a:pt x="12532" y="11326"/>
                </a:cubicBezTo>
                <a:cubicBezTo>
                  <a:pt x="12544" y="11338"/>
                  <a:pt x="12561" y="11342"/>
                  <a:pt x="12569" y="11359"/>
                </a:cubicBezTo>
                <a:cubicBezTo>
                  <a:pt x="12582" y="11385"/>
                  <a:pt x="12578" y="11423"/>
                  <a:pt x="12578" y="11452"/>
                </a:cubicBezTo>
                <a:cubicBezTo>
                  <a:pt x="12578" y="11469"/>
                  <a:pt x="12574" y="11494"/>
                  <a:pt x="12578" y="11511"/>
                </a:cubicBezTo>
                <a:cubicBezTo>
                  <a:pt x="12582" y="11524"/>
                  <a:pt x="12586" y="11528"/>
                  <a:pt x="12599" y="11537"/>
                </a:cubicBezTo>
                <a:cubicBezTo>
                  <a:pt x="12637" y="11575"/>
                  <a:pt x="12658" y="11587"/>
                  <a:pt x="12629" y="11638"/>
                </a:cubicBezTo>
                <a:cubicBezTo>
                  <a:pt x="12599" y="11684"/>
                  <a:pt x="12569" y="11743"/>
                  <a:pt x="12519" y="11773"/>
                </a:cubicBezTo>
                <a:cubicBezTo>
                  <a:pt x="12494" y="11781"/>
                  <a:pt x="12472" y="11781"/>
                  <a:pt x="12451" y="11794"/>
                </a:cubicBezTo>
                <a:cubicBezTo>
                  <a:pt x="12430" y="11807"/>
                  <a:pt x="12401" y="11815"/>
                  <a:pt x="12405" y="11845"/>
                </a:cubicBezTo>
                <a:cubicBezTo>
                  <a:pt x="12409" y="11857"/>
                  <a:pt x="12418" y="11857"/>
                  <a:pt x="12426" y="11866"/>
                </a:cubicBezTo>
                <a:lnTo>
                  <a:pt x="12240" y="11908"/>
                </a:lnTo>
                <a:cubicBezTo>
                  <a:pt x="12236" y="11912"/>
                  <a:pt x="12236" y="11912"/>
                  <a:pt x="12232" y="11912"/>
                </a:cubicBezTo>
                <a:cubicBezTo>
                  <a:pt x="12228" y="11904"/>
                  <a:pt x="12228" y="11895"/>
                  <a:pt x="12223" y="11887"/>
                </a:cubicBezTo>
                <a:cubicBezTo>
                  <a:pt x="12219" y="11866"/>
                  <a:pt x="12228" y="11849"/>
                  <a:pt x="12223" y="11828"/>
                </a:cubicBezTo>
                <a:cubicBezTo>
                  <a:pt x="12219" y="11815"/>
                  <a:pt x="12211" y="11802"/>
                  <a:pt x="12207" y="11786"/>
                </a:cubicBezTo>
                <a:cubicBezTo>
                  <a:pt x="12194" y="11739"/>
                  <a:pt x="12194" y="11701"/>
                  <a:pt x="12194" y="11655"/>
                </a:cubicBezTo>
                <a:cubicBezTo>
                  <a:pt x="12194" y="11651"/>
                  <a:pt x="12190" y="11646"/>
                  <a:pt x="12194" y="11638"/>
                </a:cubicBezTo>
                <a:cubicBezTo>
                  <a:pt x="12198" y="11613"/>
                  <a:pt x="12207" y="11591"/>
                  <a:pt x="12215" y="11570"/>
                </a:cubicBezTo>
                <a:lnTo>
                  <a:pt x="12219" y="11570"/>
                </a:lnTo>
                <a:cubicBezTo>
                  <a:pt x="12223" y="11570"/>
                  <a:pt x="12223" y="11583"/>
                  <a:pt x="12236" y="11583"/>
                </a:cubicBezTo>
                <a:cubicBezTo>
                  <a:pt x="12244" y="11583"/>
                  <a:pt x="12253" y="11566"/>
                  <a:pt x="12257" y="11558"/>
                </a:cubicBezTo>
                <a:cubicBezTo>
                  <a:pt x="12266" y="11537"/>
                  <a:pt x="12278" y="11515"/>
                  <a:pt x="12278" y="11494"/>
                </a:cubicBezTo>
                <a:cubicBezTo>
                  <a:pt x="12285" y="11492"/>
                  <a:pt x="12293" y="11491"/>
                  <a:pt x="12300" y="11491"/>
                </a:cubicBezTo>
                <a:cubicBezTo>
                  <a:pt x="12316" y="11491"/>
                  <a:pt x="12332" y="11494"/>
                  <a:pt x="12346" y="11494"/>
                </a:cubicBezTo>
                <a:cubicBezTo>
                  <a:pt x="12375" y="11494"/>
                  <a:pt x="12375" y="11494"/>
                  <a:pt x="12384" y="11465"/>
                </a:cubicBezTo>
                <a:cubicBezTo>
                  <a:pt x="12396" y="11435"/>
                  <a:pt x="12401" y="11406"/>
                  <a:pt x="12409" y="11376"/>
                </a:cubicBezTo>
                <a:cubicBezTo>
                  <a:pt x="12413" y="11351"/>
                  <a:pt x="12418" y="11317"/>
                  <a:pt x="12434" y="11300"/>
                </a:cubicBezTo>
                <a:cubicBezTo>
                  <a:pt x="12444" y="11289"/>
                  <a:pt x="12454" y="11285"/>
                  <a:pt x="12464" y="11285"/>
                </a:cubicBezTo>
                <a:close/>
                <a:moveTo>
                  <a:pt x="11670" y="11436"/>
                </a:moveTo>
                <a:cubicBezTo>
                  <a:pt x="11683" y="11436"/>
                  <a:pt x="11694" y="11437"/>
                  <a:pt x="11704" y="11440"/>
                </a:cubicBezTo>
                <a:cubicBezTo>
                  <a:pt x="11725" y="11444"/>
                  <a:pt x="11734" y="11456"/>
                  <a:pt x="11751" y="11469"/>
                </a:cubicBezTo>
                <a:cubicBezTo>
                  <a:pt x="11768" y="11482"/>
                  <a:pt x="11784" y="11490"/>
                  <a:pt x="11806" y="11494"/>
                </a:cubicBezTo>
                <a:cubicBezTo>
                  <a:pt x="11810" y="11515"/>
                  <a:pt x="11801" y="11537"/>
                  <a:pt x="11806" y="11558"/>
                </a:cubicBezTo>
                <a:cubicBezTo>
                  <a:pt x="11814" y="11579"/>
                  <a:pt x="11818" y="11575"/>
                  <a:pt x="11827" y="11591"/>
                </a:cubicBezTo>
                <a:cubicBezTo>
                  <a:pt x="11852" y="11625"/>
                  <a:pt x="11882" y="11638"/>
                  <a:pt x="11919" y="11663"/>
                </a:cubicBezTo>
                <a:cubicBezTo>
                  <a:pt x="11970" y="11697"/>
                  <a:pt x="11970" y="11781"/>
                  <a:pt x="11932" y="11832"/>
                </a:cubicBezTo>
                <a:cubicBezTo>
                  <a:pt x="11915" y="11849"/>
                  <a:pt x="11898" y="11874"/>
                  <a:pt x="11877" y="11891"/>
                </a:cubicBezTo>
                <a:cubicBezTo>
                  <a:pt x="11869" y="11904"/>
                  <a:pt x="11848" y="11912"/>
                  <a:pt x="11839" y="11925"/>
                </a:cubicBezTo>
                <a:cubicBezTo>
                  <a:pt x="11839" y="11929"/>
                  <a:pt x="11835" y="11929"/>
                  <a:pt x="11835" y="11929"/>
                </a:cubicBezTo>
                <a:cubicBezTo>
                  <a:pt x="11696" y="11798"/>
                  <a:pt x="11569" y="11659"/>
                  <a:pt x="11443" y="11515"/>
                </a:cubicBezTo>
                <a:lnTo>
                  <a:pt x="11451" y="11515"/>
                </a:lnTo>
                <a:cubicBezTo>
                  <a:pt x="11489" y="11499"/>
                  <a:pt x="11485" y="11444"/>
                  <a:pt x="11535" y="11440"/>
                </a:cubicBezTo>
                <a:cubicBezTo>
                  <a:pt x="11542" y="11438"/>
                  <a:pt x="11549" y="11438"/>
                  <a:pt x="11557" y="11438"/>
                </a:cubicBezTo>
                <a:cubicBezTo>
                  <a:pt x="11571" y="11438"/>
                  <a:pt x="11585" y="11440"/>
                  <a:pt x="11599" y="11440"/>
                </a:cubicBezTo>
                <a:cubicBezTo>
                  <a:pt x="11618" y="11440"/>
                  <a:pt x="11646" y="11436"/>
                  <a:pt x="11670" y="11436"/>
                </a:cubicBezTo>
                <a:close/>
                <a:moveTo>
                  <a:pt x="11210" y="11385"/>
                </a:moveTo>
                <a:cubicBezTo>
                  <a:pt x="11371" y="11575"/>
                  <a:pt x="11531" y="11756"/>
                  <a:pt x="11696" y="11938"/>
                </a:cubicBezTo>
                <a:lnTo>
                  <a:pt x="11139" y="11638"/>
                </a:lnTo>
                <a:cubicBezTo>
                  <a:pt x="11177" y="11629"/>
                  <a:pt x="11240" y="11625"/>
                  <a:pt x="11244" y="11591"/>
                </a:cubicBezTo>
                <a:cubicBezTo>
                  <a:pt x="11248" y="11566"/>
                  <a:pt x="11236" y="11575"/>
                  <a:pt x="11223" y="11558"/>
                </a:cubicBezTo>
                <a:cubicBezTo>
                  <a:pt x="11206" y="11541"/>
                  <a:pt x="11198" y="11507"/>
                  <a:pt x="11194" y="11482"/>
                </a:cubicBezTo>
                <a:cubicBezTo>
                  <a:pt x="11189" y="11456"/>
                  <a:pt x="11189" y="11423"/>
                  <a:pt x="11202" y="11397"/>
                </a:cubicBezTo>
                <a:cubicBezTo>
                  <a:pt x="11206" y="11393"/>
                  <a:pt x="11206" y="11389"/>
                  <a:pt x="11210" y="11385"/>
                </a:cubicBezTo>
                <a:close/>
                <a:moveTo>
                  <a:pt x="11696" y="11862"/>
                </a:moveTo>
                <a:cubicBezTo>
                  <a:pt x="11734" y="11904"/>
                  <a:pt x="11776" y="11942"/>
                  <a:pt x="11818" y="11980"/>
                </a:cubicBezTo>
                <a:cubicBezTo>
                  <a:pt x="11814" y="11984"/>
                  <a:pt x="11814" y="11984"/>
                  <a:pt x="11810" y="11988"/>
                </a:cubicBezTo>
                <a:cubicBezTo>
                  <a:pt x="11772" y="11946"/>
                  <a:pt x="11734" y="11904"/>
                  <a:pt x="11696" y="11862"/>
                </a:cubicBezTo>
                <a:close/>
                <a:moveTo>
                  <a:pt x="12152" y="12119"/>
                </a:moveTo>
                <a:cubicBezTo>
                  <a:pt x="12152" y="12140"/>
                  <a:pt x="12156" y="12165"/>
                  <a:pt x="12160" y="12187"/>
                </a:cubicBezTo>
                <a:lnTo>
                  <a:pt x="12076" y="12140"/>
                </a:lnTo>
                <a:lnTo>
                  <a:pt x="12071" y="12140"/>
                </a:lnTo>
                <a:cubicBezTo>
                  <a:pt x="12071" y="12132"/>
                  <a:pt x="12071" y="12127"/>
                  <a:pt x="12071" y="12119"/>
                </a:cubicBezTo>
                <a:cubicBezTo>
                  <a:pt x="12084" y="12121"/>
                  <a:pt x="12098" y="12122"/>
                  <a:pt x="12112" y="12122"/>
                </a:cubicBezTo>
                <a:cubicBezTo>
                  <a:pt x="12125" y="12122"/>
                  <a:pt x="12139" y="12121"/>
                  <a:pt x="12152" y="12119"/>
                </a:cubicBezTo>
                <a:close/>
                <a:moveTo>
                  <a:pt x="12131" y="12246"/>
                </a:moveTo>
                <a:cubicBezTo>
                  <a:pt x="12152" y="12263"/>
                  <a:pt x="12169" y="12279"/>
                  <a:pt x="12190" y="12292"/>
                </a:cubicBezTo>
                <a:cubicBezTo>
                  <a:pt x="12190" y="12296"/>
                  <a:pt x="12194" y="12301"/>
                  <a:pt x="12194" y="12305"/>
                </a:cubicBezTo>
                <a:cubicBezTo>
                  <a:pt x="12173" y="12288"/>
                  <a:pt x="12147" y="12271"/>
                  <a:pt x="12131" y="12246"/>
                </a:cubicBezTo>
                <a:close/>
                <a:moveTo>
                  <a:pt x="12477" y="11908"/>
                </a:moveTo>
                <a:cubicBezTo>
                  <a:pt x="12485" y="11908"/>
                  <a:pt x="12494" y="11908"/>
                  <a:pt x="12498" y="11912"/>
                </a:cubicBezTo>
                <a:cubicBezTo>
                  <a:pt x="12515" y="11925"/>
                  <a:pt x="12519" y="11938"/>
                  <a:pt x="12523" y="11954"/>
                </a:cubicBezTo>
                <a:cubicBezTo>
                  <a:pt x="12532" y="11992"/>
                  <a:pt x="12519" y="12009"/>
                  <a:pt x="12515" y="12043"/>
                </a:cubicBezTo>
                <a:cubicBezTo>
                  <a:pt x="12510" y="12052"/>
                  <a:pt x="12510" y="12098"/>
                  <a:pt x="12515" y="12102"/>
                </a:cubicBezTo>
                <a:cubicBezTo>
                  <a:pt x="12518" y="12108"/>
                  <a:pt x="12525" y="12109"/>
                  <a:pt x="12532" y="12109"/>
                </a:cubicBezTo>
                <a:cubicBezTo>
                  <a:pt x="12542" y="12109"/>
                  <a:pt x="12554" y="12106"/>
                  <a:pt x="12561" y="12106"/>
                </a:cubicBezTo>
                <a:cubicBezTo>
                  <a:pt x="12586" y="12106"/>
                  <a:pt x="12620" y="12098"/>
                  <a:pt x="12645" y="12081"/>
                </a:cubicBezTo>
                <a:cubicBezTo>
                  <a:pt x="12662" y="12073"/>
                  <a:pt x="12671" y="12052"/>
                  <a:pt x="12688" y="12043"/>
                </a:cubicBezTo>
                <a:cubicBezTo>
                  <a:pt x="12694" y="12041"/>
                  <a:pt x="12702" y="12040"/>
                  <a:pt x="12711" y="12040"/>
                </a:cubicBezTo>
                <a:cubicBezTo>
                  <a:pt x="12719" y="12040"/>
                  <a:pt x="12728" y="12041"/>
                  <a:pt x="12734" y="12043"/>
                </a:cubicBezTo>
                <a:cubicBezTo>
                  <a:pt x="12776" y="12047"/>
                  <a:pt x="12793" y="12085"/>
                  <a:pt x="12806" y="12119"/>
                </a:cubicBezTo>
                <a:cubicBezTo>
                  <a:pt x="12814" y="12144"/>
                  <a:pt x="12814" y="12149"/>
                  <a:pt x="12844" y="12149"/>
                </a:cubicBezTo>
                <a:cubicBezTo>
                  <a:pt x="12852" y="12149"/>
                  <a:pt x="12864" y="12147"/>
                  <a:pt x="12875" y="12147"/>
                </a:cubicBezTo>
                <a:cubicBezTo>
                  <a:pt x="12881" y="12147"/>
                  <a:pt x="12886" y="12147"/>
                  <a:pt x="12890" y="12149"/>
                </a:cubicBezTo>
                <a:cubicBezTo>
                  <a:pt x="12924" y="12157"/>
                  <a:pt x="12954" y="12187"/>
                  <a:pt x="12966" y="12216"/>
                </a:cubicBezTo>
                <a:cubicBezTo>
                  <a:pt x="12970" y="12225"/>
                  <a:pt x="12979" y="12233"/>
                  <a:pt x="12983" y="12241"/>
                </a:cubicBezTo>
                <a:cubicBezTo>
                  <a:pt x="12924" y="12279"/>
                  <a:pt x="12869" y="12322"/>
                  <a:pt x="12823" y="12355"/>
                </a:cubicBezTo>
                <a:cubicBezTo>
                  <a:pt x="12751" y="12414"/>
                  <a:pt x="12688" y="12482"/>
                  <a:pt x="12620" y="12545"/>
                </a:cubicBezTo>
                <a:cubicBezTo>
                  <a:pt x="12544" y="12402"/>
                  <a:pt x="12392" y="12313"/>
                  <a:pt x="12240" y="12229"/>
                </a:cubicBezTo>
                <a:lnTo>
                  <a:pt x="12223" y="12220"/>
                </a:lnTo>
                <a:lnTo>
                  <a:pt x="12249" y="12208"/>
                </a:lnTo>
                <a:cubicBezTo>
                  <a:pt x="12228" y="12165"/>
                  <a:pt x="12211" y="12127"/>
                  <a:pt x="12194" y="12085"/>
                </a:cubicBezTo>
                <a:cubicBezTo>
                  <a:pt x="12194" y="12073"/>
                  <a:pt x="12194" y="12060"/>
                  <a:pt x="12190" y="12052"/>
                </a:cubicBezTo>
                <a:cubicBezTo>
                  <a:pt x="12190" y="12043"/>
                  <a:pt x="12190" y="12039"/>
                  <a:pt x="12190" y="12030"/>
                </a:cubicBezTo>
                <a:cubicBezTo>
                  <a:pt x="12194" y="12009"/>
                  <a:pt x="12207" y="11984"/>
                  <a:pt x="12219" y="11967"/>
                </a:cubicBezTo>
                <a:cubicBezTo>
                  <a:pt x="12232" y="11963"/>
                  <a:pt x="12240" y="11959"/>
                  <a:pt x="12253" y="11959"/>
                </a:cubicBezTo>
                <a:lnTo>
                  <a:pt x="12477" y="11908"/>
                </a:lnTo>
                <a:close/>
                <a:moveTo>
                  <a:pt x="9214" y="13858"/>
                </a:moveTo>
                <a:lnTo>
                  <a:pt x="9252" y="13900"/>
                </a:lnTo>
                <a:cubicBezTo>
                  <a:pt x="9260" y="13921"/>
                  <a:pt x="9269" y="13947"/>
                  <a:pt x="9277" y="13968"/>
                </a:cubicBezTo>
                <a:cubicBezTo>
                  <a:pt x="9277" y="13968"/>
                  <a:pt x="9277" y="13972"/>
                  <a:pt x="9277" y="13976"/>
                </a:cubicBezTo>
                <a:cubicBezTo>
                  <a:pt x="9256" y="13934"/>
                  <a:pt x="9235" y="13896"/>
                  <a:pt x="9214" y="13858"/>
                </a:cubicBezTo>
                <a:close/>
                <a:moveTo>
                  <a:pt x="8982" y="13879"/>
                </a:moveTo>
                <a:lnTo>
                  <a:pt x="8982" y="13879"/>
                </a:lnTo>
                <a:cubicBezTo>
                  <a:pt x="9003" y="13883"/>
                  <a:pt x="9020" y="13888"/>
                  <a:pt x="9037" y="13896"/>
                </a:cubicBezTo>
                <a:cubicBezTo>
                  <a:pt x="9079" y="13930"/>
                  <a:pt x="9121" y="13968"/>
                  <a:pt x="9163" y="14014"/>
                </a:cubicBezTo>
                <a:cubicBezTo>
                  <a:pt x="9130" y="13985"/>
                  <a:pt x="9096" y="13963"/>
                  <a:pt x="9062" y="13942"/>
                </a:cubicBezTo>
                <a:cubicBezTo>
                  <a:pt x="9037" y="13917"/>
                  <a:pt x="9011" y="13896"/>
                  <a:pt x="8982" y="13879"/>
                </a:cubicBezTo>
                <a:close/>
                <a:moveTo>
                  <a:pt x="9117" y="13841"/>
                </a:moveTo>
                <a:lnTo>
                  <a:pt x="9117" y="13841"/>
                </a:lnTo>
                <a:cubicBezTo>
                  <a:pt x="9146" y="13850"/>
                  <a:pt x="9176" y="13862"/>
                  <a:pt x="9206" y="13875"/>
                </a:cubicBezTo>
                <a:cubicBezTo>
                  <a:pt x="9231" y="13913"/>
                  <a:pt x="9252" y="13955"/>
                  <a:pt x="9269" y="13993"/>
                </a:cubicBezTo>
                <a:cubicBezTo>
                  <a:pt x="9265" y="14006"/>
                  <a:pt x="9265" y="14014"/>
                  <a:pt x="9260" y="14023"/>
                </a:cubicBezTo>
                <a:cubicBezTo>
                  <a:pt x="9218" y="13955"/>
                  <a:pt x="9172" y="13896"/>
                  <a:pt x="9117" y="13841"/>
                </a:cubicBezTo>
                <a:close/>
                <a:moveTo>
                  <a:pt x="8957" y="13786"/>
                </a:moveTo>
                <a:lnTo>
                  <a:pt x="8957" y="13786"/>
                </a:lnTo>
                <a:cubicBezTo>
                  <a:pt x="8999" y="13799"/>
                  <a:pt x="9041" y="13816"/>
                  <a:pt x="9083" y="13828"/>
                </a:cubicBezTo>
                <a:cubicBezTo>
                  <a:pt x="9151" y="13892"/>
                  <a:pt x="9210" y="13963"/>
                  <a:pt x="9256" y="14044"/>
                </a:cubicBezTo>
                <a:cubicBezTo>
                  <a:pt x="9256" y="14056"/>
                  <a:pt x="9252" y="14073"/>
                  <a:pt x="9252" y="14090"/>
                </a:cubicBezTo>
                <a:cubicBezTo>
                  <a:pt x="9184" y="14006"/>
                  <a:pt x="9109" y="13934"/>
                  <a:pt x="9037" y="13875"/>
                </a:cubicBezTo>
                <a:cubicBezTo>
                  <a:pt x="9011" y="13841"/>
                  <a:pt x="8986" y="13812"/>
                  <a:pt x="8957" y="13786"/>
                </a:cubicBezTo>
                <a:close/>
                <a:moveTo>
                  <a:pt x="10092" y="13851"/>
                </a:moveTo>
                <a:cubicBezTo>
                  <a:pt x="10120" y="13851"/>
                  <a:pt x="10148" y="13852"/>
                  <a:pt x="10176" y="13854"/>
                </a:cubicBezTo>
                <a:cubicBezTo>
                  <a:pt x="10100" y="13909"/>
                  <a:pt x="10020" y="13968"/>
                  <a:pt x="9940" y="14018"/>
                </a:cubicBezTo>
                <a:cubicBezTo>
                  <a:pt x="9742" y="14153"/>
                  <a:pt x="9594" y="14288"/>
                  <a:pt x="9412" y="14449"/>
                </a:cubicBezTo>
                <a:cubicBezTo>
                  <a:pt x="9412" y="14445"/>
                  <a:pt x="9412" y="14440"/>
                  <a:pt x="9412" y="14436"/>
                </a:cubicBezTo>
                <a:cubicBezTo>
                  <a:pt x="9421" y="14348"/>
                  <a:pt x="9442" y="14263"/>
                  <a:pt x="9446" y="14175"/>
                </a:cubicBezTo>
                <a:cubicBezTo>
                  <a:pt x="9446" y="14141"/>
                  <a:pt x="9446" y="14107"/>
                  <a:pt x="9442" y="14073"/>
                </a:cubicBezTo>
                <a:cubicBezTo>
                  <a:pt x="9467" y="14044"/>
                  <a:pt x="9497" y="14014"/>
                  <a:pt x="9522" y="13989"/>
                </a:cubicBezTo>
                <a:cubicBezTo>
                  <a:pt x="9703" y="13900"/>
                  <a:pt x="9899" y="13851"/>
                  <a:pt x="10092" y="13851"/>
                </a:cubicBezTo>
                <a:close/>
                <a:moveTo>
                  <a:pt x="26903" y="0"/>
                </a:moveTo>
                <a:cubicBezTo>
                  <a:pt x="26857" y="0"/>
                  <a:pt x="26814" y="9"/>
                  <a:pt x="26776" y="39"/>
                </a:cubicBezTo>
                <a:cubicBezTo>
                  <a:pt x="26747" y="61"/>
                  <a:pt x="26722" y="90"/>
                  <a:pt x="26688" y="103"/>
                </a:cubicBezTo>
                <a:cubicBezTo>
                  <a:pt x="26675" y="107"/>
                  <a:pt x="26662" y="107"/>
                  <a:pt x="26650" y="115"/>
                </a:cubicBezTo>
                <a:cubicBezTo>
                  <a:pt x="26629" y="124"/>
                  <a:pt x="26620" y="149"/>
                  <a:pt x="26599" y="162"/>
                </a:cubicBezTo>
                <a:cubicBezTo>
                  <a:pt x="26578" y="174"/>
                  <a:pt x="26557" y="170"/>
                  <a:pt x="26532" y="179"/>
                </a:cubicBezTo>
                <a:cubicBezTo>
                  <a:pt x="26510" y="183"/>
                  <a:pt x="26502" y="196"/>
                  <a:pt x="26481" y="196"/>
                </a:cubicBezTo>
                <a:cubicBezTo>
                  <a:pt x="26472" y="196"/>
                  <a:pt x="26447" y="192"/>
                  <a:pt x="26429" y="192"/>
                </a:cubicBezTo>
                <a:cubicBezTo>
                  <a:pt x="26419" y="192"/>
                  <a:pt x="26412" y="193"/>
                  <a:pt x="26409" y="196"/>
                </a:cubicBezTo>
                <a:cubicBezTo>
                  <a:pt x="26397" y="212"/>
                  <a:pt x="26413" y="255"/>
                  <a:pt x="26422" y="267"/>
                </a:cubicBezTo>
                <a:cubicBezTo>
                  <a:pt x="26447" y="305"/>
                  <a:pt x="26510" y="301"/>
                  <a:pt x="26460" y="356"/>
                </a:cubicBezTo>
                <a:cubicBezTo>
                  <a:pt x="26432" y="396"/>
                  <a:pt x="26401" y="424"/>
                  <a:pt x="26355" y="424"/>
                </a:cubicBezTo>
                <a:cubicBezTo>
                  <a:pt x="26352" y="424"/>
                  <a:pt x="26349" y="424"/>
                  <a:pt x="26346" y="424"/>
                </a:cubicBezTo>
                <a:cubicBezTo>
                  <a:pt x="26321" y="424"/>
                  <a:pt x="26312" y="411"/>
                  <a:pt x="26287" y="402"/>
                </a:cubicBezTo>
                <a:cubicBezTo>
                  <a:pt x="26278" y="399"/>
                  <a:pt x="26267" y="398"/>
                  <a:pt x="26255" y="398"/>
                </a:cubicBezTo>
                <a:cubicBezTo>
                  <a:pt x="26239" y="398"/>
                  <a:pt x="26223" y="400"/>
                  <a:pt x="26211" y="402"/>
                </a:cubicBezTo>
                <a:cubicBezTo>
                  <a:pt x="26194" y="407"/>
                  <a:pt x="26177" y="419"/>
                  <a:pt x="26160" y="424"/>
                </a:cubicBezTo>
                <a:cubicBezTo>
                  <a:pt x="26143" y="428"/>
                  <a:pt x="26126" y="436"/>
                  <a:pt x="26105" y="436"/>
                </a:cubicBezTo>
                <a:cubicBezTo>
                  <a:pt x="26094" y="436"/>
                  <a:pt x="26075" y="438"/>
                  <a:pt x="26058" y="438"/>
                </a:cubicBezTo>
                <a:cubicBezTo>
                  <a:pt x="26049" y="438"/>
                  <a:pt x="26041" y="438"/>
                  <a:pt x="26034" y="436"/>
                </a:cubicBezTo>
                <a:cubicBezTo>
                  <a:pt x="26000" y="424"/>
                  <a:pt x="25974" y="390"/>
                  <a:pt x="25941" y="377"/>
                </a:cubicBezTo>
                <a:cubicBezTo>
                  <a:pt x="25933" y="375"/>
                  <a:pt x="25927" y="375"/>
                  <a:pt x="25922" y="375"/>
                </a:cubicBezTo>
                <a:cubicBezTo>
                  <a:pt x="25903" y="375"/>
                  <a:pt x="25903" y="387"/>
                  <a:pt x="25903" y="411"/>
                </a:cubicBezTo>
                <a:cubicBezTo>
                  <a:pt x="25903" y="432"/>
                  <a:pt x="25903" y="449"/>
                  <a:pt x="25915" y="466"/>
                </a:cubicBezTo>
                <a:cubicBezTo>
                  <a:pt x="25949" y="521"/>
                  <a:pt x="26017" y="542"/>
                  <a:pt x="26076" y="554"/>
                </a:cubicBezTo>
                <a:cubicBezTo>
                  <a:pt x="26105" y="559"/>
                  <a:pt x="26126" y="559"/>
                  <a:pt x="26147" y="584"/>
                </a:cubicBezTo>
                <a:cubicBezTo>
                  <a:pt x="26160" y="597"/>
                  <a:pt x="26169" y="609"/>
                  <a:pt x="26177" y="622"/>
                </a:cubicBezTo>
                <a:cubicBezTo>
                  <a:pt x="26202" y="656"/>
                  <a:pt x="26223" y="681"/>
                  <a:pt x="26261" y="689"/>
                </a:cubicBezTo>
                <a:cubicBezTo>
                  <a:pt x="26270" y="689"/>
                  <a:pt x="26278" y="688"/>
                  <a:pt x="26287" y="688"/>
                </a:cubicBezTo>
                <a:cubicBezTo>
                  <a:pt x="26291" y="688"/>
                  <a:pt x="26295" y="688"/>
                  <a:pt x="26299" y="689"/>
                </a:cubicBezTo>
                <a:cubicBezTo>
                  <a:pt x="26329" y="698"/>
                  <a:pt x="26363" y="711"/>
                  <a:pt x="26388" y="723"/>
                </a:cubicBezTo>
                <a:cubicBezTo>
                  <a:pt x="26447" y="744"/>
                  <a:pt x="26489" y="782"/>
                  <a:pt x="26536" y="816"/>
                </a:cubicBezTo>
                <a:cubicBezTo>
                  <a:pt x="26561" y="833"/>
                  <a:pt x="26595" y="846"/>
                  <a:pt x="26612" y="871"/>
                </a:cubicBezTo>
                <a:cubicBezTo>
                  <a:pt x="26620" y="884"/>
                  <a:pt x="26629" y="900"/>
                  <a:pt x="26637" y="913"/>
                </a:cubicBezTo>
                <a:cubicBezTo>
                  <a:pt x="26671" y="968"/>
                  <a:pt x="26726" y="985"/>
                  <a:pt x="26764" y="1036"/>
                </a:cubicBezTo>
                <a:cubicBezTo>
                  <a:pt x="26793" y="1074"/>
                  <a:pt x="26835" y="1116"/>
                  <a:pt x="26852" y="1158"/>
                </a:cubicBezTo>
                <a:cubicBezTo>
                  <a:pt x="26865" y="1187"/>
                  <a:pt x="26861" y="1204"/>
                  <a:pt x="26865" y="1234"/>
                </a:cubicBezTo>
                <a:cubicBezTo>
                  <a:pt x="26843" y="1209"/>
                  <a:pt x="26816" y="1202"/>
                  <a:pt x="26788" y="1202"/>
                </a:cubicBezTo>
                <a:cubicBezTo>
                  <a:pt x="26769" y="1202"/>
                  <a:pt x="26749" y="1205"/>
                  <a:pt x="26730" y="1209"/>
                </a:cubicBezTo>
                <a:cubicBezTo>
                  <a:pt x="26715" y="1211"/>
                  <a:pt x="26701" y="1216"/>
                  <a:pt x="26686" y="1216"/>
                </a:cubicBezTo>
                <a:cubicBezTo>
                  <a:pt x="26680" y="1216"/>
                  <a:pt x="26673" y="1215"/>
                  <a:pt x="26667" y="1213"/>
                </a:cubicBezTo>
                <a:cubicBezTo>
                  <a:pt x="26641" y="1204"/>
                  <a:pt x="26629" y="1175"/>
                  <a:pt x="26603" y="1162"/>
                </a:cubicBezTo>
                <a:cubicBezTo>
                  <a:pt x="26586" y="1154"/>
                  <a:pt x="26557" y="1154"/>
                  <a:pt x="26536" y="1145"/>
                </a:cubicBezTo>
                <a:cubicBezTo>
                  <a:pt x="26506" y="1137"/>
                  <a:pt x="26481" y="1128"/>
                  <a:pt x="26456" y="1111"/>
                </a:cubicBezTo>
                <a:cubicBezTo>
                  <a:pt x="26409" y="1086"/>
                  <a:pt x="26354" y="1057"/>
                  <a:pt x="26304" y="1036"/>
                </a:cubicBezTo>
                <a:cubicBezTo>
                  <a:pt x="26275" y="1022"/>
                  <a:pt x="26245" y="1018"/>
                  <a:pt x="26213" y="1018"/>
                </a:cubicBezTo>
                <a:cubicBezTo>
                  <a:pt x="26168" y="1018"/>
                  <a:pt x="26121" y="1026"/>
                  <a:pt x="26076" y="1026"/>
                </a:cubicBezTo>
                <a:cubicBezTo>
                  <a:pt x="26054" y="1026"/>
                  <a:pt x="26033" y="1024"/>
                  <a:pt x="26012" y="1019"/>
                </a:cubicBezTo>
                <a:cubicBezTo>
                  <a:pt x="25979" y="1010"/>
                  <a:pt x="25953" y="1010"/>
                  <a:pt x="25915" y="1010"/>
                </a:cubicBezTo>
                <a:cubicBezTo>
                  <a:pt x="25901" y="1010"/>
                  <a:pt x="25889" y="1008"/>
                  <a:pt x="25880" y="1008"/>
                </a:cubicBezTo>
                <a:cubicBezTo>
                  <a:pt x="25865" y="1008"/>
                  <a:pt x="25856" y="1013"/>
                  <a:pt x="25856" y="1040"/>
                </a:cubicBezTo>
                <a:cubicBezTo>
                  <a:pt x="25852" y="1078"/>
                  <a:pt x="25860" y="1124"/>
                  <a:pt x="25890" y="1149"/>
                </a:cubicBezTo>
                <a:cubicBezTo>
                  <a:pt x="25932" y="1187"/>
                  <a:pt x="26004" y="1187"/>
                  <a:pt x="26046" y="1221"/>
                </a:cubicBezTo>
                <a:cubicBezTo>
                  <a:pt x="26055" y="1230"/>
                  <a:pt x="26072" y="1247"/>
                  <a:pt x="26059" y="1259"/>
                </a:cubicBezTo>
                <a:cubicBezTo>
                  <a:pt x="26055" y="1263"/>
                  <a:pt x="26045" y="1264"/>
                  <a:pt x="26036" y="1264"/>
                </a:cubicBezTo>
                <a:cubicBezTo>
                  <a:pt x="26026" y="1264"/>
                  <a:pt x="26017" y="1263"/>
                  <a:pt x="26012" y="1263"/>
                </a:cubicBezTo>
                <a:cubicBezTo>
                  <a:pt x="26001" y="1263"/>
                  <a:pt x="25979" y="1260"/>
                  <a:pt x="25960" y="1260"/>
                </a:cubicBezTo>
                <a:cubicBezTo>
                  <a:pt x="25951" y="1260"/>
                  <a:pt x="25942" y="1261"/>
                  <a:pt x="25936" y="1263"/>
                </a:cubicBezTo>
                <a:cubicBezTo>
                  <a:pt x="25924" y="1272"/>
                  <a:pt x="25907" y="1310"/>
                  <a:pt x="25907" y="1323"/>
                </a:cubicBezTo>
                <a:cubicBezTo>
                  <a:pt x="25898" y="1356"/>
                  <a:pt x="25911" y="1377"/>
                  <a:pt x="25941" y="1382"/>
                </a:cubicBezTo>
                <a:cubicBezTo>
                  <a:pt x="25962" y="1386"/>
                  <a:pt x="25974" y="1386"/>
                  <a:pt x="25996" y="1394"/>
                </a:cubicBezTo>
                <a:cubicBezTo>
                  <a:pt x="26004" y="1398"/>
                  <a:pt x="26012" y="1407"/>
                  <a:pt x="26025" y="1411"/>
                </a:cubicBezTo>
                <a:cubicBezTo>
                  <a:pt x="26034" y="1420"/>
                  <a:pt x="26050" y="1420"/>
                  <a:pt x="26059" y="1428"/>
                </a:cubicBezTo>
                <a:cubicBezTo>
                  <a:pt x="26067" y="1436"/>
                  <a:pt x="26072" y="1449"/>
                  <a:pt x="26080" y="1458"/>
                </a:cubicBezTo>
                <a:cubicBezTo>
                  <a:pt x="26093" y="1470"/>
                  <a:pt x="26114" y="1470"/>
                  <a:pt x="26118" y="1491"/>
                </a:cubicBezTo>
                <a:cubicBezTo>
                  <a:pt x="26122" y="1500"/>
                  <a:pt x="26122" y="1517"/>
                  <a:pt x="26126" y="1525"/>
                </a:cubicBezTo>
                <a:cubicBezTo>
                  <a:pt x="26126" y="1538"/>
                  <a:pt x="26131" y="1542"/>
                  <a:pt x="26131" y="1555"/>
                </a:cubicBezTo>
                <a:cubicBezTo>
                  <a:pt x="26134" y="1589"/>
                  <a:pt x="26140" y="1598"/>
                  <a:pt x="26165" y="1598"/>
                </a:cubicBezTo>
                <a:cubicBezTo>
                  <a:pt x="26171" y="1598"/>
                  <a:pt x="26178" y="1598"/>
                  <a:pt x="26185" y="1597"/>
                </a:cubicBezTo>
                <a:cubicBezTo>
                  <a:pt x="26253" y="1597"/>
                  <a:pt x="26316" y="1597"/>
                  <a:pt x="26380" y="1614"/>
                </a:cubicBezTo>
                <a:cubicBezTo>
                  <a:pt x="26388" y="1635"/>
                  <a:pt x="26371" y="1677"/>
                  <a:pt x="26384" y="1698"/>
                </a:cubicBezTo>
                <a:cubicBezTo>
                  <a:pt x="26392" y="1715"/>
                  <a:pt x="26434" y="1719"/>
                  <a:pt x="26451" y="1723"/>
                </a:cubicBezTo>
                <a:cubicBezTo>
                  <a:pt x="26481" y="1732"/>
                  <a:pt x="26515" y="1736"/>
                  <a:pt x="26544" y="1749"/>
                </a:cubicBezTo>
                <a:cubicBezTo>
                  <a:pt x="26574" y="1761"/>
                  <a:pt x="26591" y="1795"/>
                  <a:pt x="26565" y="1825"/>
                </a:cubicBezTo>
                <a:cubicBezTo>
                  <a:pt x="26548" y="1850"/>
                  <a:pt x="26506" y="1875"/>
                  <a:pt x="26481" y="1875"/>
                </a:cubicBezTo>
                <a:cubicBezTo>
                  <a:pt x="26477" y="1871"/>
                  <a:pt x="26477" y="1867"/>
                  <a:pt x="26477" y="1863"/>
                </a:cubicBezTo>
                <a:cubicBezTo>
                  <a:pt x="26471" y="1860"/>
                  <a:pt x="26465" y="1859"/>
                  <a:pt x="26458" y="1859"/>
                </a:cubicBezTo>
                <a:cubicBezTo>
                  <a:pt x="26444" y="1859"/>
                  <a:pt x="26429" y="1863"/>
                  <a:pt x="26418" y="1863"/>
                </a:cubicBezTo>
                <a:cubicBezTo>
                  <a:pt x="26375" y="1863"/>
                  <a:pt x="26346" y="1837"/>
                  <a:pt x="26308" y="1829"/>
                </a:cubicBezTo>
                <a:cubicBezTo>
                  <a:pt x="26291" y="1825"/>
                  <a:pt x="26271" y="1824"/>
                  <a:pt x="26250" y="1824"/>
                </a:cubicBezTo>
                <a:cubicBezTo>
                  <a:pt x="26230" y="1824"/>
                  <a:pt x="26209" y="1825"/>
                  <a:pt x="26190" y="1825"/>
                </a:cubicBezTo>
                <a:cubicBezTo>
                  <a:pt x="26155" y="1828"/>
                  <a:pt x="26123" y="1849"/>
                  <a:pt x="26087" y="1849"/>
                </a:cubicBezTo>
                <a:cubicBezTo>
                  <a:pt x="26079" y="1849"/>
                  <a:pt x="26071" y="1848"/>
                  <a:pt x="26063" y="1846"/>
                </a:cubicBezTo>
                <a:cubicBezTo>
                  <a:pt x="26021" y="1837"/>
                  <a:pt x="25983" y="1808"/>
                  <a:pt x="25945" y="1791"/>
                </a:cubicBezTo>
                <a:cubicBezTo>
                  <a:pt x="25924" y="1783"/>
                  <a:pt x="25898" y="1778"/>
                  <a:pt x="25877" y="1770"/>
                </a:cubicBezTo>
                <a:cubicBezTo>
                  <a:pt x="25865" y="1766"/>
                  <a:pt x="25852" y="1757"/>
                  <a:pt x="25839" y="1749"/>
                </a:cubicBezTo>
                <a:cubicBezTo>
                  <a:pt x="25822" y="1736"/>
                  <a:pt x="25814" y="1715"/>
                  <a:pt x="25797" y="1698"/>
                </a:cubicBezTo>
                <a:cubicBezTo>
                  <a:pt x="25734" y="1648"/>
                  <a:pt x="25658" y="1669"/>
                  <a:pt x="25586" y="1656"/>
                </a:cubicBezTo>
                <a:cubicBezTo>
                  <a:pt x="25544" y="1652"/>
                  <a:pt x="25514" y="1648"/>
                  <a:pt x="25472" y="1648"/>
                </a:cubicBezTo>
                <a:cubicBezTo>
                  <a:pt x="25458" y="1648"/>
                  <a:pt x="25431" y="1644"/>
                  <a:pt x="25406" y="1644"/>
                </a:cubicBezTo>
                <a:cubicBezTo>
                  <a:pt x="25385" y="1644"/>
                  <a:pt x="25366" y="1646"/>
                  <a:pt x="25358" y="1656"/>
                </a:cubicBezTo>
                <a:cubicBezTo>
                  <a:pt x="25362" y="1673"/>
                  <a:pt x="25384" y="1673"/>
                  <a:pt x="25392" y="1690"/>
                </a:cubicBezTo>
                <a:cubicBezTo>
                  <a:pt x="25405" y="1702"/>
                  <a:pt x="25409" y="1736"/>
                  <a:pt x="25392" y="1749"/>
                </a:cubicBezTo>
                <a:cubicBezTo>
                  <a:pt x="25379" y="1761"/>
                  <a:pt x="25361" y="1764"/>
                  <a:pt x="25342" y="1764"/>
                </a:cubicBezTo>
                <a:cubicBezTo>
                  <a:pt x="25327" y="1764"/>
                  <a:pt x="25310" y="1762"/>
                  <a:pt x="25294" y="1762"/>
                </a:cubicBezTo>
                <a:cubicBezTo>
                  <a:pt x="25271" y="1762"/>
                  <a:pt x="25249" y="1767"/>
                  <a:pt x="25236" y="1787"/>
                </a:cubicBezTo>
                <a:cubicBezTo>
                  <a:pt x="25219" y="1808"/>
                  <a:pt x="25223" y="1837"/>
                  <a:pt x="25227" y="1859"/>
                </a:cubicBezTo>
                <a:cubicBezTo>
                  <a:pt x="25232" y="1875"/>
                  <a:pt x="25236" y="1892"/>
                  <a:pt x="25244" y="1905"/>
                </a:cubicBezTo>
                <a:cubicBezTo>
                  <a:pt x="25271" y="1955"/>
                  <a:pt x="25301" y="1973"/>
                  <a:pt x="25350" y="1973"/>
                </a:cubicBezTo>
                <a:cubicBezTo>
                  <a:pt x="25356" y="1973"/>
                  <a:pt x="25361" y="1973"/>
                  <a:pt x="25367" y="1973"/>
                </a:cubicBezTo>
                <a:cubicBezTo>
                  <a:pt x="25400" y="1968"/>
                  <a:pt x="25434" y="1960"/>
                  <a:pt x="25468" y="1960"/>
                </a:cubicBezTo>
                <a:cubicBezTo>
                  <a:pt x="25505" y="1956"/>
                  <a:pt x="25537" y="1945"/>
                  <a:pt x="25572" y="1945"/>
                </a:cubicBezTo>
                <a:cubicBezTo>
                  <a:pt x="25581" y="1945"/>
                  <a:pt x="25590" y="1946"/>
                  <a:pt x="25599" y="1947"/>
                </a:cubicBezTo>
                <a:cubicBezTo>
                  <a:pt x="25619" y="1951"/>
                  <a:pt x="25637" y="1957"/>
                  <a:pt x="25659" y="1957"/>
                </a:cubicBezTo>
                <a:cubicBezTo>
                  <a:pt x="25664" y="1957"/>
                  <a:pt x="25669" y="1956"/>
                  <a:pt x="25675" y="1956"/>
                </a:cubicBezTo>
                <a:lnTo>
                  <a:pt x="25675" y="1956"/>
                </a:lnTo>
                <a:cubicBezTo>
                  <a:pt x="25637" y="1968"/>
                  <a:pt x="25578" y="1956"/>
                  <a:pt x="25595" y="2006"/>
                </a:cubicBezTo>
                <a:cubicBezTo>
                  <a:pt x="25607" y="2040"/>
                  <a:pt x="25624" y="2061"/>
                  <a:pt x="25616" y="2099"/>
                </a:cubicBezTo>
                <a:cubicBezTo>
                  <a:pt x="25608" y="2103"/>
                  <a:pt x="25599" y="2104"/>
                  <a:pt x="25588" y="2104"/>
                </a:cubicBezTo>
                <a:cubicBezTo>
                  <a:pt x="25570" y="2104"/>
                  <a:pt x="25549" y="2100"/>
                  <a:pt x="25530" y="2100"/>
                </a:cubicBezTo>
                <a:cubicBezTo>
                  <a:pt x="25512" y="2100"/>
                  <a:pt x="25496" y="2104"/>
                  <a:pt x="25485" y="2116"/>
                </a:cubicBezTo>
                <a:cubicBezTo>
                  <a:pt x="25497" y="2133"/>
                  <a:pt x="25523" y="2137"/>
                  <a:pt x="25540" y="2150"/>
                </a:cubicBezTo>
                <a:cubicBezTo>
                  <a:pt x="25548" y="2158"/>
                  <a:pt x="25557" y="2167"/>
                  <a:pt x="25565" y="2171"/>
                </a:cubicBezTo>
                <a:cubicBezTo>
                  <a:pt x="25595" y="2194"/>
                  <a:pt x="25605" y="2210"/>
                  <a:pt x="25637" y="2210"/>
                </a:cubicBezTo>
                <a:cubicBezTo>
                  <a:pt x="25641" y="2210"/>
                  <a:pt x="25645" y="2209"/>
                  <a:pt x="25649" y="2209"/>
                </a:cubicBezTo>
                <a:cubicBezTo>
                  <a:pt x="25675" y="2209"/>
                  <a:pt x="25696" y="2200"/>
                  <a:pt x="25717" y="2188"/>
                </a:cubicBezTo>
                <a:cubicBezTo>
                  <a:pt x="25734" y="2171"/>
                  <a:pt x="25747" y="2150"/>
                  <a:pt x="25747" y="2124"/>
                </a:cubicBezTo>
                <a:cubicBezTo>
                  <a:pt x="25751" y="2112"/>
                  <a:pt x="25738" y="2091"/>
                  <a:pt x="25759" y="2086"/>
                </a:cubicBezTo>
                <a:cubicBezTo>
                  <a:pt x="25772" y="2086"/>
                  <a:pt x="25772" y="2103"/>
                  <a:pt x="25780" y="2108"/>
                </a:cubicBezTo>
                <a:cubicBezTo>
                  <a:pt x="25806" y="2120"/>
                  <a:pt x="25852" y="2116"/>
                  <a:pt x="25882" y="2120"/>
                </a:cubicBezTo>
                <a:cubicBezTo>
                  <a:pt x="25896" y="2123"/>
                  <a:pt x="25909" y="2124"/>
                  <a:pt x="25923" y="2124"/>
                </a:cubicBezTo>
                <a:cubicBezTo>
                  <a:pt x="26010" y="2124"/>
                  <a:pt x="26086" y="2072"/>
                  <a:pt x="26177" y="2061"/>
                </a:cubicBezTo>
                <a:cubicBezTo>
                  <a:pt x="26240" y="2053"/>
                  <a:pt x="26299" y="2053"/>
                  <a:pt x="26363" y="2053"/>
                </a:cubicBezTo>
                <a:cubicBezTo>
                  <a:pt x="26439" y="2053"/>
                  <a:pt x="26506" y="2053"/>
                  <a:pt x="26578" y="2061"/>
                </a:cubicBezTo>
                <a:cubicBezTo>
                  <a:pt x="26603" y="2065"/>
                  <a:pt x="26772" y="2070"/>
                  <a:pt x="26755" y="2124"/>
                </a:cubicBezTo>
                <a:cubicBezTo>
                  <a:pt x="26743" y="2158"/>
                  <a:pt x="26696" y="2162"/>
                  <a:pt x="26671" y="2179"/>
                </a:cubicBezTo>
                <a:cubicBezTo>
                  <a:pt x="26654" y="2192"/>
                  <a:pt x="26637" y="2217"/>
                  <a:pt x="26624" y="2238"/>
                </a:cubicBezTo>
                <a:cubicBezTo>
                  <a:pt x="26597" y="2285"/>
                  <a:pt x="26626" y="2294"/>
                  <a:pt x="26670" y="2294"/>
                </a:cubicBezTo>
                <a:cubicBezTo>
                  <a:pt x="26698" y="2294"/>
                  <a:pt x="26732" y="2291"/>
                  <a:pt x="26761" y="2291"/>
                </a:cubicBezTo>
                <a:cubicBezTo>
                  <a:pt x="26798" y="2291"/>
                  <a:pt x="26827" y="2296"/>
                  <a:pt x="26827" y="2323"/>
                </a:cubicBezTo>
                <a:cubicBezTo>
                  <a:pt x="26827" y="2340"/>
                  <a:pt x="26814" y="2373"/>
                  <a:pt x="26802" y="2382"/>
                </a:cubicBezTo>
                <a:cubicBezTo>
                  <a:pt x="26793" y="2390"/>
                  <a:pt x="26781" y="2390"/>
                  <a:pt x="26768" y="2399"/>
                </a:cubicBezTo>
                <a:cubicBezTo>
                  <a:pt x="26737" y="2423"/>
                  <a:pt x="26740" y="2461"/>
                  <a:pt x="26710" y="2461"/>
                </a:cubicBezTo>
                <a:cubicBezTo>
                  <a:pt x="26703" y="2461"/>
                  <a:pt x="26695" y="2458"/>
                  <a:pt x="26684" y="2454"/>
                </a:cubicBezTo>
                <a:cubicBezTo>
                  <a:pt x="26650" y="2441"/>
                  <a:pt x="26620" y="2420"/>
                  <a:pt x="26586" y="2407"/>
                </a:cubicBezTo>
                <a:cubicBezTo>
                  <a:pt x="26574" y="2403"/>
                  <a:pt x="26560" y="2402"/>
                  <a:pt x="26546" y="2402"/>
                </a:cubicBezTo>
                <a:cubicBezTo>
                  <a:pt x="26533" y="2402"/>
                  <a:pt x="26519" y="2403"/>
                  <a:pt x="26506" y="2403"/>
                </a:cubicBezTo>
                <a:cubicBezTo>
                  <a:pt x="26470" y="2403"/>
                  <a:pt x="26440" y="2412"/>
                  <a:pt x="26408" y="2412"/>
                </a:cubicBezTo>
                <a:cubicBezTo>
                  <a:pt x="26403" y="2412"/>
                  <a:pt x="26398" y="2412"/>
                  <a:pt x="26392" y="2411"/>
                </a:cubicBezTo>
                <a:cubicBezTo>
                  <a:pt x="26369" y="2411"/>
                  <a:pt x="26343" y="2410"/>
                  <a:pt x="26316" y="2410"/>
                </a:cubicBezTo>
                <a:cubicBezTo>
                  <a:pt x="26290" y="2410"/>
                  <a:pt x="26264" y="2411"/>
                  <a:pt x="26240" y="2416"/>
                </a:cubicBezTo>
                <a:cubicBezTo>
                  <a:pt x="26219" y="2416"/>
                  <a:pt x="26202" y="2424"/>
                  <a:pt x="26181" y="2424"/>
                </a:cubicBezTo>
                <a:cubicBezTo>
                  <a:pt x="26173" y="2426"/>
                  <a:pt x="26165" y="2426"/>
                  <a:pt x="26157" y="2426"/>
                </a:cubicBezTo>
                <a:cubicBezTo>
                  <a:pt x="26142" y="2426"/>
                  <a:pt x="26128" y="2424"/>
                  <a:pt x="26114" y="2424"/>
                </a:cubicBezTo>
                <a:cubicBezTo>
                  <a:pt x="26088" y="2428"/>
                  <a:pt x="26072" y="2441"/>
                  <a:pt x="26046" y="2445"/>
                </a:cubicBezTo>
                <a:cubicBezTo>
                  <a:pt x="26031" y="2449"/>
                  <a:pt x="26016" y="2451"/>
                  <a:pt x="26000" y="2451"/>
                </a:cubicBezTo>
                <a:cubicBezTo>
                  <a:pt x="25984" y="2451"/>
                  <a:pt x="25968" y="2449"/>
                  <a:pt x="25953" y="2449"/>
                </a:cubicBezTo>
                <a:cubicBezTo>
                  <a:pt x="25907" y="2449"/>
                  <a:pt x="25882" y="2479"/>
                  <a:pt x="25839" y="2496"/>
                </a:cubicBezTo>
                <a:cubicBezTo>
                  <a:pt x="25806" y="2504"/>
                  <a:pt x="25772" y="2504"/>
                  <a:pt x="25738" y="2513"/>
                </a:cubicBezTo>
                <a:cubicBezTo>
                  <a:pt x="25700" y="2517"/>
                  <a:pt x="25692" y="2547"/>
                  <a:pt x="25662" y="2563"/>
                </a:cubicBezTo>
                <a:cubicBezTo>
                  <a:pt x="25637" y="2578"/>
                  <a:pt x="25609" y="2582"/>
                  <a:pt x="25582" y="2582"/>
                </a:cubicBezTo>
                <a:cubicBezTo>
                  <a:pt x="25556" y="2582"/>
                  <a:pt x="25529" y="2578"/>
                  <a:pt x="25503" y="2578"/>
                </a:cubicBezTo>
                <a:cubicBezTo>
                  <a:pt x="25493" y="2578"/>
                  <a:pt x="25482" y="2579"/>
                  <a:pt x="25472" y="2580"/>
                </a:cubicBezTo>
                <a:cubicBezTo>
                  <a:pt x="25447" y="2585"/>
                  <a:pt x="25430" y="2601"/>
                  <a:pt x="25400" y="2606"/>
                </a:cubicBezTo>
                <a:cubicBezTo>
                  <a:pt x="25395" y="2607"/>
                  <a:pt x="25390" y="2607"/>
                  <a:pt x="25384" y="2607"/>
                </a:cubicBezTo>
                <a:cubicBezTo>
                  <a:pt x="25368" y="2607"/>
                  <a:pt x="25352" y="2604"/>
                  <a:pt x="25335" y="2604"/>
                </a:cubicBezTo>
                <a:cubicBezTo>
                  <a:pt x="25328" y="2604"/>
                  <a:pt x="25322" y="2605"/>
                  <a:pt x="25316" y="2606"/>
                </a:cubicBezTo>
                <a:cubicBezTo>
                  <a:pt x="25248" y="2618"/>
                  <a:pt x="25189" y="2652"/>
                  <a:pt x="25122" y="2665"/>
                </a:cubicBezTo>
                <a:lnTo>
                  <a:pt x="25050" y="2665"/>
                </a:lnTo>
                <a:cubicBezTo>
                  <a:pt x="25039" y="2661"/>
                  <a:pt x="25022" y="2651"/>
                  <a:pt x="25007" y="2651"/>
                </a:cubicBezTo>
                <a:cubicBezTo>
                  <a:pt x="25004" y="2651"/>
                  <a:pt x="25002" y="2651"/>
                  <a:pt x="24999" y="2652"/>
                </a:cubicBezTo>
                <a:cubicBezTo>
                  <a:pt x="24987" y="2652"/>
                  <a:pt x="24983" y="2660"/>
                  <a:pt x="24970" y="2669"/>
                </a:cubicBezTo>
                <a:cubicBezTo>
                  <a:pt x="24945" y="2694"/>
                  <a:pt x="24970" y="2728"/>
                  <a:pt x="24983" y="2762"/>
                </a:cubicBezTo>
                <a:cubicBezTo>
                  <a:pt x="25004" y="2817"/>
                  <a:pt x="25004" y="2821"/>
                  <a:pt x="25063" y="2821"/>
                </a:cubicBezTo>
                <a:cubicBezTo>
                  <a:pt x="25113" y="2821"/>
                  <a:pt x="25160" y="2834"/>
                  <a:pt x="25210" y="2834"/>
                </a:cubicBezTo>
                <a:cubicBezTo>
                  <a:pt x="25236" y="2834"/>
                  <a:pt x="25257" y="2821"/>
                  <a:pt x="25282" y="2821"/>
                </a:cubicBezTo>
                <a:cubicBezTo>
                  <a:pt x="25292" y="2820"/>
                  <a:pt x="25302" y="2819"/>
                  <a:pt x="25313" y="2819"/>
                </a:cubicBezTo>
                <a:cubicBezTo>
                  <a:pt x="25338" y="2819"/>
                  <a:pt x="25365" y="2822"/>
                  <a:pt x="25392" y="2825"/>
                </a:cubicBezTo>
                <a:cubicBezTo>
                  <a:pt x="25425" y="2829"/>
                  <a:pt x="25456" y="2831"/>
                  <a:pt x="25487" y="2831"/>
                </a:cubicBezTo>
                <a:cubicBezTo>
                  <a:pt x="25530" y="2831"/>
                  <a:pt x="25573" y="2827"/>
                  <a:pt x="25620" y="2817"/>
                </a:cubicBezTo>
                <a:cubicBezTo>
                  <a:pt x="25704" y="2800"/>
                  <a:pt x="25780" y="2783"/>
                  <a:pt x="25865" y="2783"/>
                </a:cubicBezTo>
                <a:cubicBezTo>
                  <a:pt x="25886" y="2785"/>
                  <a:pt x="25906" y="2786"/>
                  <a:pt x="25926" y="2786"/>
                </a:cubicBezTo>
                <a:cubicBezTo>
                  <a:pt x="25946" y="2786"/>
                  <a:pt x="25966" y="2785"/>
                  <a:pt x="25987" y="2783"/>
                </a:cubicBezTo>
                <a:cubicBezTo>
                  <a:pt x="26013" y="2780"/>
                  <a:pt x="26041" y="2772"/>
                  <a:pt x="26068" y="2772"/>
                </a:cubicBezTo>
                <a:cubicBezTo>
                  <a:pt x="26076" y="2772"/>
                  <a:pt x="26084" y="2772"/>
                  <a:pt x="26093" y="2774"/>
                </a:cubicBezTo>
                <a:cubicBezTo>
                  <a:pt x="26160" y="2783"/>
                  <a:pt x="26219" y="2783"/>
                  <a:pt x="26287" y="2783"/>
                </a:cubicBezTo>
                <a:lnTo>
                  <a:pt x="26430" y="2783"/>
                </a:lnTo>
                <a:cubicBezTo>
                  <a:pt x="26445" y="2783"/>
                  <a:pt x="26469" y="2780"/>
                  <a:pt x="26492" y="2780"/>
                </a:cubicBezTo>
                <a:cubicBezTo>
                  <a:pt x="26509" y="2780"/>
                  <a:pt x="26525" y="2782"/>
                  <a:pt x="26536" y="2787"/>
                </a:cubicBezTo>
                <a:cubicBezTo>
                  <a:pt x="26565" y="2800"/>
                  <a:pt x="26544" y="2842"/>
                  <a:pt x="26532" y="2863"/>
                </a:cubicBezTo>
                <a:cubicBezTo>
                  <a:pt x="26519" y="2888"/>
                  <a:pt x="26489" y="2876"/>
                  <a:pt x="26468" y="2897"/>
                </a:cubicBezTo>
                <a:cubicBezTo>
                  <a:pt x="26447" y="2910"/>
                  <a:pt x="26439" y="2935"/>
                  <a:pt x="26418" y="2943"/>
                </a:cubicBezTo>
                <a:cubicBezTo>
                  <a:pt x="26413" y="2944"/>
                  <a:pt x="26409" y="2944"/>
                  <a:pt x="26404" y="2944"/>
                </a:cubicBezTo>
                <a:cubicBezTo>
                  <a:pt x="26385" y="2944"/>
                  <a:pt x="26363" y="2939"/>
                  <a:pt x="26346" y="2939"/>
                </a:cubicBezTo>
                <a:cubicBezTo>
                  <a:pt x="26304" y="2939"/>
                  <a:pt x="26261" y="2947"/>
                  <a:pt x="26223" y="2956"/>
                </a:cubicBezTo>
                <a:cubicBezTo>
                  <a:pt x="26194" y="2960"/>
                  <a:pt x="26143" y="2994"/>
                  <a:pt x="26126" y="3019"/>
                </a:cubicBezTo>
                <a:cubicBezTo>
                  <a:pt x="26118" y="3028"/>
                  <a:pt x="26118" y="3040"/>
                  <a:pt x="26101" y="3049"/>
                </a:cubicBezTo>
                <a:cubicBezTo>
                  <a:pt x="26097" y="3050"/>
                  <a:pt x="26091" y="3051"/>
                  <a:pt x="26085" y="3051"/>
                </a:cubicBezTo>
                <a:cubicBezTo>
                  <a:pt x="26073" y="3051"/>
                  <a:pt x="26059" y="3049"/>
                  <a:pt x="26050" y="3049"/>
                </a:cubicBezTo>
                <a:cubicBezTo>
                  <a:pt x="26020" y="3049"/>
                  <a:pt x="25995" y="3060"/>
                  <a:pt x="25967" y="3060"/>
                </a:cubicBezTo>
                <a:cubicBezTo>
                  <a:pt x="25960" y="3060"/>
                  <a:pt x="25952" y="3059"/>
                  <a:pt x="25945" y="3057"/>
                </a:cubicBezTo>
                <a:cubicBezTo>
                  <a:pt x="25928" y="3053"/>
                  <a:pt x="25911" y="3049"/>
                  <a:pt x="25890" y="3049"/>
                </a:cubicBezTo>
                <a:cubicBezTo>
                  <a:pt x="25882" y="3049"/>
                  <a:pt x="25871" y="3047"/>
                  <a:pt x="25863" y="3047"/>
                </a:cubicBezTo>
                <a:cubicBezTo>
                  <a:pt x="25859" y="3047"/>
                  <a:pt x="25855" y="3047"/>
                  <a:pt x="25852" y="3049"/>
                </a:cubicBezTo>
                <a:cubicBezTo>
                  <a:pt x="25844" y="3053"/>
                  <a:pt x="25839" y="3057"/>
                  <a:pt x="25835" y="3061"/>
                </a:cubicBezTo>
                <a:cubicBezTo>
                  <a:pt x="25839" y="3061"/>
                  <a:pt x="25839" y="3066"/>
                  <a:pt x="25848" y="3074"/>
                </a:cubicBezTo>
                <a:cubicBezTo>
                  <a:pt x="25865" y="3095"/>
                  <a:pt x="25877" y="3121"/>
                  <a:pt x="25894" y="3146"/>
                </a:cubicBezTo>
                <a:cubicBezTo>
                  <a:pt x="25907" y="3159"/>
                  <a:pt x="25915" y="3180"/>
                  <a:pt x="25928" y="3188"/>
                </a:cubicBezTo>
                <a:cubicBezTo>
                  <a:pt x="25941" y="3201"/>
                  <a:pt x="25949" y="3197"/>
                  <a:pt x="25949" y="3213"/>
                </a:cubicBezTo>
                <a:cubicBezTo>
                  <a:pt x="25943" y="3216"/>
                  <a:pt x="25936" y="3216"/>
                  <a:pt x="25930" y="3216"/>
                </a:cubicBezTo>
                <a:cubicBezTo>
                  <a:pt x="25923" y="3216"/>
                  <a:pt x="25915" y="3216"/>
                  <a:pt x="25907" y="3218"/>
                </a:cubicBezTo>
                <a:cubicBezTo>
                  <a:pt x="25890" y="3226"/>
                  <a:pt x="25882" y="3243"/>
                  <a:pt x="25869" y="3256"/>
                </a:cubicBezTo>
                <a:cubicBezTo>
                  <a:pt x="25850" y="3275"/>
                  <a:pt x="25838" y="3277"/>
                  <a:pt x="25819" y="3277"/>
                </a:cubicBezTo>
                <a:cubicBezTo>
                  <a:pt x="25813" y="3277"/>
                  <a:pt x="25806" y="3277"/>
                  <a:pt x="25797" y="3277"/>
                </a:cubicBezTo>
                <a:cubicBezTo>
                  <a:pt x="25734" y="3277"/>
                  <a:pt x="25679" y="3289"/>
                  <a:pt x="25616" y="3289"/>
                </a:cubicBezTo>
                <a:cubicBezTo>
                  <a:pt x="25561" y="3289"/>
                  <a:pt x="25523" y="3256"/>
                  <a:pt x="25468" y="3251"/>
                </a:cubicBezTo>
                <a:cubicBezTo>
                  <a:pt x="25455" y="3251"/>
                  <a:pt x="25443" y="3250"/>
                  <a:pt x="25430" y="3250"/>
                </a:cubicBezTo>
                <a:cubicBezTo>
                  <a:pt x="25417" y="3250"/>
                  <a:pt x="25405" y="3251"/>
                  <a:pt x="25392" y="3256"/>
                </a:cubicBezTo>
                <a:cubicBezTo>
                  <a:pt x="25375" y="3260"/>
                  <a:pt x="25358" y="3272"/>
                  <a:pt x="25341" y="3277"/>
                </a:cubicBezTo>
                <a:cubicBezTo>
                  <a:pt x="25324" y="3285"/>
                  <a:pt x="25265" y="3289"/>
                  <a:pt x="25282" y="3323"/>
                </a:cubicBezTo>
                <a:cubicBezTo>
                  <a:pt x="25295" y="3348"/>
                  <a:pt x="25358" y="3365"/>
                  <a:pt x="25384" y="3378"/>
                </a:cubicBezTo>
                <a:cubicBezTo>
                  <a:pt x="25409" y="3395"/>
                  <a:pt x="25460" y="3403"/>
                  <a:pt x="25451" y="3446"/>
                </a:cubicBezTo>
                <a:cubicBezTo>
                  <a:pt x="25443" y="3475"/>
                  <a:pt x="25413" y="3479"/>
                  <a:pt x="25392" y="3492"/>
                </a:cubicBezTo>
                <a:cubicBezTo>
                  <a:pt x="25375" y="3500"/>
                  <a:pt x="25367" y="3513"/>
                  <a:pt x="25346" y="3517"/>
                </a:cubicBezTo>
                <a:cubicBezTo>
                  <a:pt x="25334" y="3517"/>
                  <a:pt x="25321" y="3514"/>
                  <a:pt x="25309" y="3514"/>
                </a:cubicBezTo>
                <a:cubicBezTo>
                  <a:pt x="25302" y="3514"/>
                  <a:pt x="25296" y="3514"/>
                  <a:pt x="25291" y="3517"/>
                </a:cubicBezTo>
                <a:cubicBezTo>
                  <a:pt x="25274" y="3526"/>
                  <a:pt x="25244" y="3551"/>
                  <a:pt x="25232" y="3564"/>
                </a:cubicBezTo>
                <a:cubicBezTo>
                  <a:pt x="25215" y="3585"/>
                  <a:pt x="25210" y="3614"/>
                  <a:pt x="25177" y="3623"/>
                </a:cubicBezTo>
                <a:cubicBezTo>
                  <a:pt x="25173" y="3624"/>
                  <a:pt x="25168" y="3625"/>
                  <a:pt x="25163" y="3625"/>
                </a:cubicBezTo>
                <a:cubicBezTo>
                  <a:pt x="25153" y="3625"/>
                  <a:pt x="25143" y="3623"/>
                  <a:pt x="25135" y="3623"/>
                </a:cubicBezTo>
                <a:cubicBezTo>
                  <a:pt x="25122" y="3623"/>
                  <a:pt x="25109" y="3631"/>
                  <a:pt x="25097" y="3631"/>
                </a:cubicBezTo>
                <a:cubicBezTo>
                  <a:pt x="25090" y="3633"/>
                  <a:pt x="25081" y="3634"/>
                  <a:pt x="25071" y="3634"/>
                </a:cubicBezTo>
                <a:cubicBezTo>
                  <a:pt x="25061" y="3634"/>
                  <a:pt x="25050" y="3633"/>
                  <a:pt x="25039" y="3633"/>
                </a:cubicBezTo>
                <a:cubicBezTo>
                  <a:pt x="25008" y="3633"/>
                  <a:pt x="24978" y="3636"/>
                  <a:pt x="24978" y="3661"/>
                </a:cubicBezTo>
                <a:cubicBezTo>
                  <a:pt x="24983" y="3698"/>
                  <a:pt x="25010" y="3708"/>
                  <a:pt x="25041" y="3708"/>
                </a:cubicBezTo>
                <a:cubicBezTo>
                  <a:pt x="25071" y="3708"/>
                  <a:pt x="25103" y="3699"/>
                  <a:pt x="25122" y="3695"/>
                </a:cubicBezTo>
                <a:cubicBezTo>
                  <a:pt x="25160" y="3682"/>
                  <a:pt x="25189" y="3652"/>
                  <a:pt x="25227" y="3640"/>
                </a:cubicBezTo>
                <a:cubicBezTo>
                  <a:pt x="25238" y="3635"/>
                  <a:pt x="25248" y="3634"/>
                  <a:pt x="25260" y="3634"/>
                </a:cubicBezTo>
                <a:cubicBezTo>
                  <a:pt x="25271" y="3634"/>
                  <a:pt x="25282" y="3635"/>
                  <a:pt x="25295" y="3635"/>
                </a:cubicBezTo>
                <a:cubicBezTo>
                  <a:pt x="25358" y="3635"/>
                  <a:pt x="25422" y="3610"/>
                  <a:pt x="25472" y="3564"/>
                </a:cubicBezTo>
                <a:cubicBezTo>
                  <a:pt x="25493" y="3547"/>
                  <a:pt x="25514" y="3534"/>
                  <a:pt x="25531" y="3517"/>
                </a:cubicBezTo>
                <a:cubicBezTo>
                  <a:pt x="25552" y="3500"/>
                  <a:pt x="25565" y="3471"/>
                  <a:pt x="25590" y="3471"/>
                </a:cubicBezTo>
                <a:cubicBezTo>
                  <a:pt x="25620" y="3471"/>
                  <a:pt x="25654" y="3492"/>
                  <a:pt x="25683" y="3492"/>
                </a:cubicBezTo>
                <a:cubicBezTo>
                  <a:pt x="25698" y="3494"/>
                  <a:pt x="25714" y="3495"/>
                  <a:pt x="25730" y="3495"/>
                </a:cubicBezTo>
                <a:cubicBezTo>
                  <a:pt x="25745" y="3495"/>
                  <a:pt x="25761" y="3494"/>
                  <a:pt x="25776" y="3492"/>
                </a:cubicBezTo>
                <a:cubicBezTo>
                  <a:pt x="25839" y="3488"/>
                  <a:pt x="25877" y="3441"/>
                  <a:pt x="25941" y="3433"/>
                </a:cubicBezTo>
                <a:cubicBezTo>
                  <a:pt x="25952" y="3431"/>
                  <a:pt x="25964" y="3431"/>
                  <a:pt x="25976" y="3431"/>
                </a:cubicBezTo>
                <a:cubicBezTo>
                  <a:pt x="25999" y="3431"/>
                  <a:pt x="26024" y="3433"/>
                  <a:pt x="26046" y="3433"/>
                </a:cubicBezTo>
                <a:cubicBezTo>
                  <a:pt x="26093" y="3433"/>
                  <a:pt x="26135" y="3424"/>
                  <a:pt x="26177" y="3420"/>
                </a:cubicBezTo>
                <a:cubicBezTo>
                  <a:pt x="26211" y="3416"/>
                  <a:pt x="26215" y="3412"/>
                  <a:pt x="26228" y="3382"/>
                </a:cubicBezTo>
                <a:cubicBezTo>
                  <a:pt x="26245" y="3353"/>
                  <a:pt x="26261" y="3340"/>
                  <a:pt x="26291" y="3327"/>
                </a:cubicBezTo>
                <a:cubicBezTo>
                  <a:pt x="26312" y="3315"/>
                  <a:pt x="26329" y="3310"/>
                  <a:pt x="26354" y="3306"/>
                </a:cubicBezTo>
                <a:cubicBezTo>
                  <a:pt x="26361" y="3305"/>
                  <a:pt x="26367" y="3304"/>
                  <a:pt x="26372" y="3304"/>
                </a:cubicBezTo>
                <a:cubicBezTo>
                  <a:pt x="26392" y="3304"/>
                  <a:pt x="26402" y="3315"/>
                  <a:pt x="26426" y="3315"/>
                </a:cubicBezTo>
                <a:cubicBezTo>
                  <a:pt x="26447" y="3315"/>
                  <a:pt x="26485" y="3302"/>
                  <a:pt x="26502" y="3294"/>
                </a:cubicBezTo>
                <a:cubicBezTo>
                  <a:pt x="26536" y="3285"/>
                  <a:pt x="26561" y="3281"/>
                  <a:pt x="26595" y="3272"/>
                </a:cubicBezTo>
                <a:cubicBezTo>
                  <a:pt x="26654" y="3264"/>
                  <a:pt x="26713" y="3234"/>
                  <a:pt x="26768" y="3213"/>
                </a:cubicBezTo>
                <a:cubicBezTo>
                  <a:pt x="26791" y="3206"/>
                  <a:pt x="26832" y="3204"/>
                  <a:pt x="26869" y="3204"/>
                </a:cubicBezTo>
                <a:cubicBezTo>
                  <a:pt x="26894" y="3204"/>
                  <a:pt x="26917" y="3205"/>
                  <a:pt x="26933" y="3205"/>
                </a:cubicBezTo>
                <a:cubicBezTo>
                  <a:pt x="26944" y="3205"/>
                  <a:pt x="26953" y="3203"/>
                  <a:pt x="26962" y="3203"/>
                </a:cubicBezTo>
                <a:cubicBezTo>
                  <a:pt x="26966" y="3203"/>
                  <a:pt x="26971" y="3204"/>
                  <a:pt x="26975" y="3205"/>
                </a:cubicBezTo>
                <a:cubicBezTo>
                  <a:pt x="26983" y="3209"/>
                  <a:pt x="26983" y="3213"/>
                  <a:pt x="26992" y="3218"/>
                </a:cubicBezTo>
                <a:cubicBezTo>
                  <a:pt x="26996" y="3219"/>
                  <a:pt x="27001" y="3219"/>
                  <a:pt x="27006" y="3219"/>
                </a:cubicBezTo>
                <a:cubicBezTo>
                  <a:pt x="27020" y="3219"/>
                  <a:pt x="27035" y="3216"/>
                  <a:pt x="27049" y="3216"/>
                </a:cubicBezTo>
                <a:cubicBezTo>
                  <a:pt x="27054" y="3216"/>
                  <a:pt x="27059" y="3217"/>
                  <a:pt x="27063" y="3218"/>
                </a:cubicBezTo>
                <a:cubicBezTo>
                  <a:pt x="27072" y="3222"/>
                  <a:pt x="27080" y="3226"/>
                  <a:pt x="27089" y="3230"/>
                </a:cubicBezTo>
                <a:lnTo>
                  <a:pt x="27135" y="3230"/>
                </a:lnTo>
                <a:cubicBezTo>
                  <a:pt x="27140" y="3230"/>
                  <a:pt x="27145" y="3229"/>
                  <a:pt x="27149" y="3229"/>
                </a:cubicBezTo>
                <a:cubicBezTo>
                  <a:pt x="27178" y="3229"/>
                  <a:pt x="27204" y="3239"/>
                  <a:pt x="27236" y="3239"/>
                </a:cubicBezTo>
                <a:cubicBezTo>
                  <a:pt x="27242" y="3240"/>
                  <a:pt x="27248" y="3241"/>
                  <a:pt x="27255" y="3241"/>
                </a:cubicBezTo>
                <a:cubicBezTo>
                  <a:pt x="27267" y="3241"/>
                  <a:pt x="27281" y="3239"/>
                  <a:pt x="27296" y="3239"/>
                </a:cubicBezTo>
                <a:cubicBezTo>
                  <a:pt x="27317" y="3243"/>
                  <a:pt x="27308" y="3243"/>
                  <a:pt x="27321" y="3256"/>
                </a:cubicBezTo>
                <a:cubicBezTo>
                  <a:pt x="27334" y="3264"/>
                  <a:pt x="27334" y="3285"/>
                  <a:pt x="27346" y="3294"/>
                </a:cubicBezTo>
                <a:cubicBezTo>
                  <a:pt x="27355" y="3299"/>
                  <a:pt x="27364" y="3302"/>
                  <a:pt x="27373" y="3302"/>
                </a:cubicBezTo>
                <a:cubicBezTo>
                  <a:pt x="27410" y="3302"/>
                  <a:pt x="27451" y="3266"/>
                  <a:pt x="27489" y="3266"/>
                </a:cubicBezTo>
                <a:cubicBezTo>
                  <a:pt x="27498" y="3266"/>
                  <a:pt x="27507" y="3268"/>
                  <a:pt x="27515" y="3272"/>
                </a:cubicBezTo>
                <a:cubicBezTo>
                  <a:pt x="27536" y="3285"/>
                  <a:pt x="27578" y="3315"/>
                  <a:pt x="27583" y="3340"/>
                </a:cubicBezTo>
                <a:cubicBezTo>
                  <a:pt x="27587" y="3370"/>
                  <a:pt x="27561" y="3378"/>
                  <a:pt x="27545" y="3395"/>
                </a:cubicBezTo>
                <a:cubicBezTo>
                  <a:pt x="27494" y="3433"/>
                  <a:pt x="27431" y="3429"/>
                  <a:pt x="27376" y="3454"/>
                </a:cubicBezTo>
                <a:cubicBezTo>
                  <a:pt x="27342" y="3471"/>
                  <a:pt x="27329" y="3505"/>
                  <a:pt x="27291" y="3505"/>
                </a:cubicBezTo>
                <a:cubicBezTo>
                  <a:pt x="27262" y="3505"/>
                  <a:pt x="27236" y="3488"/>
                  <a:pt x="27207" y="3484"/>
                </a:cubicBezTo>
                <a:cubicBezTo>
                  <a:pt x="27186" y="3479"/>
                  <a:pt x="27160" y="3479"/>
                  <a:pt x="27139" y="3479"/>
                </a:cubicBezTo>
                <a:cubicBezTo>
                  <a:pt x="27133" y="3479"/>
                  <a:pt x="27124" y="3478"/>
                  <a:pt x="27114" y="3478"/>
                </a:cubicBezTo>
                <a:cubicBezTo>
                  <a:pt x="27105" y="3478"/>
                  <a:pt x="27095" y="3479"/>
                  <a:pt x="27089" y="3484"/>
                </a:cubicBezTo>
                <a:cubicBezTo>
                  <a:pt x="27076" y="3488"/>
                  <a:pt x="27072" y="3500"/>
                  <a:pt x="27063" y="3500"/>
                </a:cubicBezTo>
                <a:cubicBezTo>
                  <a:pt x="27053" y="3505"/>
                  <a:pt x="27040" y="3506"/>
                  <a:pt x="27027" y="3506"/>
                </a:cubicBezTo>
                <a:cubicBezTo>
                  <a:pt x="27008" y="3506"/>
                  <a:pt x="26988" y="3504"/>
                  <a:pt x="26970" y="3504"/>
                </a:cubicBezTo>
                <a:cubicBezTo>
                  <a:pt x="26964" y="3504"/>
                  <a:pt x="26959" y="3504"/>
                  <a:pt x="26954" y="3505"/>
                </a:cubicBezTo>
                <a:cubicBezTo>
                  <a:pt x="26928" y="3505"/>
                  <a:pt x="26899" y="3517"/>
                  <a:pt x="26873" y="3534"/>
                </a:cubicBezTo>
                <a:cubicBezTo>
                  <a:pt x="26852" y="3551"/>
                  <a:pt x="26835" y="3576"/>
                  <a:pt x="26810" y="3589"/>
                </a:cubicBezTo>
                <a:cubicBezTo>
                  <a:pt x="26805" y="3590"/>
                  <a:pt x="26798" y="3590"/>
                  <a:pt x="26792" y="3590"/>
                </a:cubicBezTo>
                <a:cubicBezTo>
                  <a:pt x="26780" y="3590"/>
                  <a:pt x="26767" y="3590"/>
                  <a:pt x="26755" y="3602"/>
                </a:cubicBezTo>
                <a:cubicBezTo>
                  <a:pt x="26743" y="3619"/>
                  <a:pt x="26747" y="3635"/>
                  <a:pt x="26730" y="3652"/>
                </a:cubicBezTo>
                <a:cubicBezTo>
                  <a:pt x="26703" y="3676"/>
                  <a:pt x="26689" y="3691"/>
                  <a:pt x="26666" y="3691"/>
                </a:cubicBezTo>
                <a:cubicBezTo>
                  <a:pt x="26656" y="3691"/>
                  <a:pt x="26644" y="3688"/>
                  <a:pt x="26629" y="3682"/>
                </a:cubicBezTo>
                <a:cubicBezTo>
                  <a:pt x="26611" y="3676"/>
                  <a:pt x="26587" y="3670"/>
                  <a:pt x="26565" y="3670"/>
                </a:cubicBezTo>
                <a:cubicBezTo>
                  <a:pt x="26556" y="3670"/>
                  <a:pt x="26547" y="3671"/>
                  <a:pt x="26540" y="3673"/>
                </a:cubicBezTo>
                <a:cubicBezTo>
                  <a:pt x="26519" y="3673"/>
                  <a:pt x="26502" y="3690"/>
                  <a:pt x="26489" y="3695"/>
                </a:cubicBezTo>
                <a:cubicBezTo>
                  <a:pt x="26477" y="3697"/>
                  <a:pt x="26464" y="3699"/>
                  <a:pt x="26451" y="3699"/>
                </a:cubicBezTo>
                <a:cubicBezTo>
                  <a:pt x="26425" y="3699"/>
                  <a:pt x="26399" y="3693"/>
                  <a:pt x="26380" y="3682"/>
                </a:cubicBezTo>
                <a:cubicBezTo>
                  <a:pt x="26365" y="3676"/>
                  <a:pt x="26332" y="3668"/>
                  <a:pt x="26305" y="3668"/>
                </a:cubicBezTo>
                <a:cubicBezTo>
                  <a:pt x="26293" y="3668"/>
                  <a:pt x="26282" y="3670"/>
                  <a:pt x="26274" y="3673"/>
                </a:cubicBezTo>
                <a:cubicBezTo>
                  <a:pt x="26257" y="3686"/>
                  <a:pt x="26245" y="3716"/>
                  <a:pt x="26228" y="3733"/>
                </a:cubicBezTo>
                <a:cubicBezTo>
                  <a:pt x="26207" y="3749"/>
                  <a:pt x="26185" y="3749"/>
                  <a:pt x="26160" y="3758"/>
                </a:cubicBezTo>
                <a:cubicBezTo>
                  <a:pt x="26126" y="3766"/>
                  <a:pt x="26097" y="3766"/>
                  <a:pt x="26059" y="3766"/>
                </a:cubicBezTo>
                <a:cubicBezTo>
                  <a:pt x="26052" y="3766"/>
                  <a:pt x="26046" y="3766"/>
                  <a:pt x="26039" y="3766"/>
                </a:cubicBezTo>
                <a:cubicBezTo>
                  <a:pt x="26014" y="3766"/>
                  <a:pt x="25991" y="3769"/>
                  <a:pt x="25974" y="3796"/>
                </a:cubicBezTo>
                <a:cubicBezTo>
                  <a:pt x="25958" y="3817"/>
                  <a:pt x="25970" y="3846"/>
                  <a:pt x="25941" y="3851"/>
                </a:cubicBezTo>
                <a:cubicBezTo>
                  <a:pt x="25934" y="3853"/>
                  <a:pt x="25926" y="3854"/>
                  <a:pt x="25919" y="3854"/>
                </a:cubicBezTo>
                <a:cubicBezTo>
                  <a:pt x="25897" y="3854"/>
                  <a:pt x="25875" y="3845"/>
                  <a:pt x="25856" y="3842"/>
                </a:cubicBezTo>
                <a:cubicBezTo>
                  <a:pt x="25850" y="3841"/>
                  <a:pt x="25844" y="3840"/>
                  <a:pt x="25839" y="3840"/>
                </a:cubicBezTo>
                <a:cubicBezTo>
                  <a:pt x="25817" y="3840"/>
                  <a:pt x="25812" y="3856"/>
                  <a:pt x="25801" y="3880"/>
                </a:cubicBezTo>
                <a:cubicBezTo>
                  <a:pt x="25797" y="3897"/>
                  <a:pt x="25793" y="3906"/>
                  <a:pt x="25789" y="3918"/>
                </a:cubicBezTo>
                <a:cubicBezTo>
                  <a:pt x="25785" y="3931"/>
                  <a:pt x="25772" y="3935"/>
                  <a:pt x="25772" y="3948"/>
                </a:cubicBezTo>
                <a:cubicBezTo>
                  <a:pt x="25768" y="3973"/>
                  <a:pt x="25776" y="3982"/>
                  <a:pt x="25759" y="3998"/>
                </a:cubicBezTo>
                <a:cubicBezTo>
                  <a:pt x="25742" y="4015"/>
                  <a:pt x="25725" y="4024"/>
                  <a:pt x="25704" y="4032"/>
                </a:cubicBezTo>
                <a:cubicBezTo>
                  <a:pt x="25679" y="4045"/>
                  <a:pt x="25658" y="4058"/>
                  <a:pt x="25641" y="4079"/>
                </a:cubicBezTo>
                <a:cubicBezTo>
                  <a:pt x="25630" y="4098"/>
                  <a:pt x="25623" y="4105"/>
                  <a:pt x="25609" y="4105"/>
                </a:cubicBezTo>
                <a:cubicBezTo>
                  <a:pt x="25602" y="4105"/>
                  <a:pt x="25594" y="4103"/>
                  <a:pt x="25582" y="4100"/>
                </a:cubicBezTo>
                <a:cubicBezTo>
                  <a:pt x="25568" y="4098"/>
                  <a:pt x="25525" y="4090"/>
                  <a:pt x="25489" y="4090"/>
                </a:cubicBezTo>
                <a:cubicBezTo>
                  <a:pt x="25448" y="4090"/>
                  <a:pt x="25416" y="4100"/>
                  <a:pt x="25443" y="4138"/>
                </a:cubicBezTo>
                <a:cubicBezTo>
                  <a:pt x="25451" y="4150"/>
                  <a:pt x="25468" y="4159"/>
                  <a:pt x="25481" y="4163"/>
                </a:cubicBezTo>
                <a:cubicBezTo>
                  <a:pt x="25497" y="4167"/>
                  <a:pt x="25514" y="4167"/>
                  <a:pt x="25531" y="4176"/>
                </a:cubicBezTo>
                <a:cubicBezTo>
                  <a:pt x="25557" y="4184"/>
                  <a:pt x="25569" y="4193"/>
                  <a:pt x="25595" y="4209"/>
                </a:cubicBezTo>
                <a:cubicBezTo>
                  <a:pt x="25611" y="4221"/>
                  <a:pt x="25634" y="4224"/>
                  <a:pt x="25656" y="4224"/>
                </a:cubicBezTo>
                <a:cubicBezTo>
                  <a:pt x="25667" y="4224"/>
                  <a:pt x="25678" y="4224"/>
                  <a:pt x="25687" y="4222"/>
                </a:cubicBezTo>
                <a:cubicBezTo>
                  <a:pt x="25730" y="4218"/>
                  <a:pt x="25730" y="4201"/>
                  <a:pt x="25755" y="4171"/>
                </a:cubicBezTo>
                <a:cubicBezTo>
                  <a:pt x="25764" y="4158"/>
                  <a:pt x="25772" y="4151"/>
                  <a:pt x="25781" y="4151"/>
                </a:cubicBezTo>
                <a:cubicBezTo>
                  <a:pt x="25788" y="4151"/>
                  <a:pt x="25796" y="4155"/>
                  <a:pt x="25806" y="4163"/>
                </a:cubicBezTo>
                <a:cubicBezTo>
                  <a:pt x="25827" y="4178"/>
                  <a:pt x="25842" y="4189"/>
                  <a:pt x="25864" y="4189"/>
                </a:cubicBezTo>
                <a:cubicBezTo>
                  <a:pt x="25873" y="4189"/>
                  <a:pt x="25883" y="4188"/>
                  <a:pt x="25894" y="4184"/>
                </a:cubicBezTo>
                <a:cubicBezTo>
                  <a:pt x="25924" y="4176"/>
                  <a:pt x="25958" y="4159"/>
                  <a:pt x="25987" y="4138"/>
                </a:cubicBezTo>
                <a:cubicBezTo>
                  <a:pt x="26012" y="4124"/>
                  <a:pt x="26022" y="4116"/>
                  <a:pt x="26046" y="4116"/>
                </a:cubicBezTo>
                <a:cubicBezTo>
                  <a:pt x="26051" y="4116"/>
                  <a:pt x="26057" y="4116"/>
                  <a:pt x="26063" y="4117"/>
                </a:cubicBezTo>
                <a:cubicBezTo>
                  <a:pt x="26088" y="4117"/>
                  <a:pt x="26088" y="4121"/>
                  <a:pt x="26105" y="4129"/>
                </a:cubicBezTo>
                <a:cubicBezTo>
                  <a:pt x="26118" y="4137"/>
                  <a:pt x="26129" y="4138"/>
                  <a:pt x="26141" y="4138"/>
                </a:cubicBezTo>
                <a:cubicBezTo>
                  <a:pt x="26150" y="4138"/>
                  <a:pt x="26158" y="4138"/>
                  <a:pt x="26169" y="4138"/>
                </a:cubicBezTo>
                <a:lnTo>
                  <a:pt x="26249" y="4138"/>
                </a:lnTo>
                <a:cubicBezTo>
                  <a:pt x="26283" y="4142"/>
                  <a:pt x="26291" y="4155"/>
                  <a:pt x="26304" y="4188"/>
                </a:cubicBezTo>
                <a:cubicBezTo>
                  <a:pt x="26321" y="4222"/>
                  <a:pt x="26325" y="4264"/>
                  <a:pt x="26359" y="4285"/>
                </a:cubicBezTo>
                <a:cubicBezTo>
                  <a:pt x="26371" y="4293"/>
                  <a:pt x="26382" y="4295"/>
                  <a:pt x="26394" y="4295"/>
                </a:cubicBezTo>
                <a:cubicBezTo>
                  <a:pt x="26401" y="4295"/>
                  <a:pt x="26409" y="4294"/>
                  <a:pt x="26418" y="4294"/>
                </a:cubicBezTo>
                <a:cubicBezTo>
                  <a:pt x="26477" y="4294"/>
                  <a:pt x="26532" y="4307"/>
                  <a:pt x="26586" y="4307"/>
                </a:cubicBezTo>
                <a:cubicBezTo>
                  <a:pt x="26590" y="4307"/>
                  <a:pt x="26593" y="4307"/>
                  <a:pt x="26598" y="4307"/>
                </a:cubicBezTo>
                <a:cubicBezTo>
                  <a:pt x="26612" y="4307"/>
                  <a:pt x="26633" y="4305"/>
                  <a:pt x="26653" y="4305"/>
                </a:cubicBezTo>
                <a:cubicBezTo>
                  <a:pt x="26674" y="4305"/>
                  <a:pt x="26693" y="4308"/>
                  <a:pt x="26700" y="4319"/>
                </a:cubicBezTo>
                <a:cubicBezTo>
                  <a:pt x="26700" y="4319"/>
                  <a:pt x="26700" y="4319"/>
                  <a:pt x="26700" y="4323"/>
                </a:cubicBezTo>
                <a:cubicBezTo>
                  <a:pt x="26738" y="4332"/>
                  <a:pt x="26768" y="4345"/>
                  <a:pt x="26802" y="4366"/>
                </a:cubicBezTo>
                <a:cubicBezTo>
                  <a:pt x="26806" y="4370"/>
                  <a:pt x="26810" y="4374"/>
                  <a:pt x="26810" y="4374"/>
                </a:cubicBezTo>
                <a:cubicBezTo>
                  <a:pt x="26810" y="4323"/>
                  <a:pt x="26819" y="4273"/>
                  <a:pt x="26861" y="4260"/>
                </a:cubicBezTo>
                <a:cubicBezTo>
                  <a:pt x="26882" y="4252"/>
                  <a:pt x="26895" y="4256"/>
                  <a:pt x="26916" y="4243"/>
                </a:cubicBezTo>
                <a:cubicBezTo>
                  <a:pt x="26937" y="4231"/>
                  <a:pt x="26954" y="4209"/>
                  <a:pt x="26966" y="4188"/>
                </a:cubicBezTo>
                <a:cubicBezTo>
                  <a:pt x="26987" y="4159"/>
                  <a:pt x="26996" y="4129"/>
                  <a:pt x="27009" y="4096"/>
                </a:cubicBezTo>
                <a:cubicBezTo>
                  <a:pt x="27013" y="4074"/>
                  <a:pt x="27013" y="4049"/>
                  <a:pt x="27021" y="4032"/>
                </a:cubicBezTo>
                <a:cubicBezTo>
                  <a:pt x="27031" y="4007"/>
                  <a:pt x="27052" y="3994"/>
                  <a:pt x="27076" y="3994"/>
                </a:cubicBezTo>
                <a:cubicBezTo>
                  <a:pt x="27084" y="3994"/>
                  <a:pt x="27093" y="3995"/>
                  <a:pt x="27101" y="3998"/>
                </a:cubicBezTo>
                <a:cubicBezTo>
                  <a:pt x="27131" y="4007"/>
                  <a:pt x="27139" y="4036"/>
                  <a:pt x="27169" y="4049"/>
                </a:cubicBezTo>
                <a:cubicBezTo>
                  <a:pt x="27182" y="4058"/>
                  <a:pt x="27194" y="4053"/>
                  <a:pt x="27211" y="4058"/>
                </a:cubicBezTo>
                <a:cubicBezTo>
                  <a:pt x="27304" y="4058"/>
                  <a:pt x="27287" y="3910"/>
                  <a:pt x="27380" y="3897"/>
                </a:cubicBezTo>
                <a:cubicBezTo>
                  <a:pt x="27385" y="3897"/>
                  <a:pt x="27390" y="3897"/>
                  <a:pt x="27394" y="3897"/>
                </a:cubicBezTo>
                <a:cubicBezTo>
                  <a:pt x="27442" y="3897"/>
                  <a:pt x="27482" y="3915"/>
                  <a:pt x="27528" y="3922"/>
                </a:cubicBezTo>
                <a:cubicBezTo>
                  <a:pt x="27531" y="3924"/>
                  <a:pt x="27534" y="3924"/>
                  <a:pt x="27536" y="3924"/>
                </a:cubicBezTo>
                <a:cubicBezTo>
                  <a:pt x="27539" y="3924"/>
                  <a:pt x="27542" y="3924"/>
                  <a:pt x="27544" y="3924"/>
                </a:cubicBezTo>
                <a:cubicBezTo>
                  <a:pt x="27549" y="3924"/>
                  <a:pt x="27553" y="3925"/>
                  <a:pt x="27557" y="3931"/>
                </a:cubicBezTo>
                <a:cubicBezTo>
                  <a:pt x="27561" y="3935"/>
                  <a:pt x="27557" y="3965"/>
                  <a:pt x="27557" y="3973"/>
                </a:cubicBezTo>
                <a:cubicBezTo>
                  <a:pt x="27557" y="4003"/>
                  <a:pt x="27566" y="4041"/>
                  <a:pt x="27545" y="4062"/>
                </a:cubicBezTo>
                <a:cubicBezTo>
                  <a:pt x="27528" y="4083"/>
                  <a:pt x="27490" y="4087"/>
                  <a:pt x="27460" y="4096"/>
                </a:cubicBezTo>
                <a:cubicBezTo>
                  <a:pt x="27414" y="4108"/>
                  <a:pt x="27393" y="4134"/>
                  <a:pt x="27359" y="4176"/>
                </a:cubicBezTo>
                <a:cubicBezTo>
                  <a:pt x="27338" y="4205"/>
                  <a:pt x="27312" y="4239"/>
                  <a:pt x="27279" y="4260"/>
                </a:cubicBezTo>
                <a:cubicBezTo>
                  <a:pt x="27249" y="4281"/>
                  <a:pt x="27215" y="4285"/>
                  <a:pt x="27186" y="4298"/>
                </a:cubicBezTo>
                <a:cubicBezTo>
                  <a:pt x="27156" y="4311"/>
                  <a:pt x="27135" y="4328"/>
                  <a:pt x="27110" y="4345"/>
                </a:cubicBezTo>
                <a:cubicBezTo>
                  <a:pt x="27093" y="4357"/>
                  <a:pt x="27076" y="4349"/>
                  <a:pt x="27059" y="4357"/>
                </a:cubicBezTo>
                <a:cubicBezTo>
                  <a:pt x="27042" y="4366"/>
                  <a:pt x="27030" y="4404"/>
                  <a:pt x="27051" y="4416"/>
                </a:cubicBezTo>
                <a:cubicBezTo>
                  <a:pt x="27054" y="4418"/>
                  <a:pt x="27060" y="4418"/>
                  <a:pt x="27068" y="4418"/>
                </a:cubicBezTo>
                <a:cubicBezTo>
                  <a:pt x="27084" y="4418"/>
                  <a:pt x="27106" y="4416"/>
                  <a:pt x="27114" y="4416"/>
                </a:cubicBezTo>
                <a:cubicBezTo>
                  <a:pt x="27135" y="4416"/>
                  <a:pt x="27148" y="4408"/>
                  <a:pt x="27169" y="4404"/>
                </a:cubicBezTo>
                <a:cubicBezTo>
                  <a:pt x="27188" y="4401"/>
                  <a:pt x="27222" y="4399"/>
                  <a:pt x="27253" y="4399"/>
                </a:cubicBezTo>
                <a:cubicBezTo>
                  <a:pt x="27276" y="4399"/>
                  <a:pt x="27298" y="4400"/>
                  <a:pt x="27312" y="4404"/>
                </a:cubicBezTo>
                <a:cubicBezTo>
                  <a:pt x="27338" y="4412"/>
                  <a:pt x="27346" y="4442"/>
                  <a:pt x="27376" y="4450"/>
                </a:cubicBezTo>
                <a:cubicBezTo>
                  <a:pt x="27380" y="4451"/>
                  <a:pt x="27384" y="4451"/>
                  <a:pt x="27388" y="4451"/>
                </a:cubicBezTo>
                <a:cubicBezTo>
                  <a:pt x="27406" y="4451"/>
                  <a:pt x="27425" y="4444"/>
                  <a:pt x="27439" y="4437"/>
                </a:cubicBezTo>
                <a:cubicBezTo>
                  <a:pt x="27456" y="4429"/>
                  <a:pt x="27464" y="4412"/>
                  <a:pt x="27485" y="4404"/>
                </a:cubicBezTo>
                <a:cubicBezTo>
                  <a:pt x="27515" y="4387"/>
                  <a:pt x="27553" y="4383"/>
                  <a:pt x="27583" y="4361"/>
                </a:cubicBezTo>
                <a:lnTo>
                  <a:pt x="27583" y="4361"/>
                </a:lnTo>
                <a:cubicBezTo>
                  <a:pt x="27578" y="4682"/>
                  <a:pt x="27570" y="4999"/>
                  <a:pt x="27561" y="5315"/>
                </a:cubicBezTo>
                <a:cubicBezTo>
                  <a:pt x="27515" y="5332"/>
                  <a:pt x="27469" y="5341"/>
                  <a:pt x="27426" y="5349"/>
                </a:cubicBezTo>
                <a:cubicBezTo>
                  <a:pt x="27360" y="5359"/>
                  <a:pt x="27291" y="5362"/>
                  <a:pt x="27221" y="5362"/>
                </a:cubicBezTo>
                <a:cubicBezTo>
                  <a:pt x="27061" y="5362"/>
                  <a:pt x="26894" y="5345"/>
                  <a:pt x="26739" y="5345"/>
                </a:cubicBezTo>
                <a:cubicBezTo>
                  <a:pt x="26727" y="5345"/>
                  <a:pt x="26716" y="5345"/>
                  <a:pt x="26705" y="5345"/>
                </a:cubicBezTo>
                <a:cubicBezTo>
                  <a:pt x="26702" y="5345"/>
                  <a:pt x="26699" y="5345"/>
                  <a:pt x="26696" y="5345"/>
                </a:cubicBezTo>
                <a:cubicBezTo>
                  <a:pt x="26494" y="5345"/>
                  <a:pt x="26319" y="5225"/>
                  <a:pt x="26124" y="5225"/>
                </a:cubicBezTo>
                <a:cubicBezTo>
                  <a:pt x="26082" y="5225"/>
                  <a:pt x="26039" y="5230"/>
                  <a:pt x="25996" y="5244"/>
                </a:cubicBezTo>
                <a:cubicBezTo>
                  <a:pt x="25827" y="5294"/>
                  <a:pt x="25620" y="5459"/>
                  <a:pt x="25493" y="5564"/>
                </a:cubicBezTo>
                <a:cubicBezTo>
                  <a:pt x="25248" y="5767"/>
                  <a:pt x="25008" y="5957"/>
                  <a:pt x="24810" y="6206"/>
                </a:cubicBezTo>
                <a:cubicBezTo>
                  <a:pt x="24636" y="6425"/>
                  <a:pt x="24459" y="6674"/>
                  <a:pt x="24244" y="6852"/>
                </a:cubicBezTo>
                <a:cubicBezTo>
                  <a:pt x="24071" y="6999"/>
                  <a:pt x="23843" y="7075"/>
                  <a:pt x="23640" y="7181"/>
                </a:cubicBezTo>
                <a:cubicBezTo>
                  <a:pt x="23480" y="7265"/>
                  <a:pt x="23328" y="7400"/>
                  <a:pt x="23151" y="7455"/>
                </a:cubicBezTo>
                <a:cubicBezTo>
                  <a:pt x="23033" y="7489"/>
                  <a:pt x="22902" y="7481"/>
                  <a:pt x="22779" y="7518"/>
                </a:cubicBezTo>
                <a:cubicBezTo>
                  <a:pt x="22775" y="7518"/>
                  <a:pt x="22767" y="7523"/>
                  <a:pt x="22758" y="7523"/>
                </a:cubicBezTo>
                <a:lnTo>
                  <a:pt x="22826" y="6328"/>
                </a:lnTo>
                <a:cubicBezTo>
                  <a:pt x="22834" y="6332"/>
                  <a:pt x="22851" y="6337"/>
                  <a:pt x="22864" y="6341"/>
                </a:cubicBezTo>
                <a:cubicBezTo>
                  <a:pt x="22914" y="6345"/>
                  <a:pt x="22961" y="6341"/>
                  <a:pt x="23012" y="6354"/>
                </a:cubicBezTo>
                <a:cubicBezTo>
                  <a:pt x="23035" y="6360"/>
                  <a:pt x="23080" y="6370"/>
                  <a:pt x="23121" y="6370"/>
                </a:cubicBezTo>
                <a:cubicBezTo>
                  <a:pt x="23168" y="6370"/>
                  <a:pt x="23210" y="6356"/>
                  <a:pt x="23210" y="6307"/>
                </a:cubicBezTo>
                <a:cubicBezTo>
                  <a:pt x="23210" y="6299"/>
                  <a:pt x="23201" y="6248"/>
                  <a:pt x="23197" y="6240"/>
                </a:cubicBezTo>
                <a:cubicBezTo>
                  <a:pt x="23188" y="6228"/>
                  <a:pt x="23178" y="6225"/>
                  <a:pt x="23168" y="6225"/>
                </a:cubicBezTo>
                <a:cubicBezTo>
                  <a:pt x="23159" y="6225"/>
                  <a:pt x="23149" y="6227"/>
                  <a:pt x="23138" y="6227"/>
                </a:cubicBezTo>
                <a:cubicBezTo>
                  <a:pt x="23100" y="6227"/>
                  <a:pt x="23092" y="6214"/>
                  <a:pt x="23062" y="6197"/>
                </a:cubicBezTo>
                <a:cubicBezTo>
                  <a:pt x="23033" y="6181"/>
                  <a:pt x="23016" y="6189"/>
                  <a:pt x="22986" y="6185"/>
                </a:cubicBezTo>
                <a:cubicBezTo>
                  <a:pt x="22952" y="6176"/>
                  <a:pt x="22948" y="6159"/>
                  <a:pt x="22923" y="6134"/>
                </a:cubicBezTo>
                <a:cubicBezTo>
                  <a:pt x="22893" y="6109"/>
                  <a:pt x="22868" y="6096"/>
                  <a:pt x="22838" y="6096"/>
                </a:cubicBezTo>
                <a:lnTo>
                  <a:pt x="22847" y="5898"/>
                </a:lnTo>
                <a:cubicBezTo>
                  <a:pt x="22866" y="5890"/>
                  <a:pt x="22892" y="5872"/>
                  <a:pt x="22910" y="5872"/>
                </a:cubicBezTo>
                <a:cubicBezTo>
                  <a:pt x="22911" y="5872"/>
                  <a:pt x="22913" y="5872"/>
                  <a:pt x="22914" y="5872"/>
                </a:cubicBezTo>
                <a:cubicBezTo>
                  <a:pt x="22957" y="5881"/>
                  <a:pt x="22944" y="5965"/>
                  <a:pt x="22944" y="5995"/>
                </a:cubicBezTo>
                <a:cubicBezTo>
                  <a:pt x="22982" y="5978"/>
                  <a:pt x="23012" y="5919"/>
                  <a:pt x="23041" y="5889"/>
                </a:cubicBezTo>
                <a:cubicBezTo>
                  <a:pt x="23066" y="5910"/>
                  <a:pt x="23049" y="5940"/>
                  <a:pt x="23062" y="5970"/>
                </a:cubicBezTo>
                <a:cubicBezTo>
                  <a:pt x="23079" y="5965"/>
                  <a:pt x="23100" y="5965"/>
                  <a:pt x="23121" y="5957"/>
                </a:cubicBezTo>
                <a:cubicBezTo>
                  <a:pt x="23142" y="5965"/>
                  <a:pt x="23155" y="5974"/>
                  <a:pt x="23168" y="5995"/>
                </a:cubicBezTo>
                <a:cubicBezTo>
                  <a:pt x="23197" y="6016"/>
                  <a:pt x="23210" y="6003"/>
                  <a:pt x="23244" y="6012"/>
                </a:cubicBezTo>
                <a:cubicBezTo>
                  <a:pt x="23261" y="6020"/>
                  <a:pt x="23277" y="6045"/>
                  <a:pt x="23299" y="6054"/>
                </a:cubicBezTo>
                <a:cubicBezTo>
                  <a:pt x="23312" y="6061"/>
                  <a:pt x="23321" y="6064"/>
                  <a:pt x="23330" y="6064"/>
                </a:cubicBezTo>
                <a:cubicBezTo>
                  <a:pt x="23346" y="6064"/>
                  <a:pt x="23359" y="6054"/>
                  <a:pt x="23387" y="6045"/>
                </a:cubicBezTo>
                <a:cubicBezTo>
                  <a:pt x="23396" y="6088"/>
                  <a:pt x="23396" y="6126"/>
                  <a:pt x="23425" y="6159"/>
                </a:cubicBezTo>
                <a:cubicBezTo>
                  <a:pt x="23446" y="6138"/>
                  <a:pt x="23467" y="6113"/>
                  <a:pt x="23484" y="6088"/>
                </a:cubicBezTo>
                <a:cubicBezTo>
                  <a:pt x="23522" y="6109"/>
                  <a:pt x="23531" y="6143"/>
                  <a:pt x="23569" y="6159"/>
                </a:cubicBezTo>
                <a:cubicBezTo>
                  <a:pt x="23586" y="6138"/>
                  <a:pt x="23607" y="6121"/>
                  <a:pt x="23624" y="6105"/>
                </a:cubicBezTo>
                <a:cubicBezTo>
                  <a:pt x="23640" y="6130"/>
                  <a:pt x="23640" y="6164"/>
                  <a:pt x="23657" y="6185"/>
                </a:cubicBezTo>
                <a:cubicBezTo>
                  <a:pt x="23667" y="6199"/>
                  <a:pt x="23674" y="6202"/>
                  <a:pt x="23682" y="6202"/>
                </a:cubicBezTo>
                <a:cubicBezTo>
                  <a:pt x="23690" y="6202"/>
                  <a:pt x="23699" y="6197"/>
                  <a:pt x="23712" y="6197"/>
                </a:cubicBezTo>
                <a:cubicBezTo>
                  <a:pt x="23767" y="6197"/>
                  <a:pt x="23754" y="6278"/>
                  <a:pt x="23801" y="6282"/>
                </a:cubicBezTo>
                <a:cubicBezTo>
                  <a:pt x="23812" y="6282"/>
                  <a:pt x="23827" y="6268"/>
                  <a:pt x="23842" y="6268"/>
                </a:cubicBezTo>
                <a:cubicBezTo>
                  <a:pt x="23843" y="6268"/>
                  <a:pt x="23845" y="6269"/>
                  <a:pt x="23847" y="6269"/>
                </a:cubicBezTo>
                <a:cubicBezTo>
                  <a:pt x="23873" y="6273"/>
                  <a:pt x="23894" y="6303"/>
                  <a:pt x="23915" y="6316"/>
                </a:cubicBezTo>
                <a:cubicBezTo>
                  <a:pt x="23940" y="6328"/>
                  <a:pt x="23970" y="6332"/>
                  <a:pt x="23999" y="6341"/>
                </a:cubicBezTo>
                <a:cubicBezTo>
                  <a:pt x="24023" y="6345"/>
                  <a:pt x="24050" y="6367"/>
                  <a:pt x="24073" y="6367"/>
                </a:cubicBezTo>
                <a:cubicBezTo>
                  <a:pt x="24075" y="6367"/>
                  <a:pt x="24077" y="6367"/>
                  <a:pt x="24079" y="6366"/>
                </a:cubicBezTo>
                <a:cubicBezTo>
                  <a:pt x="24122" y="6354"/>
                  <a:pt x="24223" y="6248"/>
                  <a:pt x="24176" y="6197"/>
                </a:cubicBezTo>
                <a:cubicBezTo>
                  <a:pt x="24172" y="6193"/>
                  <a:pt x="24151" y="6193"/>
                  <a:pt x="24143" y="6189"/>
                </a:cubicBezTo>
                <a:cubicBezTo>
                  <a:pt x="24122" y="6181"/>
                  <a:pt x="24105" y="6168"/>
                  <a:pt x="24084" y="6159"/>
                </a:cubicBezTo>
                <a:cubicBezTo>
                  <a:pt x="24070" y="6156"/>
                  <a:pt x="24058" y="6155"/>
                  <a:pt x="24047" y="6155"/>
                </a:cubicBezTo>
                <a:cubicBezTo>
                  <a:pt x="24016" y="6155"/>
                  <a:pt x="23991" y="6165"/>
                  <a:pt x="23957" y="6168"/>
                </a:cubicBezTo>
                <a:cubicBezTo>
                  <a:pt x="23940" y="6109"/>
                  <a:pt x="23999" y="6045"/>
                  <a:pt x="23982" y="5986"/>
                </a:cubicBezTo>
                <a:cubicBezTo>
                  <a:pt x="23974" y="5948"/>
                  <a:pt x="23949" y="5970"/>
                  <a:pt x="23923" y="5948"/>
                </a:cubicBezTo>
                <a:cubicBezTo>
                  <a:pt x="23906" y="5932"/>
                  <a:pt x="23911" y="5898"/>
                  <a:pt x="23911" y="5877"/>
                </a:cubicBezTo>
                <a:cubicBezTo>
                  <a:pt x="23911" y="5851"/>
                  <a:pt x="23902" y="5805"/>
                  <a:pt x="23927" y="5788"/>
                </a:cubicBezTo>
                <a:cubicBezTo>
                  <a:pt x="23932" y="5783"/>
                  <a:pt x="23937" y="5781"/>
                  <a:pt x="23942" y="5781"/>
                </a:cubicBezTo>
                <a:cubicBezTo>
                  <a:pt x="23946" y="5781"/>
                  <a:pt x="23949" y="5782"/>
                  <a:pt x="23953" y="5784"/>
                </a:cubicBezTo>
                <a:cubicBezTo>
                  <a:pt x="23970" y="5784"/>
                  <a:pt x="23982" y="5780"/>
                  <a:pt x="23991" y="5767"/>
                </a:cubicBezTo>
                <a:cubicBezTo>
                  <a:pt x="24008" y="5763"/>
                  <a:pt x="24012" y="5758"/>
                  <a:pt x="24033" y="5754"/>
                </a:cubicBezTo>
                <a:cubicBezTo>
                  <a:pt x="24071" y="5742"/>
                  <a:pt x="24092" y="5708"/>
                  <a:pt x="24117" y="5682"/>
                </a:cubicBezTo>
                <a:cubicBezTo>
                  <a:pt x="24138" y="5666"/>
                  <a:pt x="24160" y="5649"/>
                  <a:pt x="24181" y="5632"/>
                </a:cubicBezTo>
                <a:cubicBezTo>
                  <a:pt x="24214" y="5607"/>
                  <a:pt x="24227" y="5577"/>
                  <a:pt x="24257" y="5543"/>
                </a:cubicBezTo>
                <a:cubicBezTo>
                  <a:pt x="24274" y="5517"/>
                  <a:pt x="24280" y="5513"/>
                  <a:pt x="24292" y="5513"/>
                </a:cubicBezTo>
                <a:cubicBezTo>
                  <a:pt x="24298" y="5513"/>
                  <a:pt x="24305" y="5514"/>
                  <a:pt x="24316" y="5514"/>
                </a:cubicBezTo>
                <a:cubicBezTo>
                  <a:pt x="24362" y="5509"/>
                  <a:pt x="24400" y="5497"/>
                  <a:pt x="24442" y="5497"/>
                </a:cubicBezTo>
                <a:cubicBezTo>
                  <a:pt x="24489" y="5497"/>
                  <a:pt x="24501" y="5471"/>
                  <a:pt x="24539" y="5459"/>
                </a:cubicBezTo>
                <a:cubicBezTo>
                  <a:pt x="24547" y="5457"/>
                  <a:pt x="24554" y="5456"/>
                  <a:pt x="24561" y="5456"/>
                </a:cubicBezTo>
                <a:cubicBezTo>
                  <a:pt x="24573" y="5456"/>
                  <a:pt x="24584" y="5459"/>
                  <a:pt x="24594" y="5467"/>
                </a:cubicBezTo>
                <a:cubicBezTo>
                  <a:pt x="24600" y="5468"/>
                  <a:pt x="24606" y="5469"/>
                  <a:pt x="24612" y="5469"/>
                </a:cubicBezTo>
                <a:cubicBezTo>
                  <a:pt x="24631" y="5469"/>
                  <a:pt x="24650" y="5463"/>
                  <a:pt x="24666" y="5450"/>
                </a:cubicBezTo>
                <a:cubicBezTo>
                  <a:pt x="24721" y="5421"/>
                  <a:pt x="24776" y="5417"/>
                  <a:pt x="24839" y="5412"/>
                </a:cubicBezTo>
                <a:cubicBezTo>
                  <a:pt x="24885" y="5412"/>
                  <a:pt x="24915" y="5379"/>
                  <a:pt x="24961" y="5366"/>
                </a:cubicBezTo>
                <a:cubicBezTo>
                  <a:pt x="24999" y="5353"/>
                  <a:pt x="25033" y="5358"/>
                  <a:pt x="25071" y="5341"/>
                </a:cubicBezTo>
                <a:cubicBezTo>
                  <a:pt x="25139" y="5303"/>
                  <a:pt x="25198" y="5231"/>
                  <a:pt x="25181" y="5151"/>
                </a:cubicBezTo>
                <a:cubicBezTo>
                  <a:pt x="25173" y="5104"/>
                  <a:pt x="25126" y="5003"/>
                  <a:pt x="25075" y="4982"/>
                </a:cubicBezTo>
                <a:cubicBezTo>
                  <a:pt x="25072" y="4981"/>
                  <a:pt x="25068" y="4981"/>
                  <a:pt x="25064" y="4981"/>
                </a:cubicBezTo>
                <a:cubicBezTo>
                  <a:pt x="25049" y="4981"/>
                  <a:pt x="25029" y="4986"/>
                  <a:pt x="25012" y="4986"/>
                </a:cubicBezTo>
                <a:cubicBezTo>
                  <a:pt x="25006" y="4986"/>
                  <a:pt x="25001" y="4986"/>
                  <a:pt x="24996" y="4986"/>
                </a:cubicBezTo>
                <a:cubicBezTo>
                  <a:pt x="24975" y="4986"/>
                  <a:pt x="24969" y="4983"/>
                  <a:pt x="24966" y="4952"/>
                </a:cubicBezTo>
                <a:cubicBezTo>
                  <a:pt x="24966" y="4935"/>
                  <a:pt x="24970" y="4914"/>
                  <a:pt x="24970" y="4897"/>
                </a:cubicBezTo>
                <a:cubicBezTo>
                  <a:pt x="24966" y="4838"/>
                  <a:pt x="24961" y="4775"/>
                  <a:pt x="24978" y="4720"/>
                </a:cubicBezTo>
                <a:cubicBezTo>
                  <a:pt x="24983" y="4699"/>
                  <a:pt x="24991" y="4686"/>
                  <a:pt x="24995" y="4665"/>
                </a:cubicBezTo>
                <a:cubicBezTo>
                  <a:pt x="25016" y="4577"/>
                  <a:pt x="24915" y="4543"/>
                  <a:pt x="24843" y="4513"/>
                </a:cubicBezTo>
                <a:cubicBezTo>
                  <a:pt x="24793" y="4492"/>
                  <a:pt x="24738" y="4471"/>
                  <a:pt x="24683" y="4471"/>
                </a:cubicBezTo>
                <a:cubicBezTo>
                  <a:pt x="24653" y="4471"/>
                  <a:pt x="24624" y="4458"/>
                  <a:pt x="24598" y="4458"/>
                </a:cubicBezTo>
                <a:cubicBezTo>
                  <a:pt x="24577" y="4458"/>
                  <a:pt x="24539" y="4463"/>
                  <a:pt x="24514" y="4471"/>
                </a:cubicBezTo>
                <a:cubicBezTo>
                  <a:pt x="24485" y="4475"/>
                  <a:pt x="24468" y="4509"/>
                  <a:pt x="24438" y="4513"/>
                </a:cubicBezTo>
                <a:cubicBezTo>
                  <a:pt x="24430" y="4501"/>
                  <a:pt x="24417" y="4471"/>
                  <a:pt x="24396" y="4467"/>
                </a:cubicBezTo>
                <a:cubicBezTo>
                  <a:pt x="24387" y="4467"/>
                  <a:pt x="24375" y="4480"/>
                  <a:pt x="24362" y="4484"/>
                </a:cubicBezTo>
                <a:cubicBezTo>
                  <a:pt x="24341" y="4484"/>
                  <a:pt x="24311" y="4471"/>
                  <a:pt x="24290" y="4467"/>
                </a:cubicBezTo>
                <a:cubicBezTo>
                  <a:pt x="24236" y="4467"/>
                  <a:pt x="24181" y="4484"/>
                  <a:pt x="24126" y="4484"/>
                </a:cubicBezTo>
                <a:cubicBezTo>
                  <a:pt x="24103" y="4486"/>
                  <a:pt x="24079" y="4487"/>
                  <a:pt x="24056" y="4487"/>
                </a:cubicBezTo>
                <a:cubicBezTo>
                  <a:pt x="24033" y="4487"/>
                  <a:pt x="24010" y="4486"/>
                  <a:pt x="23986" y="4484"/>
                </a:cubicBezTo>
                <a:cubicBezTo>
                  <a:pt x="23979" y="4484"/>
                  <a:pt x="23973" y="4484"/>
                  <a:pt x="23967" y="4484"/>
                </a:cubicBezTo>
                <a:cubicBezTo>
                  <a:pt x="23949" y="4484"/>
                  <a:pt x="23941" y="4481"/>
                  <a:pt x="23927" y="4458"/>
                </a:cubicBezTo>
                <a:cubicBezTo>
                  <a:pt x="23919" y="4450"/>
                  <a:pt x="23911" y="4412"/>
                  <a:pt x="23906" y="4399"/>
                </a:cubicBezTo>
                <a:cubicBezTo>
                  <a:pt x="23902" y="4374"/>
                  <a:pt x="23911" y="4336"/>
                  <a:pt x="23889" y="4319"/>
                </a:cubicBezTo>
                <a:cubicBezTo>
                  <a:pt x="23868" y="4332"/>
                  <a:pt x="23847" y="4345"/>
                  <a:pt x="23826" y="4357"/>
                </a:cubicBezTo>
                <a:cubicBezTo>
                  <a:pt x="23809" y="4353"/>
                  <a:pt x="23792" y="4345"/>
                  <a:pt x="23775" y="4332"/>
                </a:cubicBezTo>
                <a:cubicBezTo>
                  <a:pt x="23764" y="4321"/>
                  <a:pt x="23751" y="4315"/>
                  <a:pt x="23735" y="4315"/>
                </a:cubicBezTo>
                <a:cubicBezTo>
                  <a:pt x="23727" y="4315"/>
                  <a:pt x="23718" y="4316"/>
                  <a:pt x="23708" y="4319"/>
                </a:cubicBezTo>
                <a:cubicBezTo>
                  <a:pt x="23683" y="4336"/>
                  <a:pt x="23657" y="4349"/>
                  <a:pt x="23628" y="4361"/>
                </a:cubicBezTo>
                <a:cubicBezTo>
                  <a:pt x="23618" y="4368"/>
                  <a:pt x="23608" y="4372"/>
                  <a:pt x="23597" y="4372"/>
                </a:cubicBezTo>
                <a:cubicBezTo>
                  <a:pt x="23588" y="4372"/>
                  <a:pt x="23578" y="4369"/>
                  <a:pt x="23569" y="4366"/>
                </a:cubicBezTo>
                <a:cubicBezTo>
                  <a:pt x="23552" y="4349"/>
                  <a:pt x="23526" y="4340"/>
                  <a:pt x="23505" y="4340"/>
                </a:cubicBezTo>
                <a:cubicBezTo>
                  <a:pt x="23455" y="4345"/>
                  <a:pt x="23417" y="4395"/>
                  <a:pt x="23362" y="4395"/>
                </a:cubicBezTo>
                <a:cubicBezTo>
                  <a:pt x="23332" y="4395"/>
                  <a:pt x="23311" y="4387"/>
                  <a:pt x="23290" y="4387"/>
                </a:cubicBezTo>
                <a:cubicBezTo>
                  <a:pt x="23303" y="4285"/>
                  <a:pt x="23315" y="4184"/>
                  <a:pt x="23328" y="4083"/>
                </a:cubicBezTo>
                <a:cubicBezTo>
                  <a:pt x="23332" y="4045"/>
                  <a:pt x="23336" y="4011"/>
                  <a:pt x="23341" y="3973"/>
                </a:cubicBezTo>
                <a:cubicBezTo>
                  <a:pt x="23349" y="3990"/>
                  <a:pt x="23358" y="4007"/>
                  <a:pt x="23370" y="4024"/>
                </a:cubicBezTo>
                <a:cubicBezTo>
                  <a:pt x="23396" y="4066"/>
                  <a:pt x="23442" y="4091"/>
                  <a:pt x="23488" y="4104"/>
                </a:cubicBezTo>
                <a:cubicBezTo>
                  <a:pt x="23506" y="4110"/>
                  <a:pt x="23522" y="4112"/>
                  <a:pt x="23537" y="4112"/>
                </a:cubicBezTo>
                <a:cubicBezTo>
                  <a:pt x="23563" y="4112"/>
                  <a:pt x="23588" y="4107"/>
                  <a:pt x="23619" y="4104"/>
                </a:cubicBezTo>
                <a:cubicBezTo>
                  <a:pt x="23644" y="4100"/>
                  <a:pt x="23668" y="4098"/>
                  <a:pt x="23691" y="4098"/>
                </a:cubicBezTo>
                <a:cubicBezTo>
                  <a:pt x="23720" y="4098"/>
                  <a:pt x="23748" y="4101"/>
                  <a:pt x="23775" y="4108"/>
                </a:cubicBezTo>
                <a:cubicBezTo>
                  <a:pt x="23864" y="4129"/>
                  <a:pt x="23927" y="4209"/>
                  <a:pt x="24016" y="4214"/>
                </a:cubicBezTo>
                <a:cubicBezTo>
                  <a:pt x="24021" y="4214"/>
                  <a:pt x="24026" y="4214"/>
                  <a:pt x="24030" y="4214"/>
                </a:cubicBezTo>
                <a:cubicBezTo>
                  <a:pt x="24109" y="4214"/>
                  <a:pt x="24110" y="4147"/>
                  <a:pt x="24138" y="4079"/>
                </a:cubicBezTo>
                <a:cubicBezTo>
                  <a:pt x="24155" y="4032"/>
                  <a:pt x="24155" y="3977"/>
                  <a:pt x="24198" y="3948"/>
                </a:cubicBezTo>
                <a:cubicBezTo>
                  <a:pt x="24226" y="3929"/>
                  <a:pt x="24262" y="3926"/>
                  <a:pt x="24297" y="3926"/>
                </a:cubicBezTo>
                <a:cubicBezTo>
                  <a:pt x="24309" y="3926"/>
                  <a:pt x="24321" y="3927"/>
                  <a:pt x="24333" y="3927"/>
                </a:cubicBezTo>
                <a:cubicBezTo>
                  <a:pt x="24349" y="3927"/>
                  <a:pt x="24372" y="3930"/>
                  <a:pt x="24393" y="3930"/>
                </a:cubicBezTo>
                <a:cubicBezTo>
                  <a:pt x="24415" y="3930"/>
                  <a:pt x="24436" y="3927"/>
                  <a:pt x="24451" y="3914"/>
                </a:cubicBezTo>
                <a:cubicBezTo>
                  <a:pt x="24463" y="3893"/>
                  <a:pt x="24476" y="3876"/>
                  <a:pt x="24485" y="3855"/>
                </a:cubicBezTo>
                <a:cubicBezTo>
                  <a:pt x="24497" y="3834"/>
                  <a:pt x="24514" y="3813"/>
                  <a:pt x="24527" y="3796"/>
                </a:cubicBezTo>
                <a:cubicBezTo>
                  <a:pt x="24539" y="3775"/>
                  <a:pt x="24552" y="3737"/>
                  <a:pt x="24552" y="3716"/>
                </a:cubicBezTo>
                <a:cubicBezTo>
                  <a:pt x="24409" y="3682"/>
                  <a:pt x="24244" y="3728"/>
                  <a:pt x="24113" y="3635"/>
                </a:cubicBezTo>
                <a:cubicBezTo>
                  <a:pt x="24079" y="3614"/>
                  <a:pt x="24079" y="3576"/>
                  <a:pt x="24050" y="3555"/>
                </a:cubicBezTo>
                <a:cubicBezTo>
                  <a:pt x="24037" y="3547"/>
                  <a:pt x="24024" y="3545"/>
                  <a:pt x="24010" y="3545"/>
                </a:cubicBezTo>
                <a:cubicBezTo>
                  <a:pt x="23997" y="3545"/>
                  <a:pt x="23984" y="3547"/>
                  <a:pt x="23971" y="3547"/>
                </a:cubicBezTo>
                <a:cubicBezTo>
                  <a:pt x="23960" y="3547"/>
                  <a:pt x="23950" y="3546"/>
                  <a:pt x="23940" y="3543"/>
                </a:cubicBezTo>
                <a:cubicBezTo>
                  <a:pt x="23923" y="3467"/>
                  <a:pt x="23982" y="3412"/>
                  <a:pt x="23995" y="3340"/>
                </a:cubicBezTo>
                <a:cubicBezTo>
                  <a:pt x="23999" y="3319"/>
                  <a:pt x="24008" y="3268"/>
                  <a:pt x="23995" y="3247"/>
                </a:cubicBezTo>
                <a:cubicBezTo>
                  <a:pt x="23978" y="3205"/>
                  <a:pt x="23923" y="3218"/>
                  <a:pt x="23885" y="3209"/>
                </a:cubicBezTo>
                <a:cubicBezTo>
                  <a:pt x="23898" y="3188"/>
                  <a:pt x="23915" y="3167"/>
                  <a:pt x="23927" y="3142"/>
                </a:cubicBezTo>
                <a:cubicBezTo>
                  <a:pt x="23940" y="3116"/>
                  <a:pt x="23944" y="3104"/>
                  <a:pt x="23978" y="3099"/>
                </a:cubicBezTo>
                <a:cubicBezTo>
                  <a:pt x="23989" y="3098"/>
                  <a:pt x="24001" y="3098"/>
                  <a:pt x="24013" y="3098"/>
                </a:cubicBezTo>
                <a:cubicBezTo>
                  <a:pt x="24037" y="3098"/>
                  <a:pt x="24061" y="3099"/>
                  <a:pt x="24084" y="3099"/>
                </a:cubicBezTo>
                <a:cubicBezTo>
                  <a:pt x="24096" y="3099"/>
                  <a:pt x="24123" y="3107"/>
                  <a:pt x="24141" y="3107"/>
                </a:cubicBezTo>
                <a:cubicBezTo>
                  <a:pt x="24147" y="3107"/>
                  <a:pt x="24152" y="3106"/>
                  <a:pt x="24155" y="3104"/>
                </a:cubicBezTo>
                <a:cubicBezTo>
                  <a:pt x="24172" y="3091"/>
                  <a:pt x="24181" y="3061"/>
                  <a:pt x="24189" y="3045"/>
                </a:cubicBezTo>
                <a:cubicBezTo>
                  <a:pt x="24220" y="2967"/>
                  <a:pt x="24110" y="2944"/>
                  <a:pt x="24026" y="2944"/>
                </a:cubicBezTo>
                <a:cubicBezTo>
                  <a:pt x="23995" y="2944"/>
                  <a:pt x="23968" y="2947"/>
                  <a:pt x="23953" y="2952"/>
                </a:cubicBezTo>
                <a:cubicBezTo>
                  <a:pt x="23944" y="2954"/>
                  <a:pt x="23937" y="2955"/>
                  <a:pt x="23931" y="2955"/>
                </a:cubicBezTo>
                <a:cubicBezTo>
                  <a:pt x="23910" y="2955"/>
                  <a:pt x="23905" y="2942"/>
                  <a:pt x="23915" y="2905"/>
                </a:cubicBezTo>
                <a:cubicBezTo>
                  <a:pt x="23927" y="2855"/>
                  <a:pt x="23970" y="2850"/>
                  <a:pt x="23991" y="2808"/>
                </a:cubicBezTo>
                <a:cubicBezTo>
                  <a:pt x="24020" y="2753"/>
                  <a:pt x="23986" y="2741"/>
                  <a:pt x="23940" y="2732"/>
                </a:cubicBezTo>
                <a:cubicBezTo>
                  <a:pt x="23897" y="2725"/>
                  <a:pt x="23842" y="2711"/>
                  <a:pt x="23790" y="2711"/>
                </a:cubicBezTo>
                <a:cubicBezTo>
                  <a:pt x="23754" y="2711"/>
                  <a:pt x="23721" y="2718"/>
                  <a:pt x="23695" y="2736"/>
                </a:cubicBezTo>
                <a:cubicBezTo>
                  <a:pt x="23660" y="2760"/>
                  <a:pt x="23621" y="2813"/>
                  <a:pt x="23578" y="2813"/>
                </a:cubicBezTo>
                <a:cubicBezTo>
                  <a:pt x="23575" y="2813"/>
                  <a:pt x="23572" y="2813"/>
                  <a:pt x="23569" y="2812"/>
                </a:cubicBezTo>
                <a:cubicBezTo>
                  <a:pt x="23607" y="2804"/>
                  <a:pt x="23611" y="2770"/>
                  <a:pt x="23619" y="2715"/>
                </a:cubicBezTo>
                <a:cubicBezTo>
                  <a:pt x="23628" y="2686"/>
                  <a:pt x="23636" y="2669"/>
                  <a:pt x="23615" y="2648"/>
                </a:cubicBezTo>
                <a:cubicBezTo>
                  <a:pt x="23602" y="2635"/>
                  <a:pt x="23577" y="2618"/>
                  <a:pt x="23560" y="2610"/>
                </a:cubicBezTo>
                <a:cubicBezTo>
                  <a:pt x="23522" y="2585"/>
                  <a:pt x="23463" y="2589"/>
                  <a:pt x="23446" y="2542"/>
                </a:cubicBezTo>
                <a:cubicBezTo>
                  <a:pt x="23421" y="2471"/>
                  <a:pt x="23472" y="2437"/>
                  <a:pt x="23514" y="2390"/>
                </a:cubicBezTo>
                <a:cubicBezTo>
                  <a:pt x="23552" y="2344"/>
                  <a:pt x="23510" y="2306"/>
                  <a:pt x="23467" y="2285"/>
                </a:cubicBezTo>
                <a:cubicBezTo>
                  <a:pt x="23421" y="2268"/>
                  <a:pt x="23374" y="2268"/>
                  <a:pt x="23328" y="2255"/>
                </a:cubicBezTo>
                <a:cubicBezTo>
                  <a:pt x="23286" y="2248"/>
                  <a:pt x="23241" y="2216"/>
                  <a:pt x="23198" y="2216"/>
                </a:cubicBezTo>
                <a:cubicBezTo>
                  <a:pt x="23194" y="2216"/>
                  <a:pt x="23189" y="2216"/>
                  <a:pt x="23185" y="2217"/>
                </a:cubicBezTo>
                <a:cubicBezTo>
                  <a:pt x="23147" y="2222"/>
                  <a:pt x="23117" y="2255"/>
                  <a:pt x="23083" y="2260"/>
                </a:cubicBezTo>
                <a:cubicBezTo>
                  <a:pt x="23049" y="2260"/>
                  <a:pt x="23058" y="2247"/>
                  <a:pt x="23037" y="2234"/>
                </a:cubicBezTo>
                <a:cubicBezTo>
                  <a:pt x="23003" y="2209"/>
                  <a:pt x="22936" y="2213"/>
                  <a:pt x="22898" y="2205"/>
                </a:cubicBezTo>
                <a:cubicBezTo>
                  <a:pt x="22847" y="2196"/>
                  <a:pt x="22796" y="2179"/>
                  <a:pt x="22746" y="2175"/>
                </a:cubicBezTo>
                <a:cubicBezTo>
                  <a:pt x="22737" y="2174"/>
                  <a:pt x="22730" y="2173"/>
                  <a:pt x="22722" y="2173"/>
                </a:cubicBezTo>
                <a:cubicBezTo>
                  <a:pt x="22682" y="2173"/>
                  <a:pt x="22655" y="2192"/>
                  <a:pt x="22623" y="2217"/>
                </a:cubicBezTo>
                <a:cubicBezTo>
                  <a:pt x="22581" y="2251"/>
                  <a:pt x="22535" y="2289"/>
                  <a:pt x="22480" y="2298"/>
                </a:cubicBezTo>
                <a:cubicBezTo>
                  <a:pt x="22450" y="2306"/>
                  <a:pt x="22416" y="2302"/>
                  <a:pt x="22383" y="2310"/>
                </a:cubicBezTo>
                <a:cubicBezTo>
                  <a:pt x="22354" y="2318"/>
                  <a:pt x="22326" y="2330"/>
                  <a:pt x="22298" y="2330"/>
                </a:cubicBezTo>
                <a:cubicBezTo>
                  <a:pt x="22280" y="2330"/>
                  <a:pt x="22262" y="2325"/>
                  <a:pt x="22243" y="2310"/>
                </a:cubicBezTo>
                <a:cubicBezTo>
                  <a:pt x="22201" y="2276"/>
                  <a:pt x="22180" y="2213"/>
                  <a:pt x="22125" y="2192"/>
                </a:cubicBezTo>
                <a:cubicBezTo>
                  <a:pt x="22112" y="2187"/>
                  <a:pt x="22099" y="2185"/>
                  <a:pt x="22086" y="2185"/>
                </a:cubicBezTo>
                <a:cubicBezTo>
                  <a:pt x="22067" y="2185"/>
                  <a:pt x="22049" y="2188"/>
                  <a:pt x="22032" y="2188"/>
                </a:cubicBezTo>
                <a:cubicBezTo>
                  <a:pt x="22018" y="2188"/>
                  <a:pt x="21995" y="2192"/>
                  <a:pt x="21977" y="2192"/>
                </a:cubicBezTo>
                <a:cubicBezTo>
                  <a:pt x="21968" y="2192"/>
                  <a:pt x="21961" y="2191"/>
                  <a:pt x="21956" y="2188"/>
                </a:cubicBezTo>
                <a:cubicBezTo>
                  <a:pt x="21931" y="2171"/>
                  <a:pt x="21939" y="2099"/>
                  <a:pt x="21944" y="2074"/>
                </a:cubicBezTo>
                <a:cubicBezTo>
                  <a:pt x="21948" y="2032"/>
                  <a:pt x="21973" y="2019"/>
                  <a:pt x="22015" y="2010"/>
                </a:cubicBezTo>
                <a:cubicBezTo>
                  <a:pt x="22053" y="1998"/>
                  <a:pt x="22096" y="2006"/>
                  <a:pt x="22129" y="1981"/>
                </a:cubicBezTo>
                <a:cubicBezTo>
                  <a:pt x="22138" y="1977"/>
                  <a:pt x="22142" y="1960"/>
                  <a:pt x="22150" y="1951"/>
                </a:cubicBezTo>
                <a:cubicBezTo>
                  <a:pt x="22172" y="1935"/>
                  <a:pt x="22197" y="1939"/>
                  <a:pt x="22218" y="1930"/>
                </a:cubicBezTo>
                <a:cubicBezTo>
                  <a:pt x="22252" y="1913"/>
                  <a:pt x="22264" y="1880"/>
                  <a:pt x="22294" y="1859"/>
                </a:cubicBezTo>
                <a:cubicBezTo>
                  <a:pt x="22311" y="1846"/>
                  <a:pt x="22328" y="1846"/>
                  <a:pt x="22345" y="1829"/>
                </a:cubicBezTo>
                <a:cubicBezTo>
                  <a:pt x="22353" y="1821"/>
                  <a:pt x="22353" y="1804"/>
                  <a:pt x="22362" y="1795"/>
                </a:cubicBezTo>
                <a:cubicBezTo>
                  <a:pt x="22378" y="1778"/>
                  <a:pt x="22395" y="1783"/>
                  <a:pt x="22412" y="1770"/>
                </a:cubicBezTo>
                <a:cubicBezTo>
                  <a:pt x="22425" y="1761"/>
                  <a:pt x="22437" y="1745"/>
                  <a:pt x="22446" y="1732"/>
                </a:cubicBezTo>
                <a:cubicBezTo>
                  <a:pt x="22421" y="1690"/>
                  <a:pt x="22353" y="1669"/>
                  <a:pt x="22311" y="1660"/>
                </a:cubicBezTo>
                <a:cubicBezTo>
                  <a:pt x="22287" y="1653"/>
                  <a:pt x="22266" y="1649"/>
                  <a:pt x="22246" y="1649"/>
                </a:cubicBezTo>
                <a:cubicBezTo>
                  <a:pt x="22219" y="1649"/>
                  <a:pt x="22194" y="1656"/>
                  <a:pt x="22167" y="1673"/>
                </a:cubicBezTo>
                <a:cubicBezTo>
                  <a:pt x="22129" y="1698"/>
                  <a:pt x="22104" y="1736"/>
                  <a:pt x="22079" y="1770"/>
                </a:cubicBezTo>
                <a:cubicBezTo>
                  <a:pt x="22066" y="1791"/>
                  <a:pt x="22049" y="1821"/>
                  <a:pt x="22028" y="1829"/>
                </a:cubicBezTo>
                <a:cubicBezTo>
                  <a:pt x="22015" y="1835"/>
                  <a:pt x="21993" y="1837"/>
                  <a:pt x="21970" y="1837"/>
                </a:cubicBezTo>
                <a:cubicBezTo>
                  <a:pt x="21943" y="1837"/>
                  <a:pt x="21915" y="1834"/>
                  <a:pt x="21901" y="1829"/>
                </a:cubicBezTo>
                <a:cubicBezTo>
                  <a:pt x="21841" y="1814"/>
                  <a:pt x="21767" y="1728"/>
                  <a:pt x="21701" y="1728"/>
                </a:cubicBezTo>
                <a:cubicBezTo>
                  <a:pt x="21693" y="1728"/>
                  <a:pt x="21685" y="1729"/>
                  <a:pt x="21678" y="1732"/>
                </a:cubicBezTo>
                <a:cubicBezTo>
                  <a:pt x="21648" y="1740"/>
                  <a:pt x="21640" y="1778"/>
                  <a:pt x="21610" y="1791"/>
                </a:cubicBezTo>
                <a:cubicBezTo>
                  <a:pt x="21600" y="1797"/>
                  <a:pt x="21590" y="1800"/>
                  <a:pt x="21581" y="1800"/>
                </a:cubicBezTo>
                <a:cubicBezTo>
                  <a:pt x="21546" y="1800"/>
                  <a:pt x="21517" y="1761"/>
                  <a:pt x="21484" y="1740"/>
                </a:cubicBezTo>
                <a:cubicBezTo>
                  <a:pt x="21441" y="1713"/>
                  <a:pt x="21374" y="1673"/>
                  <a:pt x="21322" y="1673"/>
                </a:cubicBezTo>
                <a:cubicBezTo>
                  <a:pt x="21286" y="1673"/>
                  <a:pt x="21258" y="1692"/>
                  <a:pt x="21247" y="1745"/>
                </a:cubicBezTo>
                <a:cubicBezTo>
                  <a:pt x="21235" y="1808"/>
                  <a:pt x="21251" y="1850"/>
                  <a:pt x="21306" y="1884"/>
                </a:cubicBezTo>
                <a:cubicBezTo>
                  <a:pt x="21332" y="1901"/>
                  <a:pt x="21365" y="1905"/>
                  <a:pt x="21361" y="1943"/>
                </a:cubicBezTo>
                <a:cubicBezTo>
                  <a:pt x="21349" y="2065"/>
                  <a:pt x="21163" y="2023"/>
                  <a:pt x="21087" y="2040"/>
                </a:cubicBezTo>
                <a:cubicBezTo>
                  <a:pt x="21062" y="2044"/>
                  <a:pt x="20977" y="2057"/>
                  <a:pt x="20960" y="2078"/>
                </a:cubicBezTo>
                <a:cubicBezTo>
                  <a:pt x="20939" y="2103"/>
                  <a:pt x="20956" y="2188"/>
                  <a:pt x="20969" y="2213"/>
                </a:cubicBezTo>
                <a:cubicBezTo>
                  <a:pt x="20952" y="2213"/>
                  <a:pt x="20935" y="2226"/>
                  <a:pt x="20922" y="2234"/>
                </a:cubicBezTo>
                <a:cubicBezTo>
                  <a:pt x="20880" y="2213"/>
                  <a:pt x="20863" y="2184"/>
                  <a:pt x="20817" y="2175"/>
                </a:cubicBezTo>
                <a:cubicBezTo>
                  <a:pt x="20798" y="2173"/>
                  <a:pt x="20779" y="2173"/>
                  <a:pt x="20760" y="2173"/>
                </a:cubicBezTo>
                <a:cubicBezTo>
                  <a:pt x="20741" y="2173"/>
                  <a:pt x="20722" y="2173"/>
                  <a:pt x="20703" y="2171"/>
                </a:cubicBezTo>
                <a:cubicBezTo>
                  <a:pt x="20661" y="2171"/>
                  <a:pt x="20627" y="2175"/>
                  <a:pt x="20597" y="2209"/>
                </a:cubicBezTo>
                <a:cubicBezTo>
                  <a:pt x="20576" y="2230"/>
                  <a:pt x="20568" y="2285"/>
                  <a:pt x="20542" y="2302"/>
                </a:cubicBezTo>
                <a:cubicBezTo>
                  <a:pt x="20537" y="2305"/>
                  <a:pt x="20529" y="2305"/>
                  <a:pt x="20521" y="2305"/>
                </a:cubicBezTo>
                <a:cubicBezTo>
                  <a:pt x="20505" y="2305"/>
                  <a:pt x="20486" y="2302"/>
                  <a:pt x="20475" y="2302"/>
                </a:cubicBezTo>
                <a:cubicBezTo>
                  <a:pt x="20437" y="2302"/>
                  <a:pt x="20412" y="2302"/>
                  <a:pt x="20403" y="2373"/>
                </a:cubicBezTo>
                <a:cubicBezTo>
                  <a:pt x="20399" y="2350"/>
                  <a:pt x="20380" y="2343"/>
                  <a:pt x="20357" y="2343"/>
                </a:cubicBezTo>
                <a:cubicBezTo>
                  <a:pt x="20312" y="2343"/>
                  <a:pt x="20248" y="2371"/>
                  <a:pt x="20226" y="2373"/>
                </a:cubicBezTo>
                <a:cubicBezTo>
                  <a:pt x="20171" y="2373"/>
                  <a:pt x="20146" y="2399"/>
                  <a:pt x="20116" y="2445"/>
                </a:cubicBezTo>
                <a:cubicBezTo>
                  <a:pt x="20099" y="2471"/>
                  <a:pt x="20095" y="2509"/>
                  <a:pt x="20074" y="2530"/>
                </a:cubicBezTo>
                <a:cubicBezTo>
                  <a:pt x="20049" y="2559"/>
                  <a:pt x="20032" y="2551"/>
                  <a:pt x="20032" y="2601"/>
                </a:cubicBezTo>
                <a:cubicBezTo>
                  <a:pt x="20027" y="2631"/>
                  <a:pt x="20032" y="2660"/>
                  <a:pt x="20032" y="2686"/>
                </a:cubicBezTo>
                <a:cubicBezTo>
                  <a:pt x="20032" y="2707"/>
                  <a:pt x="20023" y="2732"/>
                  <a:pt x="20044" y="2745"/>
                </a:cubicBezTo>
                <a:cubicBezTo>
                  <a:pt x="20044" y="2745"/>
                  <a:pt x="20063" y="2747"/>
                  <a:pt x="20072" y="2747"/>
                </a:cubicBezTo>
                <a:cubicBezTo>
                  <a:pt x="20076" y="2747"/>
                  <a:pt x="20078" y="2746"/>
                  <a:pt x="20074" y="2745"/>
                </a:cubicBezTo>
                <a:lnTo>
                  <a:pt x="20074" y="2745"/>
                </a:lnTo>
                <a:cubicBezTo>
                  <a:pt x="20125" y="2753"/>
                  <a:pt x="20175" y="2770"/>
                  <a:pt x="20226" y="2770"/>
                </a:cubicBezTo>
                <a:cubicBezTo>
                  <a:pt x="20243" y="2772"/>
                  <a:pt x="20260" y="2773"/>
                  <a:pt x="20276" y="2773"/>
                </a:cubicBezTo>
                <a:cubicBezTo>
                  <a:pt x="20293" y="2773"/>
                  <a:pt x="20310" y="2772"/>
                  <a:pt x="20327" y="2770"/>
                </a:cubicBezTo>
                <a:cubicBezTo>
                  <a:pt x="20346" y="2770"/>
                  <a:pt x="20368" y="2757"/>
                  <a:pt x="20387" y="2757"/>
                </a:cubicBezTo>
                <a:cubicBezTo>
                  <a:pt x="20390" y="2757"/>
                  <a:pt x="20392" y="2757"/>
                  <a:pt x="20395" y="2758"/>
                </a:cubicBezTo>
                <a:cubicBezTo>
                  <a:pt x="20412" y="2762"/>
                  <a:pt x="20416" y="2774"/>
                  <a:pt x="20428" y="2787"/>
                </a:cubicBezTo>
                <a:cubicBezTo>
                  <a:pt x="20454" y="2804"/>
                  <a:pt x="20475" y="2817"/>
                  <a:pt x="20504" y="2829"/>
                </a:cubicBezTo>
                <a:cubicBezTo>
                  <a:pt x="20547" y="2850"/>
                  <a:pt x="20589" y="2863"/>
                  <a:pt x="20631" y="2880"/>
                </a:cubicBezTo>
                <a:cubicBezTo>
                  <a:pt x="20673" y="2897"/>
                  <a:pt x="20711" y="2931"/>
                  <a:pt x="20758" y="2931"/>
                </a:cubicBezTo>
                <a:cubicBezTo>
                  <a:pt x="20792" y="2931"/>
                  <a:pt x="20833" y="2882"/>
                  <a:pt x="20863" y="2882"/>
                </a:cubicBezTo>
                <a:cubicBezTo>
                  <a:pt x="20866" y="2882"/>
                  <a:pt x="20869" y="2883"/>
                  <a:pt x="20872" y="2884"/>
                </a:cubicBezTo>
                <a:cubicBezTo>
                  <a:pt x="20901" y="2893"/>
                  <a:pt x="20905" y="2943"/>
                  <a:pt x="20931" y="2960"/>
                </a:cubicBezTo>
                <a:cubicBezTo>
                  <a:pt x="20964" y="3095"/>
                  <a:pt x="20998" y="3213"/>
                  <a:pt x="21049" y="3323"/>
                </a:cubicBezTo>
                <a:cubicBezTo>
                  <a:pt x="21057" y="3340"/>
                  <a:pt x="21062" y="3357"/>
                  <a:pt x="21070" y="3374"/>
                </a:cubicBezTo>
                <a:cubicBezTo>
                  <a:pt x="21066" y="3374"/>
                  <a:pt x="21062" y="3370"/>
                  <a:pt x="21057" y="3370"/>
                </a:cubicBezTo>
                <a:cubicBezTo>
                  <a:pt x="21027" y="3370"/>
                  <a:pt x="20994" y="3375"/>
                  <a:pt x="20965" y="3375"/>
                </a:cubicBezTo>
                <a:cubicBezTo>
                  <a:pt x="20957" y="3375"/>
                  <a:pt x="20950" y="3375"/>
                  <a:pt x="20943" y="3374"/>
                </a:cubicBezTo>
                <a:cubicBezTo>
                  <a:pt x="20911" y="3366"/>
                  <a:pt x="20887" y="3356"/>
                  <a:pt x="20857" y="3356"/>
                </a:cubicBezTo>
                <a:cubicBezTo>
                  <a:pt x="20852" y="3356"/>
                  <a:pt x="20847" y="3356"/>
                  <a:pt x="20842" y="3357"/>
                </a:cubicBezTo>
                <a:cubicBezTo>
                  <a:pt x="20800" y="3357"/>
                  <a:pt x="20775" y="3386"/>
                  <a:pt x="20737" y="3386"/>
                </a:cubicBezTo>
                <a:cubicBezTo>
                  <a:pt x="20734" y="3387"/>
                  <a:pt x="20731" y="3387"/>
                  <a:pt x="20729" y="3387"/>
                </a:cubicBezTo>
                <a:cubicBezTo>
                  <a:pt x="20698" y="3387"/>
                  <a:pt x="20697" y="3364"/>
                  <a:pt x="20673" y="3344"/>
                </a:cubicBezTo>
                <a:cubicBezTo>
                  <a:pt x="20657" y="3330"/>
                  <a:pt x="20637" y="3325"/>
                  <a:pt x="20616" y="3325"/>
                </a:cubicBezTo>
                <a:cubicBezTo>
                  <a:pt x="20573" y="3325"/>
                  <a:pt x="20523" y="3345"/>
                  <a:pt x="20475" y="3345"/>
                </a:cubicBezTo>
                <a:cubicBezTo>
                  <a:pt x="20469" y="3345"/>
                  <a:pt x="20464" y="3345"/>
                  <a:pt x="20458" y="3344"/>
                </a:cubicBezTo>
                <a:cubicBezTo>
                  <a:pt x="20428" y="3329"/>
                  <a:pt x="20390" y="3315"/>
                  <a:pt x="20359" y="3315"/>
                </a:cubicBezTo>
                <a:cubicBezTo>
                  <a:pt x="20328" y="3315"/>
                  <a:pt x="20304" y="3329"/>
                  <a:pt x="20302" y="3374"/>
                </a:cubicBezTo>
                <a:cubicBezTo>
                  <a:pt x="20298" y="3403"/>
                  <a:pt x="20298" y="3424"/>
                  <a:pt x="20314" y="3446"/>
                </a:cubicBezTo>
                <a:cubicBezTo>
                  <a:pt x="20315" y="3446"/>
                  <a:pt x="20317" y="3447"/>
                  <a:pt x="20318" y="3447"/>
                </a:cubicBezTo>
                <a:cubicBezTo>
                  <a:pt x="20320" y="3447"/>
                  <a:pt x="20323" y="3446"/>
                  <a:pt x="20325" y="3446"/>
                </a:cubicBezTo>
                <a:cubicBezTo>
                  <a:pt x="20328" y="3446"/>
                  <a:pt x="20330" y="3447"/>
                  <a:pt x="20331" y="3450"/>
                </a:cubicBezTo>
                <a:cubicBezTo>
                  <a:pt x="20344" y="3462"/>
                  <a:pt x="20348" y="3488"/>
                  <a:pt x="20361" y="3505"/>
                </a:cubicBezTo>
                <a:cubicBezTo>
                  <a:pt x="20382" y="3547"/>
                  <a:pt x="20424" y="3576"/>
                  <a:pt x="20471" y="3585"/>
                </a:cubicBezTo>
                <a:cubicBezTo>
                  <a:pt x="20473" y="3585"/>
                  <a:pt x="20476" y="3585"/>
                  <a:pt x="20478" y="3585"/>
                </a:cubicBezTo>
                <a:cubicBezTo>
                  <a:pt x="20512" y="3585"/>
                  <a:pt x="20557" y="3567"/>
                  <a:pt x="20588" y="3567"/>
                </a:cubicBezTo>
                <a:cubicBezTo>
                  <a:pt x="20596" y="3567"/>
                  <a:pt x="20604" y="3569"/>
                  <a:pt x="20610" y="3572"/>
                </a:cubicBezTo>
                <a:cubicBezTo>
                  <a:pt x="20631" y="3581"/>
                  <a:pt x="20635" y="3610"/>
                  <a:pt x="20652" y="3623"/>
                </a:cubicBezTo>
                <a:cubicBezTo>
                  <a:pt x="20673" y="3635"/>
                  <a:pt x="20703" y="3631"/>
                  <a:pt x="20728" y="3652"/>
                </a:cubicBezTo>
                <a:cubicBezTo>
                  <a:pt x="20753" y="3669"/>
                  <a:pt x="20762" y="3695"/>
                  <a:pt x="20783" y="3716"/>
                </a:cubicBezTo>
                <a:cubicBezTo>
                  <a:pt x="20796" y="3724"/>
                  <a:pt x="20800" y="3724"/>
                  <a:pt x="20813" y="3733"/>
                </a:cubicBezTo>
                <a:cubicBezTo>
                  <a:pt x="20825" y="3741"/>
                  <a:pt x="20838" y="3754"/>
                  <a:pt x="20851" y="3762"/>
                </a:cubicBezTo>
                <a:cubicBezTo>
                  <a:pt x="20867" y="3771"/>
                  <a:pt x="20884" y="3766"/>
                  <a:pt x="20897" y="3775"/>
                </a:cubicBezTo>
                <a:cubicBezTo>
                  <a:pt x="20926" y="3792"/>
                  <a:pt x="20931" y="3846"/>
                  <a:pt x="20931" y="3876"/>
                </a:cubicBezTo>
                <a:cubicBezTo>
                  <a:pt x="20931" y="3927"/>
                  <a:pt x="20939" y="3960"/>
                  <a:pt x="20986" y="3990"/>
                </a:cubicBezTo>
                <a:cubicBezTo>
                  <a:pt x="21015" y="4005"/>
                  <a:pt x="21051" y="4016"/>
                  <a:pt x="21087" y="4016"/>
                </a:cubicBezTo>
                <a:cubicBezTo>
                  <a:pt x="21093" y="4016"/>
                  <a:pt x="21098" y="4016"/>
                  <a:pt x="21104" y="4015"/>
                </a:cubicBezTo>
                <a:cubicBezTo>
                  <a:pt x="21130" y="4010"/>
                  <a:pt x="21146" y="4003"/>
                  <a:pt x="21163" y="4003"/>
                </a:cubicBezTo>
                <a:cubicBezTo>
                  <a:pt x="21176" y="4003"/>
                  <a:pt x="21190" y="4007"/>
                  <a:pt x="21209" y="4020"/>
                </a:cubicBezTo>
                <a:cubicBezTo>
                  <a:pt x="21253" y="4049"/>
                  <a:pt x="21314" y="4072"/>
                  <a:pt x="21371" y="4072"/>
                </a:cubicBezTo>
                <a:cubicBezTo>
                  <a:pt x="21396" y="4072"/>
                  <a:pt x="21420" y="4068"/>
                  <a:pt x="21441" y="4058"/>
                </a:cubicBezTo>
                <a:cubicBezTo>
                  <a:pt x="21500" y="4032"/>
                  <a:pt x="21538" y="4015"/>
                  <a:pt x="21602" y="4011"/>
                </a:cubicBezTo>
                <a:lnTo>
                  <a:pt x="21652" y="4011"/>
                </a:lnTo>
                <a:lnTo>
                  <a:pt x="21648" y="4235"/>
                </a:lnTo>
                <a:cubicBezTo>
                  <a:pt x="21640" y="4235"/>
                  <a:pt x="21636" y="4239"/>
                  <a:pt x="21631" y="4243"/>
                </a:cubicBezTo>
                <a:cubicBezTo>
                  <a:pt x="21619" y="4256"/>
                  <a:pt x="21627" y="4311"/>
                  <a:pt x="21631" y="4328"/>
                </a:cubicBezTo>
                <a:lnTo>
                  <a:pt x="21644" y="4328"/>
                </a:lnTo>
                <a:lnTo>
                  <a:pt x="21640" y="4467"/>
                </a:lnTo>
                <a:cubicBezTo>
                  <a:pt x="21614" y="4463"/>
                  <a:pt x="21585" y="4458"/>
                  <a:pt x="21560" y="4454"/>
                </a:cubicBezTo>
                <a:cubicBezTo>
                  <a:pt x="21548" y="4454"/>
                  <a:pt x="21538" y="4456"/>
                  <a:pt x="21528" y="4456"/>
                </a:cubicBezTo>
                <a:cubicBezTo>
                  <a:pt x="21515" y="4456"/>
                  <a:pt x="21502" y="4453"/>
                  <a:pt x="21488" y="4442"/>
                </a:cubicBezTo>
                <a:cubicBezTo>
                  <a:pt x="21463" y="4421"/>
                  <a:pt x="21454" y="4395"/>
                  <a:pt x="21420" y="4383"/>
                </a:cubicBezTo>
                <a:cubicBezTo>
                  <a:pt x="21403" y="4375"/>
                  <a:pt x="21382" y="4373"/>
                  <a:pt x="21359" y="4373"/>
                </a:cubicBezTo>
                <a:cubicBezTo>
                  <a:pt x="21327" y="4373"/>
                  <a:pt x="21291" y="4377"/>
                  <a:pt x="21260" y="4377"/>
                </a:cubicBezTo>
                <a:cubicBezTo>
                  <a:pt x="21213" y="4377"/>
                  <a:pt x="21174" y="4368"/>
                  <a:pt x="21163" y="4323"/>
                </a:cubicBezTo>
                <a:cubicBezTo>
                  <a:pt x="21146" y="4273"/>
                  <a:pt x="21176" y="4205"/>
                  <a:pt x="21154" y="4159"/>
                </a:cubicBezTo>
                <a:cubicBezTo>
                  <a:pt x="21142" y="4155"/>
                  <a:pt x="21126" y="4154"/>
                  <a:pt x="21110" y="4154"/>
                </a:cubicBezTo>
                <a:cubicBezTo>
                  <a:pt x="21093" y="4154"/>
                  <a:pt x="21076" y="4155"/>
                  <a:pt x="21062" y="4155"/>
                </a:cubicBezTo>
                <a:cubicBezTo>
                  <a:pt x="21002" y="4159"/>
                  <a:pt x="20956" y="4205"/>
                  <a:pt x="20901" y="4235"/>
                </a:cubicBezTo>
                <a:cubicBezTo>
                  <a:pt x="20880" y="4247"/>
                  <a:pt x="20859" y="4247"/>
                  <a:pt x="20838" y="4260"/>
                </a:cubicBezTo>
                <a:cubicBezTo>
                  <a:pt x="20813" y="4269"/>
                  <a:pt x="20808" y="4285"/>
                  <a:pt x="20796" y="4307"/>
                </a:cubicBezTo>
                <a:cubicBezTo>
                  <a:pt x="20775" y="4340"/>
                  <a:pt x="20762" y="4357"/>
                  <a:pt x="20787" y="4399"/>
                </a:cubicBezTo>
                <a:cubicBezTo>
                  <a:pt x="20803" y="4424"/>
                  <a:pt x="20825" y="4430"/>
                  <a:pt x="20850" y="4430"/>
                </a:cubicBezTo>
                <a:cubicBezTo>
                  <a:pt x="20873" y="4430"/>
                  <a:pt x="20898" y="4424"/>
                  <a:pt x="20923" y="4424"/>
                </a:cubicBezTo>
                <a:cubicBezTo>
                  <a:pt x="20927" y="4424"/>
                  <a:pt x="20931" y="4424"/>
                  <a:pt x="20935" y="4425"/>
                </a:cubicBezTo>
                <a:cubicBezTo>
                  <a:pt x="20981" y="4433"/>
                  <a:pt x="21036" y="4450"/>
                  <a:pt x="21032" y="4501"/>
                </a:cubicBezTo>
                <a:cubicBezTo>
                  <a:pt x="21028" y="4547"/>
                  <a:pt x="21007" y="4572"/>
                  <a:pt x="20969" y="4589"/>
                </a:cubicBezTo>
                <a:cubicBezTo>
                  <a:pt x="20914" y="4610"/>
                  <a:pt x="20863" y="4627"/>
                  <a:pt x="20817" y="4653"/>
                </a:cubicBezTo>
                <a:cubicBezTo>
                  <a:pt x="20796" y="4665"/>
                  <a:pt x="20766" y="4678"/>
                  <a:pt x="20745" y="4686"/>
                </a:cubicBezTo>
                <a:cubicBezTo>
                  <a:pt x="20741" y="4688"/>
                  <a:pt x="20736" y="4688"/>
                  <a:pt x="20731" y="4688"/>
                </a:cubicBezTo>
                <a:cubicBezTo>
                  <a:pt x="20708" y="4688"/>
                  <a:pt x="20680" y="4679"/>
                  <a:pt x="20657" y="4679"/>
                </a:cubicBezTo>
                <a:cubicBezTo>
                  <a:pt x="20647" y="4679"/>
                  <a:pt x="20638" y="4681"/>
                  <a:pt x="20631" y="4686"/>
                </a:cubicBezTo>
                <a:cubicBezTo>
                  <a:pt x="20589" y="4712"/>
                  <a:pt x="20631" y="4762"/>
                  <a:pt x="20656" y="4779"/>
                </a:cubicBezTo>
                <a:cubicBezTo>
                  <a:pt x="20694" y="4796"/>
                  <a:pt x="20745" y="4796"/>
                  <a:pt x="20783" y="4800"/>
                </a:cubicBezTo>
                <a:cubicBezTo>
                  <a:pt x="20809" y="4807"/>
                  <a:pt x="20837" y="4816"/>
                  <a:pt x="20864" y="4816"/>
                </a:cubicBezTo>
                <a:cubicBezTo>
                  <a:pt x="20873" y="4816"/>
                  <a:pt x="20881" y="4815"/>
                  <a:pt x="20888" y="4813"/>
                </a:cubicBezTo>
                <a:cubicBezTo>
                  <a:pt x="20948" y="4796"/>
                  <a:pt x="20952" y="4729"/>
                  <a:pt x="21015" y="4716"/>
                </a:cubicBezTo>
                <a:cubicBezTo>
                  <a:pt x="21025" y="4714"/>
                  <a:pt x="21035" y="4713"/>
                  <a:pt x="21045" y="4713"/>
                </a:cubicBezTo>
                <a:cubicBezTo>
                  <a:pt x="21077" y="4713"/>
                  <a:pt x="21109" y="4722"/>
                  <a:pt x="21142" y="4729"/>
                </a:cubicBezTo>
                <a:cubicBezTo>
                  <a:pt x="21213" y="4733"/>
                  <a:pt x="21273" y="4750"/>
                  <a:pt x="21336" y="4779"/>
                </a:cubicBezTo>
                <a:cubicBezTo>
                  <a:pt x="21353" y="4788"/>
                  <a:pt x="21475" y="4838"/>
                  <a:pt x="21471" y="4851"/>
                </a:cubicBezTo>
                <a:cubicBezTo>
                  <a:pt x="21433" y="4859"/>
                  <a:pt x="21243" y="4876"/>
                  <a:pt x="21239" y="4914"/>
                </a:cubicBezTo>
                <a:cubicBezTo>
                  <a:pt x="21239" y="4940"/>
                  <a:pt x="21306" y="4952"/>
                  <a:pt x="21323" y="4952"/>
                </a:cubicBezTo>
                <a:cubicBezTo>
                  <a:pt x="21334" y="4955"/>
                  <a:pt x="21346" y="4955"/>
                  <a:pt x="21357" y="4955"/>
                </a:cubicBezTo>
                <a:cubicBezTo>
                  <a:pt x="21383" y="4955"/>
                  <a:pt x="21410" y="4951"/>
                  <a:pt x="21437" y="4951"/>
                </a:cubicBezTo>
                <a:cubicBezTo>
                  <a:pt x="21444" y="4951"/>
                  <a:pt x="21451" y="4952"/>
                  <a:pt x="21458" y="4952"/>
                </a:cubicBezTo>
                <a:cubicBezTo>
                  <a:pt x="21484" y="4961"/>
                  <a:pt x="21496" y="4982"/>
                  <a:pt x="21517" y="5003"/>
                </a:cubicBezTo>
                <a:cubicBezTo>
                  <a:pt x="21547" y="5028"/>
                  <a:pt x="21581" y="5058"/>
                  <a:pt x="21619" y="5070"/>
                </a:cubicBezTo>
                <a:lnTo>
                  <a:pt x="21623" y="5070"/>
                </a:lnTo>
                <a:lnTo>
                  <a:pt x="21619" y="5260"/>
                </a:lnTo>
                <a:cubicBezTo>
                  <a:pt x="21598" y="5256"/>
                  <a:pt x="21576" y="5256"/>
                  <a:pt x="21551" y="5252"/>
                </a:cubicBezTo>
                <a:cubicBezTo>
                  <a:pt x="21530" y="5252"/>
                  <a:pt x="21509" y="5244"/>
                  <a:pt x="21488" y="5239"/>
                </a:cubicBezTo>
                <a:cubicBezTo>
                  <a:pt x="21429" y="5286"/>
                  <a:pt x="21167" y="5206"/>
                  <a:pt x="21218" y="5370"/>
                </a:cubicBezTo>
                <a:cubicBezTo>
                  <a:pt x="21227" y="5372"/>
                  <a:pt x="21236" y="5373"/>
                  <a:pt x="21245" y="5373"/>
                </a:cubicBezTo>
                <a:cubicBezTo>
                  <a:pt x="21277" y="5373"/>
                  <a:pt x="21311" y="5364"/>
                  <a:pt x="21340" y="5358"/>
                </a:cubicBezTo>
                <a:cubicBezTo>
                  <a:pt x="21355" y="5355"/>
                  <a:pt x="21368" y="5354"/>
                  <a:pt x="21379" y="5354"/>
                </a:cubicBezTo>
                <a:cubicBezTo>
                  <a:pt x="21427" y="5354"/>
                  <a:pt x="21453" y="5374"/>
                  <a:pt x="21500" y="5408"/>
                </a:cubicBezTo>
                <a:cubicBezTo>
                  <a:pt x="21534" y="5433"/>
                  <a:pt x="21572" y="5442"/>
                  <a:pt x="21614" y="5459"/>
                </a:cubicBezTo>
                <a:lnTo>
                  <a:pt x="21593" y="6168"/>
                </a:lnTo>
                <a:cubicBezTo>
                  <a:pt x="21581" y="6172"/>
                  <a:pt x="21568" y="6176"/>
                  <a:pt x="21555" y="6181"/>
                </a:cubicBezTo>
                <a:cubicBezTo>
                  <a:pt x="21505" y="6202"/>
                  <a:pt x="21403" y="6273"/>
                  <a:pt x="21387" y="6324"/>
                </a:cubicBezTo>
                <a:cubicBezTo>
                  <a:pt x="21463" y="6364"/>
                  <a:pt x="21467" y="6409"/>
                  <a:pt x="21515" y="6409"/>
                </a:cubicBezTo>
                <a:cubicBezTo>
                  <a:pt x="21517" y="6409"/>
                  <a:pt x="21519" y="6409"/>
                  <a:pt x="21522" y="6408"/>
                </a:cubicBezTo>
                <a:cubicBezTo>
                  <a:pt x="21543" y="6408"/>
                  <a:pt x="21564" y="6400"/>
                  <a:pt x="21589" y="6392"/>
                </a:cubicBezTo>
                <a:lnTo>
                  <a:pt x="21589" y="6392"/>
                </a:lnTo>
                <a:lnTo>
                  <a:pt x="21534" y="8291"/>
                </a:lnTo>
                <a:cubicBezTo>
                  <a:pt x="21530" y="8295"/>
                  <a:pt x="21526" y="8295"/>
                  <a:pt x="21526" y="8299"/>
                </a:cubicBezTo>
                <a:cubicBezTo>
                  <a:pt x="21395" y="8409"/>
                  <a:pt x="21294" y="8565"/>
                  <a:pt x="21167" y="8683"/>
                </a:cubicBezTo>
                <a:cubicBezTo>
                  <a:pt x="21159" y="8683"/>
                  <a:pt x="21150" y="8683"/>
                  <a:pt x="21146" y="8679"/>
                </a:cubicBezTo>
                <a:lnTo>
                  <a:pt x="21129" y="8679"/>
                </a:lnTo>
                <a:cubicBezTo>
                  <a:pt x="21125" y="8675"/>
                  <a:pt x="21116" y="8675"/>
                  <a:pt x="21112" y="8675"/>
                </a:cubicBezTo>
                <a:lnTo>
                  <a:pt x="21108" y="8675"/>
                </a:lnTo>
                <a:cubicBezTo>
                  <a:pt x="21100" y="8671"/>
                  <a:pt x="21091" y="8671"/>
                  <a:pt x="21078" y="8667"/>
                </a:cubicBezTo>
                <a:cubicBezTo>
                  <a:pt x="21066" y="8662"/>
                  <a:pt x="21057" y="8662"/>
                  <a:pt x="21049" y="8658"/>
                </a:cubicBezTo>
                <a:cubicBezTo>
                  <a:pt x="21045" y="8658"/>
                  <a:pt x="21036" y="8654"/>
                  <a:pt x="21032" y="8654"/>
                </a:cubicBezTo>
                <a:cubicBezTo>
                  <a:pt x="21007" y="8641"/>
                  <a:pt x="20981" y="8624"/>
                  <a:pt x="20956" y="8612"/>
                </a:cubicBezTo>
                <a:cubicBezTo>
                  <a:pt x="20952" y="8607"/>
                  <a:pt x="20948" y="8607"/>
                  <a:pt x="20948" y="8607"/>
                </a:cubicBezTo>
                <a:cubicBezTo>
                  <a:pt x="20943" y="8603"/>
                  <a:pt x="20935" y="8599"/>
                  <a:pt x="20931" y="8595"/>
                </a:cubicBezTo>
                <a:cubicBezTo>
                  <a:pt x="20931" y="8595"/>
                  <a:pt x="20926" y="8595"/>
                  <a:pt x="20922" y="8591"/>
                </a:cubicBezTo>
                <a:cubicBezTo>
                  <a:pt x="20918" y="8591"/>
                  <a:pt x="20914" y="8586"/>
                  <a:pt x="20910" y="8586"/>
                </a:cubicBezTo>
                <a:cubicBezTo>
                  <a:pt x="20905" y="8582"/>
                  <a:pt x="20901" y="8582"/>
                  <a:pt x="20901" y="8582"/>
                </a:cubicBezTo>
                <a:cubicBezTo>
                  <a:pt x="20893" y="8578"/>
                  <a:pt x="20884" y="8574"/>
                  <a:pt x="20876" y="8574"/>
                </a:cubicBezTo>
                <a:cubicBezTo>
                  <a:pt x="20876" y="8569"/>
                  <a:pt x="20876" y="8569"/>
                  <a:pt x="20872" y="8569"/>
                </a:cubicBezTo>
                <a:cubicBezTo>
                  <a:pt x="20867" y="8569"/>
                  <a:pt x="20863" y="8569"/>
                  <a:pt x="20859" y="8565"/>
                </a:cubicBezTo>
                <a:lnTo>
                  <a:pt x="20834" y="8565"/>
                </a:lnTo>
                <a:cubicBezTo>
                  <a:pt x="20829" y="8565"/>
                  <a:pt x="20825" y="8561"/>
                  <a:pt x="20825" y="8561"/>
                </a:cubicBezTo>
                <a:lnTo>
                  <a:pt x="20796" y="8561"/>
                </a:lnTo>
                <a:cubicBezTo>
                  <a:pt x="20796" y="8565"/>
                  <a:pt x="20791" y="8565"/>
                  <a:pt x="20791" y="8565"/>
                </a:cubicBezTo>
                <a:lnTo>
                  <a:pt x="20787" y="8565"/>
                </a:lnTo>
                <a:cubicBezTo>
                  <a:pt x="20779" y="8565"/>
                  <a:pt x="20766" y="8565"/>
                  <a:pt x="20758" y="8569"/>
                </a:cubicBezTo>
                <a:lnTo>
                  <a:pt x="20749" y="8569"/>
                </a:lnTo>
                <a:cubicBezTo>
                  <a:pt x="20745" y="8569"/>
                  <a:pt x="20741" y="8569"/>
                  <a:pt x="20737" y="8574"/>
                </a:cubicBezTo>
                <a:cubicBezTo>
                  <a:pt x="20732" y="8574"/>
                  <a:pt x="20728" y="8574"/>
                  <a:pt x="20724" y="8578"/>
                </a:cubicBezTo>
                <a:lnTo>
                  <a:pt x="20711" y="8578"/>
                </a:lnTo>
                <a:cubicBezTo>
                  <a:pt x="20707" y="8582"/>
                  <a:pt x="20703" y="8582"/>
                  <a:pt x="20694" y="8586"/>
                </a:cubicBezTo>
                <a:lnTo>
                  <a:pt x="20686" y="8586"/>
                </a:lnTo>
                <a:cubicBezTo>
                  <a:pt x="20677" y="8591"/>
                  <a:pt x="20673" y="8595"/>
                  <a:pt x="20665" y="8595"/>
                </a:cubicBezTo>
                <a:cubicBezTo>
                  <a:pt x="20652" y="8603"/>
                  <a:pt x="20639" y="8607"/>
                  <a:pt x="20627" y="8612"/>
                </a:cubicBezTo>
                <a:cubicBezTo>
                  <a:pt x="20623" y="8612"/>
                  <a:pt x="20623" y="8616"/>
                  <a:pt x="20618" y="8616"/>
                </a:cubicBezTo>
                <a:cubicBezTo>
                  <a:pt x="20610" y="8620"/>
                  <a:pt x="20606" y="8624"/>
                  <a:pt x="20597" y="8624"/>
                </a:cubicBezTo>
                <a:cubicBezTo>
                  <a:pt x="20585" y="8633"/>
                  <a:pt x="20572" y="8637"/>
                  <a:pt x="20555" y="8645"/>
                </a:cubicBezTo>
                <a:cubicBezTo>
                  <a:pt x="20551" y="8645"/>
                  <a:pt x="20547" y="8650"/>
                  <a:pt x="20538" y="8650"/>
                </a:cubicBezTo>
                <a:cubicBezTo>
                  <a:pt x="20530" y="8654"/>
                  <a:pt x="20521" y="8658"/>
                  <a:pt x="20513" y="8662"/>
                </a:cubicBezTo>
                <a:cubicBezTo>
                  <a:pt x="20504" y="8667"/>
                  <a:pt x="20496" y="8667"/>
                  <a:pt x="20488" y="8671"/>
                </a:cubicBezTo>
                <a:cubicBezTo>
                  <a:pt x="20479" y="8675"/>
                  <a:pt x="20471" y="8675"/>
                  <a:pt x="20462" y="8679"/>
                </a:cubicBezTo>
                <a:lnTo>
                  <a:pt x="20445" y="8679"/>
                </a:lnTo>
                <a:cubicBezTo>
                  <a:pt x="20445" y="8683"/>
                  <a:pt x="20441" y="8683"/>
                  <a:pt x="20441" y="8683"/>
                </a:cubicBezTo>
                <a:lnTo>
                  <a:pt x="20437" y="8683"/>
                </a:lnTo>
                <a:cubicBezTo>
                  <a:pt x="20428" y="8683"/>
                  <a:pt x="20424" y="8683"/>
                  <a:pt x="20416" y="8688"/>
                </a:cubicBezTo>
                <a:cubicBezTo>
                  <a:pt x="20412" y="8692"/>
                  <a:pt x="20412" y="8700"/>
                  <a:pt x="20412" y="8705"/>
                </a:cubicBezTo>
                <a:lnTo>
                  <a:pt x="20407" y="8705"/>
                </a:lnTo>
                <a:cubicBezTo>
                  <a:pt x="20407" y="8696"/>
                  <a:pt x="20403" y="8688"/>
                  <a:pt x="20403" y="8679"/>
                </a:cubicBezTo>
                <a:cubicBezTo>
                  <a:pt x="20403" y="8679"/>
                  <a:pt x="20403" y="8675"/>
                  <a:pt x="20403" y="8675"/>
                </a:cubicBezTo>
                <a:cubicBezTo>
                  <a:pt x="20399" y="8667"/>
                  <a:pt x="20399" y="8662"/>
                  <a:pt x="20399" y="8654"/>
                </a:cubicBezTo>
                <a:cubicBezTo>
                  <a:pt x="20399" y="8650"/>
                  <a:pt x="20399" y="8650"/>
                  <a:pt x="20399" y="8650"/>
                </a:cubicBezTo>
                <a:cubicBezTo>
                  <a:pt x="20395" y="8641"/>
                  <a:pt x="20395" y="8633"/>
                  <a:pt x="20395" y="8629"/>
                </a:cubicBezTo>
                <a:cubicBezTo>
                  <a:pt x="20395" y="8624"/>
                  <a:pt x="20395" y="8624"/>
                  <a:pt x="20390" y="8624"/>
                </a:cubicBezTo>
                <a:cubicBezTo>
                  <a:pt x="20390" y="8616"/>
                  <a:pt x="20390" y="8607"/>
                  <a:pt x="20390" y="8599"/>
                </a:cubicBezTo>
                <a:cubicBezTo>
                  <a:pt x="20386" y="8586"/>
                  <a:pt x="20386" y="8569"/>
                  <a:pt x="20386" y="8557"/>
                </a:cubicBezTo>
                <a:cubicBezTo>
                  <a:pt x="20386" y="8553"/>
                  <a:pt x="20386" y="8548"/>
                  <a:pt x="20386" y="8544"/>
                </a:cubicBezTo>
                <a:cubicBezTo>
                  <a:pt x="20390" y="8536"/>
                  <a:pt x="20395" y="8527"/>
                  <a:pt x="20399" y="8523"/>
                </a:cubicBezTo>
                <a:cubicBezTo>
                  <a:pt x="20424" y="8493"/>
                  <a:pt x="20454" y="8468"/>
                  <a:pt x="20462" y="8430"/>
                </a:cubicBezTo>
                <a:cubicBezTo>
                  <a:pt x="20475" y="8396"/>
                  <a:pt x="20462" y="8358"/>
                  <a:pt x="20458" y="8320"/>
                </a:cubicBezTo>
                <a:cubicBezTo>
                  <a:pt x="20458" y="8316"/>
                  <a:pt x="20458" y="8308"/>
                  <a:pt x="20458" y="8299"/>
                </a:cubicBezTo>
                <a:cubicBezTo>
                  <a:pt x="20462" y="8295"/>
                  <a:pt x="20466" y="8291"/>
                  <a:pt x="20471" y="8291"/>
                </a:cubicBezTo>
                <a:cubicBezTo>
                  <a:pt x="20475" y="8287"/>
                  <a:pt x="20475" y="8287"/>
                  <a:pt x="20479" y="8282"/>
                </a:cubicBezTo>
                <a:cubicBezTo>
                  <a:pt x="20488" y="8278"/>
                  <a:pt x="20492" y="8270"/>
                  <a:pt x="20500" y="8266"/>
                </a:cubicBezTo>
                <a:cubicBezTo>
                  <a:pt x="20542" y="8236"/>
                  <a:pt x="20572" y="8198"/>
                  <a:pt x="20593" y="8164"/>
                </a:cubicBezTo>
                <a:cubicBezTo>
                  <a:pt x="20597" y="8156"/>
                  <a:pt x="20601" y="8147"/>
                  <a:pt x="20606" y="8143"/>
                </a:cubicBezTo>
                <a:cubicBezTo>
                  <a:pt x="20606" y="8139"/>
                  <a:pt x="20606" y="8135"/>
                  <a:pt x="20610" y="8130"/>
                </a:cubicBezTo>
                <a:lnTo>
                  <a:pt x="20610" y="8126"/>
                </a:lnTo>
                <a:cubicBezTo>
                  <a:pt x="20610" y="8118"/>
                  <a:pt x="20614" y="8109"/>
                  <a:pt x="20618" y="8101"/>
                </a:cubicBezTo>
                <a:cubicBezTo>
                  <a:pt x="20618" y="8101"/>
                  <a:pt x="20618" y="8097"/>
                  <a:pt x="20618" y="8097"/>
                </a:cubicBezTo>
                <a:cubicBezTo>
                  <a:pt x="20618" y="8097"/>
                  <a:pt x="20618" y="8093"/>
                  <a:pt x="20618" y="8093"/>
                </a:cubicBezTo>
                <a:cubicBezTo>
                  <a:pt x="20618" y="8088"/>
                  <a:pt x="20618" y="8084"/>
                  <a:pt x="20618" y="8080"/>
                </a:cubicBezTo>
                <a:cubicBezTo>
                  <a:pt x="20618" y="8076"/>
                  <a:pt x="20618" y="8071"/>
                  <a:pt x="20618" y="8071"/>
                </a:cubicBezTo>
                <a:cubicBezTo>
                  <a:pt x="20618" y="8067"/>
                  <a:pt x="20623" y="8067"/>
                  <a:pt x="20623" y="8067"/>
                </a:cubicBezTo>
                <a:lnTo>
                  <a:pt x="20618" y="8067"/>
                </a:lnTo>
                <a:cubicBezTo>
                  <a:pt x="20623" y="8063"/>
                  <a:pt x="20623" y="8063"/>
                  <a:pt x="20623" y="8063"/>
                </a:cubicBezTo>
                <a:cubicBezTo>
                  <a:pt x="20623" y="8059"/>
                  <a:pt x="20623" y="8059"/>
                  <a:pt x="20623" y="8059"/>
                </a:cubicBezTo>
                <a:cubicBezTo>
                  <a:pt x="20623" y="8055"/>
                  <a:pt x="20623" y="8050"/>
                  <a:pt x="20623" y="8050"/>
                </a:cubicBezTo>
                <a:lnTo>
                  <a:pt x="20623" y="8046"/>
                </a:lnTo>
                <a:cubicBezTo>
                  <a:pt x="20618" y="8046"/>
                  <a:pt x="20618" y="8042"/>
                  <a:pt x="20618" y="8042"/>
                </a:cubicBezTo>
                <a:lnTo>
                  <a:pt x="20623" y="8042"/>
                </a:lnTo>
                <a:cubicBezTo>
                  <a:pt x="20618" y="8042"/>
                  <a:pt x="20618" y="8038"/>
                  <a:pt x="20618" y="8038"/>
                </a:cubicBezTo>
                <a:cubicBezTo>
                  <a:pt x="20618" y="8033"/>
                  <a:pt x="20618" y="8025"/>
                  <a:pt x="20618" y="8021"/>
                </a:cubicBezTo>
                <a:cubicBezTo>
                  <a:pt x="20618" y="8021"/>
                  <a:pt x="20618" y="8017"/>
                  <a:pt x="20618" y="8017"/>
                </a:cubicBezTo>
                <a:cubicBezTo>
                  <a:pt x="20614" y="8004"/>
                  <a:pt x="20610" y="7991"/>
                  <a:pt x="20606" y="7979"/>
                </a:cubicBezTo>
                <a:cubicBezTo>
                  <a:pt x="20606" y="7979"/>
                  <a:pt x="20606" y="7974"/>
                  <a:pt x="20606" y="7974"/>
                </a:cubicBezTo>
                <a:cubicBezTo>
                  <a:pt x="20601" y="7970"/>
                  <a:pt x="20601" y="7970"/>
                  <a:pt x="20601" y="7966"/>
                </a:cubicBezTo>
                <a:cubicBezTo>
                  <a:pt x="20601" y="7962"/>
                  <a:pt x="20597" y="7962"/>
                  <a:pt x="20597" y="7962"/>
                </a:cubicBezTo>
                <a:cubicBezTo>
                  <a:pt x="20597" y="7957"/>
                  <a:pt x="20597" y="7957"/>
                  <a:pt x="20593" y="7953"/>
                </a:cubicBezTo>
                <a:cubicBezTo>
                  <a:pt x="20593" y="7953"/>
                  <a:pt x="20593" y="7949"/>
                  <a:pt x="20593" y="7949"/>
                </a:cubicBezTo>
                <a:cubicBezTo>
                  <a:pt x="20589" y="7949"/>
                  <a:pt x="20589" y="7945"/>
                  <a:pt x="20589" y="7945"/>
                </a:cubicBezTo>
                <a:cubicBezTo>
                  <a:pt x="20585" y="7941"/>
                  <a:pt x="20585" y="7936"/>
                  <a:pt x="20580" y="7932"/>
                </a:cubicBezTo>
                <a:cubicBezTo>
                  <a:pt x="20568" y="7911"/>
                  <a:pt x="20555" y="7894"/>
                  <a:pt x="20547" y="7873"/>
                </a:cubicBezTo>
                <a:cubicBezTo>
                  <a:pt x="20542" y="7865"/>
                  <a:pt x="20538" y="7852"/>
                  <a:pt x="20534" y="7843"/>
                </a:cubicBezTo>
                <a:cubicBezTo>
                  <a:pt x="20530" y="7835"/>
                  <a:pt x="20530" y="7822"/>
                  <a:pt x="20526" y="7814"/>
                </a:cubicBezTo>
                <a:cubicBezTo>
                  <a:pt x="20513" y="7751"/>
                  <a:pt x="20517" y="7675"/>
                  <a:pt x="20538" y="7565"/>
                </a:cubicBezTo>
                <a:lnTo>
                  <a:pt x="20538" y="7565"/>
                </a:lnTo>
                <a:cubicBezTo>
                  <a:pt x="20441" y="7768"/>
                  <a:pt x="20323" y="8080"/>
                  <a:pt x="20205" y="8396"/>
                </a:cubicBezTo>
                <a:lnTo>
                  <a:pt x="20205" y="8392"/>
                </a:lnTo>
                <a:cubicBezTo>
                  <a:pt x="20188" y="8426"/>
                  <a:pt x="20171" y="8460"/>
                  <a:pt x="20163" y="8477"/>
                </a:cubicBezTo>
                <a:cubicBezTo>
                  <a:pt x="20129" y="8544"/>
                  <a:pt x="20095" y="8612"/>
                  <a:pt x="20061" y="8683"/>
                </a:cubicBezTo>
                <a:cubicBezTo>
                  <a:pt x="20023" y="8764"/>
                  <a:pt x="19985" y="8844"/>
                  <a:pt x="19951" y="8928"/>
                </a:cubicBezTo>
                <a:cubicBezTo>
                  <a:pt x="19951" y="8924"/>
                  <a:pt x="19951" y="8920"/>
                  <a:pt x="19951" y="8916"/>
                </a:cubicBezTo>
                <a:lnTo>
                  <a:pt x="19947" y="8916"/>
                </a:lnTo>
                <a:cubicBezTo>
                  <a:pt x="19943" y="8894"/>
                  <a:pt x="19939" y="8878"/>
                  <a:pt x="19930" y="8856"/>
                </a:cubicBezTo>
                <a:cubicBezTo>
                  <a:pt x="19926" y="8852"/>
                  <a:pt x="19926" y="8848"/>
                  <a:pt x="19922" y="8844"/>
                </a:cubicBezTo>
                <a:cubicBezTo>
                  <a:pt x="19897" y="8789"/>
                  <a:pt x="19863" y="8742"/>
                  <a:pt x="19842" y="8679"/>
                </a:cubicBezTo>
                <a:cubicBezTo>
                  <a:pt x="19842" y="8679"/>
                  <a:pt x="19842" y="8675"/>
                  <a:pt x="19842" y="8675"/>
                </a:cubicBezTo>
                <a:cubicBezTo>
                  <a:pt x="19816" y="8603"/>
                  <a:pt x="19821" y="8527"/>
                  <a:pt x="19812" y="8451"/>
                </a:cubicBezTo>
                <a:cubicBezTo>
                  <a:pt x="19812" y="8451"/>
                  <a:pt x="19812" y="8447"/>
                  <a:pt x="19812" y="8443"/>
                </a:cubicBezTo>
                <a:cubicBezTo>
                  <a:pt x="19812" y="8439"/>
                  <a:pt x="19812" y="8439"/>
                  <a:pt x="19812" y="8434"/>
                </a:cubicBezTo>
                <a:cubicBezTo>
                  <a:pt x="19812" y="8430"/>
                  <a:pt x="19812" y="8430"/>
                  <a:pt x="19808" y="8426"/>
                </a:cubicBezTo>
                <a:lnTo>
                  <a:pt x="19808" y="8422"/>
                </a:lnTo>
                <a:cubicBezTo>
                  <a:pt x="19808" y="8422"/>
                  <a:pt x="19808" y="8422"/>
                  <a:pt x="19808" y="8418"/>
                </a:cubicBezTo>
                <a:cubicBezTo>
                  <a:pt x="19808" y="8418"/>
                  <a:pt x="19808" y="8413"/>
                  <a:pt x="19808" y="8413"/>
                </a:cubicBezTo>
                <a:cubicBezTo>
                  <a:pt x="19808" y="8405"/>
                  <a:pt x="19808" y="8401"/>
                  <a:pt x="19804" y="8392"/>
                </a:cubicBezTo>
                <a:cubicBezTo>
                  <a:pt x="19804" y="8388"/>
                  <a:pt x="19804" y="8388"/>
                  <a:pt x="19804" y="8384"/>
                </a:cubicBezTo>
                <a:cubicBezTo>
                  <a:pt x="19804" y="8380"/>
                  <a:pt x="19804" y="8375"/>
                  <a:pt x="19800" y="8371"/>
                </a:cubicBezTo>
                <a:cubicBezTo>
                  <a:pt x="19800" y="8367"/>
                  <a:pt x="19800" y="8367"/>
                  <a:pt x="19800" y="8363"/>
                </a:cubicBezTo>
                <a:cubicBezTo>
                  <a:pt x="19800" y="8358"/>
                  <a:pt x="19795" y="8354"/>
                  <a:pt x="19795" y="8354"/>
                </a:cubicBezTo>
                <a:cubicBezTo>
                  <a:pt x="19795" y="8350"/>
                  <a:pt x="19795" y="8350"/>
                  <a:pt x="19795" y="8350"/>
                </a:cubicBezTo>
                <a:cubicBezTo>
                  <a:pt x="19795" y="8350"/>
                  <a:pt x="19795" y="8346"/>
                  <a:pt x="19791" y="8342"/>
                </a:cubicBezTo>
                <a:cubicBezTo>
                  <a:pt x="19791" y="8337"/>
                  <a:pt x="19791" y="8333"/>
                  <a:pt x="19787" y="8329"/>
                </a:cubicBezTo>
                <a:cubicBezTo>
                  <a:pt x="19787" y="8329"/>
                  <a:pt x="19787" y="8325"/>
                  <a:pt x="19787" y="8325"/>
                </a:cubicBezTo>
                <a:cubicBezTo>
                  <a:pt x="19783" y="8320"/>
                  <a:pt x="19783" y="8316"/>
                  <a:pt x="19778" y="8312"/>
                </a:cubicBezTo>
                <a:lnTo>
                  <a:pt x="19778" y="8308"/>
                </a:lnTo>
                <a:cubicBezTo>
                  <a:pt x="19778" y="8308"/>
                  <a:pt x="19778" y="8308"/>
                  <a:pt x="19778" y="8304"/>
                </a:cubicBezTo>
                <a:cubicBezTo>
                  <a:pt x="19774" y="8299"/>
                  <a:pt x="19770" y="8291"/>
                  <a:pt x="19766" y="8287"/>
                </a:cubicBezTo>
                <a:cubicBezTo>
                  <a:pt x="19766" y="8287"/>
                  <a:pt x="19766" y="8287"/>
                  <a:pt x="19766" y="8282"/>
                </a:cubicBezTo>
                <a:cubicBezTo>
                  <a:pt x="19762" y="8282"/>
                  <a:pt x="19762" y="8282"/>
                  <a:pt x="19762" y="8278"/>
                </a:cubicBezTo>
                <a:cubicBezTo>
                  <a:pt x="19757" y="8274"/>
                  <a:pt x="19753" y="8270"/>
                  <a:pt x="19753" y="8270"/>
                </a:cubicBezTo>
                <a:lnTo>
                  <a:pt x="19749" y="8266"/>
                </a:lnTo>
                <a:cubicBezTo>
                  <a:pt x="19749" y="8261"/>
                  <a:pt x="19749" y="8261"/>
                  <a:pt x="19749" y="8261"/>
                </a:cubicBezTo>
                <a:cubicBezTo>
                  <a:pt x="19745" y="8257"/>
                  <a:pt x="19745" y="8257"/>
                  <a:pt x="19740" y="8253"/>
                </a:cubicBezTo>
                <a:cubicBezTo>
                  <a:pt x="19732" y="8244"/>
                  <a:pt x="19724" y="8236"/>
                  <a:pt x="19715" y="8228"/>
                </a:cubicBezTo>
                <a:cubicBezTo>
                  <a:pt x="19702" y="8219"/>
                  <a:pt x="19690" y="8206"/>
                  <a:pt x="19677" y="8198"/>
                </a:cubicBezTo>
                <a:cubicBezTo>
                  <a:pt x="19652" y="8304"/>
                  <a:pt x="19614" y="8405"/>
                  <a:pt x="19563" y="8477"/>
                </a:cubicBezTo>
                <a:cubicBezTo>
                  <a:pt x="19559" y="8468"/>
                  <a:pt x="19555" y="8460"/>
                  <a:pt x="19551" y="8451"/>
                </a:cubicBezTo>
                <a:cubicBezTo>
                  <a:pt x="19584" y="8358"/>
                  <a:pt x="19610" y="8257"/>
                  <a:pt x="19622" y="8156"/>
                </a:cubicBezTo>
                <a:lnTo>
                  <a:pt x="19618" y="8156"/>
                </a:lnTo>
                <a:cubicBezTo>
                  <a:pt x="19614" y="8152"/>
                  <a:pt x="19605" y="8147"/>
                  <a:pt x="19601" y="8143"/>
                </a:cubicBezTo>
                <a:cubicBezTo>
                  <a:pt x="19601" y="8143"/>
                  <a:pt x="19597" y="8139"/>
                  <a:pt x="19597" y="8139"/>
                </a:cubicBezTo>
                <a:cubicBezTo>
                  <a:pt x="19593" y="8135"/>
                  <a:pt x="19584" y="8130"/>
                  <a:pt x="19580" y="8126"/>
                </a:cubicBezTo>
                <a:cubicBezTo>
                  <a:pt x="19572" y="8118"/>
                  <a:pt x="19563" y="8109"/>
                  <a:pt x="19559" y="8105"/>
                </a:cubicBezTo>
                <a:cubicBezTo>
                  <a:pt x="19551" y="8097"/>
                  <a:pt x="19546" y="8093"/>
                  <a:pt x="19538" y="8084"/>
                </a:cubicBezTo>
                <a:cubicBezTo>
                  <a:pt x="19534" y="8076"/>
                  <a:pt x="19525" y="8067"/>
                  <a:pt x="19517" y="8059"/>
                </a:cubicBezTo>
                <a:cubicBezTo>
                  <a:pt x="19513" y="8050"/>
                  <a:pt x="19508" y="8046"/>
                  <a:pt x="19504" y="8042"/>
                </a:cubicBezTo>
                <a:cubicBezTo>
                  <a:pt x="19491" y="8029"/>
                  <a:pt x="19483" y="8012"/>
                  <a:pt x="19470" y="8000"/>
                </a:cubicBezTo>
                <a:lnTo>
                  <a:pt x="19466" y="7991"/>
                </a:lnTo>
                <a:cubicBezTo>
                  <a:pt x="19462" y="7987"/>
                  <a:pt x="19462" y="7987"/>
                  <a:pt x="19458" y="7983"/>
                </a:cubicBezTo>
                <a:cubicBezTo>
                  <a:pt x="19453" y="7979"/>
                  <a:pt x="19453" y="7974"/>
                  <a:pt x="19449" y="7970"/>
                </a:cubicBezTo>
                <a:cubicBezTo>
                  <a:pt x="19441" y="7962"/>
                  <a:pt x="19432" y="7949"/>
                  <a:pt x="19424" y="7936"/>
                </a:cubicBezTo>
                <a:cubicBezTo>
                  <a:pt x="19415" y="7932"/>
                  <a:pt x="19411" y="7924"/>
                  <a:pt x="19407" y="7919"/>
                </a:cubicBezTo>
                <a:cubicBezTo>
                  <a:pt x="19407" y="7919"/>
                  <a:pt x="19403" y="7919"/>
                  <a:pt x="19403" y="7915"/>
                </a:cubicBezTo>
                <a:cubicBezTo>
                  <a:pt x="19399" y="7911"/>
                  <a:pt x="19394" y="7907"/>
                  <a:pt x="19386" y="7898"/>
                </a:cubicBezTo>
                <a:cubicBezTo>
                  <a:pt x="19377" y="7890"/>
                  <a:pt x="19373" y="7886"/>
                  <a:pt x="19369" y="7881"/>
                </a:cubicBezTo>
                <a:cubicBezTo>
                  <a:pt x="19365" y="7877"/>
                  <a:pt x="19365" y="7877"/>
                  <a:pt x="19365" y="7877"/>
                </a:cubicBezTo>
                <a:cubicBezTo>
                  <a:pt x="19361" y="7873"/>
                  <a:pt x="19352" y="7869"/>
                  <a:pt x="19348" y="7860"/>
                </a:cubicBezTo>
                <a:cubicBezTo>
                  <a:pt x="19339" y="7856"/>
                  <a:pt x="19327" y="7848"/>
                  <a:pt x="19318" y="7843"/>
                </a:cubicBezTo>
                <a:cubicBezTo>
                  <a:pt x="19318" y="7839"/>
                  <a:pt x="19314" y="7839"/>
                  <a:pt x="19314" y="7839"/>
                </a:cubicBezTo>
                <a:cubicBezTo>
                  <a:pt x="19302" y="7831"/>
                  <a:pt x="19289" y="7827"/>
                  <a:pt x="19280" y="7822"/>
                </a:cubicBezTo>
                <a:lnTo>
                  <a:pt x="19276" y="7822"/>
                </a:lnTo>
                <a:cubicBezTo>
                  <a:pt x="19276" y="7822"/>
                  <a:pt x="19276" y="7822"/>
                  <a:pt x="19276" y="7818"/>
                </a:cubicBezTo>
                <a:lnTo>
                  <a:pt x="19264" y="7818"/>
                </a:lnTo>
                <a:cubicBezTo>
                  <a:pt x="19264" y="7814"/>
                  <a:pt x="19259" y="7814"/>
                  <a:pt x="19259" y="7814"/>
                </a:cubicBezTo>
                <a:lnTo>
                  <a:pt x="19255" y="7814"/>
                </a:lnTo>
                <a:cubicBezTo>
                  <a:pt x="19251" y="7814"/>
                  <a:pt x="19242" y="7810"/>
                  <a:pt x="19238" y="7810"/>
                </a:cubicBezTo>
                <a:lnTo>
                  <a:pt x="19188" y="7810"/>
                </a:lnTo>
                <a:cubicBezTo>
                  <a:pt x="19183" y="7810"/>
                  <a:pt x="19175" y="7810"/>
                  <a:pt x="19171" y="7814"/>
                </a:cubicBezTo>
                <a:lnTo>
                  <a:pt x="19166" y="7814"/>
                </a:lnTo>
                <a:cubicBezTo>
                  <a:pt x="19162" y="7814"/>
                  <a:pt x="19154" y="7814"/>
                  <a:pt x="19150" y="7818"/>
                </a:cubicBezTo>
                <a:cubicBezTo>
                  <a:pt x="19120" y="7822"/>
                  <a:pt x="19090" y="7827"/>
                  <a:pt x="19057" y="7827"/>
                </a:cubicBezTo>
                <a:lnTo>
                  <a:pt x="19031" y="7827"/>
                </a:lnTo>
                <a:lnTo>
                  <a:pt x="19023" y="7822"/>
                </a:lnTo>
                <a:lnTo>
                  <a:pt x="19015" y="7822"/>
                </a:lnTo>
                <a:cubicBezTo>
                  <a:pt x="19010" y="7822"/>
                  <a:pt x="19006" y="7822"/>
                  <a:pt x="19002" y="7818"/>
                </a:cubicBezTo>
                <a:lnTo>
                  <a:pt x="18989" y="7818"/>
                </a:lnTo>
                <a:cubicBezTo>
                  <a:pt x="18985" y="7814"/>
                  <a:pt x="18981" y="7814"/>
                  <a:pt x="18977" y="7814"/>
                </a:cubicBezTo>
                <a:cubicBezTo>
                  <a:pt x="18972" y="7814"/>
                  <a:pt x="18968" y="7810"/>
                  <a:pt x="18964" y="7810"/>
                </a:cubicBezTo>
                <a:lnTo>
                  <a:pt x="18951" y="7810"/>
                </a:lnTo>
                <a:cubicBezTo>
                  <a:pt x="18947" y="7806"/>
                  <a:pt x="18943" y="7806"/>
                  <a:pt x="18939" y="7806"/>
                </a:cubicBezTo>
                <a:cubicBezTo>
                  <a:pt x="18939" y="7806"/>
                  <a:pt x="18934" y="7801"/>
                  <a:pt x="18934" y="7801"/>
                </a:cubicBezTo>
                <a:cubicBezTo>
                  <a:pt x="18926" y="7801"/>
                  <a:pt x="18922" y="7801"/>
                  <a:pt x="18913" y="7797"/>
                </a:cubicBezTo>
                <a:lnTo>
                  <a:pt x="18892" y="7797"/>
                </a:lnTo>
                <a:cubicBezTo>
                  <a:pt x="18888" y="7793"/>
                  <a:pt x="18888" y="7793"/>
                  <a:pt x="18884" y="7793"/>
                </a:cubicBezTo>
                <a:lnTo>
                  <a:pt x="18867" y="7793"/>
                </a:lnTo>
                <a:cubicBezTo>
                  <a:pt x="18816" y="7793"/>
                  <a:pt x="18761" y="7806"/>
                  <a:pt x="18740" y="7860"/>
                </a:cubicBezTo>
                <a:cubicBezTo>
                  <a:pt x="18736" y="7869"/>
                  <a:pt x="18732" y="7881"/>
                  <a:pt x="18732" y="7894"/>
                </a:cubicBezTo>
                <a:cubicBezTo>
                  <a:pt x="18732" y="7898"/>
                  <a:pt x="18732" y="7903"/>
                  <a:pt x="18732" y="7907"/>
                </a:cubicBezTo>
                <a:cubicBezTo>
                  <a:pt x="18732" y="7915"/>
                  <a:pt x="18736" y="7919"/>
                  <a:pt x="18736" y="7928"/>
                </a:cubicBezTo>
                <a:cubicBezTo>
                  <a:pt x="18736" y="7936"/>
                  <a:pt x="18740" y="7941"/>
                  <a:pt x="18740" y="7949"/>
                </a:cubicBezTo>
                <a:cubicBezTo>
                  <a:pt x="18749" y="7974"/>
                  <a:pt x="18765" y="8000"/>
                  <a:pt x="18782" y="8012"/>
                </a:cubicBezTo>
                <a:cubicBezTo>
                  <a:pt x="18808" y="8029"/>
                  <a:pt x="18837" y="8033"/>
                  <a:pt x="18863" y="8046"/>
                </a:cubicBezTo>
                <a:cubicBezTo>
                  <a:pt x="18875" y="8055"/>
                  <a:pt x="18888" y="8063"/>
                  <a:pt x="18901" y="8071"/>
                </a:cubicBezTo>
                <a:cubicBezTo>
                  <a:pt x="18901" y="8076"/>
                  <a:pt x="18905" y="8076"/>
                  <a:pt x="18905" y="8076"/>
                </a:cubicBezTo>
                <a:cubicBezTo>
                  <a:pt x="18909" y="8080"/>
                  <a:pt x="18913" y="8088"/>
                  <a:pt x="18917" y="8093"/>
                </a:cubicBezTo>
                <a:cubicBezTo>
                  <a:pt x="18922" y="8093"/>
                  <a:pt x="18922" y="8093"/>
                  <a:pt x="18922" y="8097"/>
                </a:cubicBezTo>
                <a:cubicBezTo>
                  <a:pt x="18926" y="8101"/>
                  <a:pt x="18930" y="8109"/>
                  <a:pt x="18934" y="8114"/>
                </a:cubicBezTo>
                <a:cubicBezTo>
                  <a:pt x="18951" y="8143"/>
                  <a:pt x="18955" y="8173"/>
                  <a:pt x="18960" y="8206"/>
                </a:cubicBezTo>
                <a:cubicBezTo>
                  <a:pt x="18960" y="8219"/>
                  <a:pt x="18964" y="8232"/>
                  <a:pt x="18964" y="8244"/>
                </a:cubicBezTo>
                <a:cubicBezTo>
                  <a:pt x="18964" y="8266"/>
                  <a:pt x="18964" y="8287"/>
                  <a:pt x="18964" y="8308"/>
                </a:cubicBezTo>
                <a:cubicBezTo>
                  <a:pt x="18968" y="8320"/>
                  <a:pt x="18968" y="8333"/>
                  <a:pt x="18968" y="8350"/>
                </a:cubicBezTo>
                <a:cubicBezTo>
                  <a:pt x="18972" y="8358"/>
                  <a:pt x="18972" y="8363"/>
                  <a:pt x="18972" y="8371"/>
                </a:cubicBezTo>
                <a:cubicBezTo>
                  <a:pt x="18972" y="8371"/>
                  <a:pt x="18972" y="8375"/>
                  <a:pt x="18972" y="8375"/>
                </a:cubicBezTo>
                <a:cubicBezTo>
                  <a:pt x="18977" y="8380"/>
                  <a:pt x="18977" y="8388"/>
                  <a:pt x="18977" y="8392"/>
                </a:cubicBezTo>
                <a:cubicBezTo>
                  <a:pt x="18981" y="8392"/>
                  <a:pt x="18981" y="8396"/>
                  <a:pt x="18981" y="8396"/>
                </a:cubicBezTo>
                <a:cubicBezTo>
                  <a:pt x="18981" y="8401"/>
                  <a:pt x="18981" y="8401"/>
                  <a:pt x="18981" y="8405"/>
                </a:cubicBezTo>
                <a:cubicBezTo>
                  <a:pt x="18985" y="8409"/>
                  <a:pt x="18985" y="8413"/>
                  <a:pt x="18989" y="8418"/>
                </a:cubicBezTo>
                <a:cubicBezTo>
                  <a:pt x="18989" y="8426"/>
                  <a:pt x="18993" y="8430"/>
                  <a:pt x="18998" y="8434"/>
                </a:cubicBezTo>
                <a:cubicBezTo>
                  <a:pt x="18998" y="8439"/>
                  <a:pt x="18998" y="8439"/>
                  <a:pt x="19002" y="8443"/>
                </a:cubicBezTo>
                <a:cubicBezTo>
                  <a:pt x="19002" y="8443"/>
                  <a:pt x="19002" y="8447"/>
                  <a:pt x="19006" y="8451"/>
                </a:cubicBezTo>
                <a:cubicBezTo>
                  <a:pt x="19019" y="8443"/>
                  <a:pt x="19036" y="8434"/>
                  <a:pt x="19048" y="8430"/>
                </a:cubicBezTo>
                <a:cubicBezTo>
                  <a:pt x="19052" y="8426"/>
                  <a:pt x="19057" y="8426"/>
                  <a:pt x="19061" y="8422"/>
                </a:cubicBezTo>
                <a:cubicBezTo>
                  <a:pt x="19074" y="8418"/>
                  <a:pt x="19082" y="8413"/>
                  <a:pt x="19090" y="8405"/>
                </a:cubicBezTo>
                <a:cubicBezTo>
                  <a:pt x="19095" y="8405"/>
                  <a:pt x="19103" y="8401"/>
                  <a:pt x="19107" y="8396"/>
                </a:cubicBezTo>
                <a:cubicBezTo>
                  <a:pt x="19116" y="8392"/>
                  <a:pt x="19124" y="8388"/>
                  <a:pt x="19133" y="8384"/>
                </a:cubicBezTo>
                <a:cubicBezTo>
                  <a:pt x="19137" y="8380"/>
                  <a:pt x="19145" y="8375"/>
                  <a:pt x="19150" y="8375"/>
                </a:cubicBezTo>
                <a:cubicBezTo>
                  <a:pt x="19162" y="8367"/>
                  <a:pt x="19175" y="8358"/>
                  <a:pt x="19188" y="8350"/>
                </a:cubicBezTo>
                <a:cubicBezTo>
                  <a:pt x="19192" y="8346"/>
                  <a:pt x="19196" y="8342"/>
                  <a:pt x="19200" y="8342"/>
                </a:cubicBezTo>
                <a:cubicBezTo>
                  <a:pt x="19209" y="8333"/>
                  <a:pt x="19217" y="8329"/>
                  <a:pt x="19226" y="8320"/>
                </a:cubicBezTo>
                <a:cubicBezTo>
                  <a:pt x="19234" y="8316"/>
                  <a:pt x="19238" y="8312"/>
                  <a:pt x="19247" y="8308"/>
                </a:cubicBezTo>
                <a:cubicBezTo>
                  <a:pt x="19251" y="8304"/>
                  <a:pt x="19259" y="8299"/>
                  <a:pt x="19268" y="8291"/>
                </a:cubicBezTo>
                <a:cubicBezTo>
                  <a:pt x="19272" y="8287"/>
                  <a:pt x="19280" y="8282"/>
                  <a:pt x="19285" y="8278"/>
                </a:cubicBezTo>
                <a:cubicBezTo>
                  <a:pt x="19289" y="8278"/>
                  <a:pt x="19289" y="8274"/>
                  <a:pt x="19289" y="8274"/>
                </a:cubicBezTo>
                <a:cubicBezTo>
                  <a:pt x="19310" y="8257"/>
                  <a:pt x="19331" y="8240"/>
                  <a:pt x="19352" y="8223"/>
                </a:cubicBezTo>
                <a:cubicBezTo>
                  <a:pt x="19352" y="8223"/>
                  <a:pt x="19352" y="8228"/>
                  <a:pt x="19352" y="8228"/>
                </a:cubicBezTo>
                <a:cubicBezTo>
                  <a:pt x="19323" y="8266"/>
                  <a:pt x="19293" y="8299"/>
                  <a:pt x="19259" y="8329"/>
                </a:cubicBezTo>
                <a:cubicBezTo>
                  <a:pt x="19255" y="8333"/>
                  <a:pt x="19251" y="8337"/>
                  <a:pt x="19247" y="8337"/>
                </a:cubicBezTo>
                <a:cubicBezTo>
                  <a:pt x="19234" y="8350"/>
                  <a:pt x="19226" y="8358"/>
                  <a:pt x="19213" y="8367"/>
                </a:cubicBezTo>
                <a:cubicBezTo>
                  <a:pt x="19209" y="8371"/>
                  <a:pt x="19209" y="8371"/>
                  <a:pt x="19204" y="8375"/>
                </a:cubicBezTo>
                <a:cubicBezTo>
                  <a:pt x="19196" y="8384"/>
                  <a:pt x="19183" y="8388"/>
                  <a:pt x="19175" y="8396"/>
                </a:cubicBezTo>
                <a:cubicBezTo>
                  <a:pt x="19171" y="8401"/>
                  <a:pt x="19166" y="8401"/>
                  <a:pt x="19162" y="8405"/>
                </a:cubicBezTo>
                <a:cubicBezTo>
                  <a:pt x="19150" y="8413"/>
                  <a:pt x="19137" y="8422"/>
                  <a:pt x="19124" y="8430"/>
                </a:cubicBezTo>
                <a:lnTo>
                  <a:pt x="19120" y="8430"/>
                </a:lnTo>
                <a:cubicBezTo>
                  <a:pt x="19107" y="8439"/>
                  <a:pt x="19095" y="8447"/>
                  <a:pt x="19086" y="8451"/>
                </a:cubicBezTo>
                <a:cubicBezTo>
                  <a:pt x="19082" y="8455"/>
                  <a:pt x="19078" y="8455"/>
                  <a:pt x="19074" y="8460"/>
                </a:cubicBezTo>
                <a:cubicBezTo>
                  <a:pt x="19061" y="8468"/>
                  <a:pt x="19048" y="8472"/>
                  <a:pt x="19036" y="8481"/>
                </a:cubicBezTo>
                <a:cubicBezTo>
                  <a:pt x="19044" y="8489"/>
                  <a:pt x="19052" y="8498"/>
                  <a:pt x="19065" y="8506"/>
                </a:cubicBezTo>
                <a:cubicBezTo>
                  <a:pt x="19069" y="8510"/>
                  <a:pt x="19078" y="8515"/>
                  <a:pt x="19082" y="8519"/>
                </a:cubicBezTo>
                <a:cubicBezTo>
                  <a:pt x="19086" y="8519"/>
                  <a:pt x="19090" y="8523"/>
                  <a:pt x="19095" y="8523"/>
                </a:cubicBezTo>
                <a:cubicBezTo>
                  <a:pt x="19099" y="8527"/>
                  <a:pt x="19099" y="8527"/>
                  <a:pt x="19103" y="8531"/>
                </a:cubicBezTo>
                <a:cubicBezTo>
                  <a:pt x="19112" y="8531"/>
                  <a:pt x="19116" y="8536"/>
                  <a:pt x="19120" y="8540"/>
                </a:cubicBezTo>
                <a:cubicBezTo>
                  <a:pt x="19128" y="8540"/>
                  <a:pt x="19133" y="8544"/>
                  <a:pt x="19141" y="8548"/>
                </a:cubicBezTo>
                <a:cubicBezTo>
                  <a:pt x="19145" y="8553"/>
                  <a:pt x="19154" y="8557"/>
                  <a:pt x="19162" y="8561"/>
                </a:cubicBezTo>
                <a:cubicBezTo>
                  <a:pt x="19171" y="8565"/>
                  <a:pt x="19179" y="8569"/>
                  <a:pt x="19183" y="8574"/>
                </a:cubicBezTo>
                <a:cubicBezTo>
                  <a:pt x="19192" y="8578"/>
                  <a:pt x="19196" y="8578"/>
                  <a:pt x="19200" y="8582"/>
                </a:cubicBezTo>
                <a:cubicBezTo>
                  <a:pt x="19204" y="8586"/>
                  <a:pt x="19204" y="8586"/>
                  <a:pt x="19209" y="8586"/>
                </a:cubicBezTo>
                <a:cubicBezTo>
                  <a:pt x="19242" y="8612"/>
                  <a:pt x="19272" y="8641"/>
                  <a:pt x="19285" y="8688"/>
                </a:cubicBezTo>
                <a:cubicBezTo>
                  <a:pt x="19289" y="8692"/>
                  <a:pt x="19289" y="8700"/>
                  <a:pt x="19289" y="8709"/>
                </a:cubicBezTo>
                <a:cubicBezTo>
                  <a:pt x="19289" y="8709"/>
                  <a:pt x="19293" y="8709"/>
                  <a:pt x="19293" y="8713"/>
                </a:cubicBezTo>
                <a:cubicBezTo>
                  <a:pt x="19293" y="8726"/>
                  <a:pt x="19297" y="8738"/>
                  <a:pt x="19297" y="8751"/>
                </a:cubicBezTo>
                <a:cubicBezTo>
                  <a:pt x="19297" y="8755"/>
                  <a:pt x="19297" y="8759"/>
                  <a:pt x="19297" y="8768"/>
                </a:cubicBezTo>
                <a:cubicBezTo>
                  <a:pt x="19297" y="8785"/>
                  <a:pt x="19297" y="8802"/>
                  <a:pt x="19297" y="8818"/>
                </a:cubicBezTo>
                <a:lnTo>
                  <a:pt x="19293" y="8818"/>
                </a:lnTo>
                <a:cubicBezTo>
                  <a:pt x="19293" y="8827"/>
                  <a:pt x="19293" y="8831"/>
                  <a:pt x="19293" y="8840"/>
                </a:cubicBezTo>
                <a:cubicBezTo>
                  <a:pt x="19293" y="8840"/>
                  <a:pt x="19293" y="8844"/>
                  <a:pt x="19293" y="8844"/>
                </a:cubicBezTo>
                <a:cubicBezTo>
                  <a:pt x="19289" y="8831"/>
                  <a:pt x="19285" y="8823"/>
                  <a:pt x="19276" y="8810"/>
                </a:cubicBezTo>
                <a:cubicBezTo>
                  <a:pt x="19276" y="8806"/>
                  <a:pt x="19276" y="8806"/>
                  <a:pt x="19272" y="8806"/>
                </a:cubicBezTo>
                <a:lnTo>
                  <a:pt x="19272" y="8802"/>
                </a:lnTo>
                <a:cubicBezTo>
                  <a:pt x="19272" y="8802"/>
                  <a:pt x="19272" y="8797"/>
                  <a:pt x="19272" y="8797"/>
                </a:cubicBezTo>
                <a:cubicBezTo>
                  <a:pt x="19268" y="8793"/>
                  <a:pt x="19268" y="8793"/>
                  <a:pt x="19268" y="8789"/>
                </a:cubicBezTo>
                <a:lnTo>
                  <a:pt x="19264" y="8789"/>
                </a:lnTo>
                <a:lnTo>
                  <a:pt x="19264" y="8785"/>
                </a:lnTo>
                <a:cubicBezTo>
                  <a:pt x="19264" y="8785"/>
                  <a:pt x="19264" y="8785"/>
                  <a:pt x="19259" y="8780"/>
                </a:cubicBezTo>
                <a:cubicBezTo>
                  <a:pt x="19259" y="8776"/>
                  <a:pt x="19255" y="8772"/>
                  <a:pt x="19251" y="8768"/>
                </a:cubicBezTo>
                <a:cubicBezTo>
                  <a:pt x="19251" y="8764"/>
                  <a:pt x="19251" y="8764"/>
                  <a:pt x="19247" y="8764"/>
                </a:cubicBezTo>
                <a:cubicBezTo>
                  <a:pt x="19247" y="8759"/>
                  <a:pt x="19242" y="8755"/>
                  <a:pt x="19242" y="8751"/>
                </a:cubicBezTo>
                <a:cubicBezTo>
                  <a:pt x="19238" y="8751"/>
                  <a:pt x="19238" y="8751"/>
                  <a:pt x="19238" y="8747"/>
                </a:cubicBezTo>
                <a:cubicBezTo>
                  <a:pt x="19234" y="8747"/>
                  <a:pt x="19234" y="8742"/>
                  <a:pt x="19230" y="8738"/>
                </a:cubicBezTo>
                <a:cubicBezTo>
                  <a:pt x="19226" y="8738"/>
                  <a:pt x="19226" y="8734"/>
                  <a:pt x="19226" y="8734"/>
                </a:cubicBezTo>
                <a:cubicBezTo>
                  <a:pt x="19221" y="8730"/>
                  <a:pt x="19217" y="8730"/>
                  <a:pt x="19217" y="8726"/>
                </a:cubicBezTo>
                <a:cubicBezTo>
                  <a:pt x="19213" y="8726"/>
                  <a:pt x="19213" y="8721"/>
                  <a:pt x="19213" y="8721"/>
                </a:cubicBezTo>
                <a:cubicBezTo>
                  <a:pt x="19209" y="8717"/>
                  <a:pt x="19204" y="8717"/>
                  <a:pt x="19200" y="8713"/>
                </a:cubicBezTo>
                <a:lnTo>
                  <a:pt x="19196" y="8713"/>
                </a:lnTo>
                <a:cubicBezTo>
                  <a:pt x="19192" y="8709"/>
                  <a:pt x="19188" y="8705"/>
                  <a:pt x="19183" y="8700"/>
                </a:cubicBezTo>
                <a:lnTo>
                  <a:pt x="19179" y="8700"/>
                </a:lnTo>
                <a:cubicBezTo>
                  <a:pt x="19179" y="8700"/>
                  <a:pt x="19179" y="8700"/>
                  <a:pt x="19175" y="8696"/>
                </a:cubicBezTo>
                <a:cubicBezTo>
                  <a:pt x="19171" y="8696"/>
                  <a:pt x="19166" y="8696"/>
                  <a:pt x="19166" y="8692"/>
                </a:cubicBezTo>
                <a:lnTo>
                  <a:pt x="19162" y="8692"/>
                </a:lnTo>
                <a:cubicBezTo>
                  <a:pt x="19158" y="8692"/>
                  <a:pt x="19158" y="8692"/>
                  <a:pt x="19158" y="8688"/>
                </a:cubicBezTo>
                <a:cubicBezTo>
                  <a:pt x="19145" y="8683"/>
                  <a:pt x="19133" y="8679"/>
                  <a:pt x="19116" y="8675"/>
                </a:cubicBezTo>
                <a:cubicBezTo>
                  <a:pt x="19103" y="8675"/>
                  <a:pt x="19090" y="8671"/>
                  <a:pt x="19074" y="8667"/>
                </a:cubicBezTo>
                <a:lnTo>
                  <a:pt x="19074" y="8667"/>
                </a:lnTo>
                <a:cubicBezTo>
                  <a:pt x="19082" y="8755"/>
                  <a:pt x="19078" y="8848"/>
                  <a:pt x="19052" y="8924"/>
                </a:cubicBezTo>
                <a:cubicBezTo>
                  <a:pt x="19044" y="8920"/>
                  <a:pt x="19040" y="8916"/>
                  <a:pt x="19031" y="8911"/>
                </a:cubicBezTo>
                <a:cubicBezTo>
                  <a:pt x="19036" y="8827"/>
                  <a:pt x="19031" y="8742"/>
                  <a:pt x="19010" y="8658"/>
                </a:cubicBezTo>
                <a:lnTo>
                  <a:pt x="19006" y="8658"/>
                </a:lnTo>
                <a:cubicBezTo>
                  <a:pt x="19002" y="8658"/>
                  <a:pt x="18993" y="8658"/>
                  <a:pt x="18985" y="8654"/>
                </a:cubicBezTo>
                <a:lnTo>
                  <a:pt x="18981" y="8654"/>
                </a:lnTo>
                <a:cubicBezTo>
                  <a:pt x="18977" y="8654"/>
                  <a:pt x="18968" y="8650"/>
                  <a:pt x="18964" y="8650"/>
                </a:cubicBezTo>
                <a:cubicBezTo>
                  <a:pt x="18951" y="8650"/>
                  <a:pt x="18943" y="8645"/>
                  <a:pt x="18934" y="8641"/>
                </a:cubicBezTo>
                <a:cubicBezTo>
                  <a:pt x="18926" y="8641"/>
                  <a:pt x="18917" y="8637"/>
                  <a:pt x="18913" y="8633"/>
                </a:cubicBezTo>
                <a:cubicBezTo>
                  <a:pt x="18901" y="8633"/>
                  <a:pt x="18892" y="8629"/>
                  <a:pt x="18884" y="8624"/>
                </a:cubicBezTo>
                <a:cubicBezTo>
                  <a:pt x="18875" y="8620"/>
                  <a:pt x="18871" y="8620"/>
                  <a:pt x="18867" y="8616"/>
                </a:cubicBezTo>
                <a:cubicBezTo>
                  <a:pt x="18850" y="8612"/>
                  <a:pt x="18837" y="8603"/>
                  <a:pt x="18825" y="8599"/>
                </a:cubicBezTo>
                <a:cubicBezTo>
                  <a:pt x="18816" y="8595"/>
                  <a:pt x="18812" y="8591"/>
                  <a:pt x="18808" y="8591"/>
                </a:cubicBezTo>
                <a:cubicBezTo>
                  <a:pt x="18803" y="8586"/>
                  <a:pt x="18799" y="8586"/>
                  <a:pt x="18795" y="8582"/>
                </a:cubicBezTo>
                <a:cubicBezTo>
                  <a:pt x="18782" y="8578"/>
                  <a:pt x="18770" y="8574"/>
                  <a:pt x="18761" y="8569"/>
                </a:cubicBezTo>
                <a:cubicBezTo>
                  <a:pt x="18753" y="8565"/>
                  <a:pt x="18744" y="8561"/>
                  <a:pt x="18736" y="8561"/>
                </a:cubicBezTo>
                <a:cubicBezTo>
                  <a:pt x="18736" y="8561"/>
                  <a:pt x="18736" y="8561"/>
                  <a:pt x="18732" y="8557"/>
                </a:cubicBezTo>
                <a:lnTo>
                  <a:pt x="18727" y="8557"/>
                </a:lnTo>
                <a:cubicBezTo>
                  <a:pt x="18719" y="8553"/>
                  <a:pt x="18715" y="8553"/>
                  <a:pt x="18711" y="8553"/>
                </a:cubicBezTo>
                <a:cubicBezTo>
                  <a:pt x="18711" y="8553"/>
                  <a:pt x="18706" y="8548"/>
                  <a:pt x="18706" y="8548"/>
                </a:cubicBezTo>
                <a:lnTo>
                  <a:pt x="18698" y="8548"/>
                </a:lnTo>
                <a:cubicBezTo>
                  <a:pt x="18694" y="8548"/>
                  <a:pt x="18690" y="8544"/>
                  <a:pt x="18685" y="8544"/>
                </a:cubicBezTo>
                <a:cubicBezTo>
                  <a:pt x="18681" y="8544"/>
                  <a:pt x="18677" y="8544"/>
                  <a:pt x="18673" y="8540"/>
                </a:cubicBezTo>
                <a:lnTo>
                  <a:pt x="18664" y="8540"/>
                </a:lnTo>
                <a:cubicBezTo>
                  <a:pt x="18656" y="8540"/>
                  <a:pt x="18643" y="8536"/>
                  <a:pt x="18635" y="8536"/>
                </a:cubicBezTo>
                <a:lnTo>
                  <a:pt x="18576" y="8536"/>
                </a:lnTo>
                <a:lnTo>
                  <a:pt x="18571" y="8540"/>
                </a:lnTo>
                <a:lnTo>
                  <a:pt x="18567" y="8540"/>
                </a:lnTo>
                <a:cubicBezTo>
                  <a:pt x="18559" y="8540"/>
                  <a:pt x="18554" y="8540"/>
                  <a:pt x="18550" y="8544"/>
                </a:cubicBezTo>
                <a:lnTo>
                  <a:pt x="18546" y="8544"/>
                </a:lnTo>
                <a:cubicBezTo>
                  <a:pt x="18538" y="8548"/>
                  <a:pt x="18529" y="8548"/>
                  <a:pt x="18521" y="8553"/>
                </a:cubicBezTo>
                <a:cubicBezTo>
                  <a:pt x="18521" y="8553"/>
                  <a:pt x="18516" y="8557"/>
                  <a:pt x="18516" y="8557"/>
                </a:cubicBezTo>
                <a:cubicBezTo>
                  <a:pt x="18508" y="8561"/>
                  <a:pt x="18504" y="8561"/>
                  <a:pt x="18500" y="8565"/>
                </a:cubicBezTo>
                <a:cubicBezTo>
                  <a:pt x="18495" y="8565"/>
                  <a:pt x="18495" y="8565"/>
                  <a:pt x="18491" y="8569"/>
                </a:cubicBezTo>
                <a:cubicBezTo>
                  <a:pt x="18487" y="8569"/>
                  <a:pt x="18483" y="8574"/>
                  <a:pt x="18474" y="8578"/>
                </a:cubicBezTo>
                <a:cubicBezTo>
                  <a:pt x="18474" y="8578"/>
                  <a:pt x="18470" y="8582"/>
                  <a:pt x="18470" y="8582"/>
                </a:cubicBezTo>
                <a:cubicBezTo>
                  <a:pt x="18445" y="8599"/>
                  <a:pt x="18415" y="8612"/>
                  <a:pt x="18390" y="8624"/>
                </a:cubicBezTo>
                <a:cubicBezTo>
                  <a:pt x="18386" y="8629"/>
                  <a:pt x="18381" y="8629"/>
                  <a:pt x="18373" y="8629"/>
                </a:cubicBezTo>
                <a:cubicBezTo>
                  <a:pt x="18365" y="8633"/>
                  <a:pt x="18356" y="8637"/>
                  <a:pt x="18348" y="8637"/>
                </a:cubicBezTo>
                <a:cubicBezTo>
                  <a:pt x="18343" y="8637"/>
                  <a:pt x="18343" y="8641"/>
                  <a:pt x="18343" y="8641"/>
                </a:cubicBezTo>
                <a:cubicBezTo>
                  <a:pt x="18335" y="8641"/>
                  <a:pt x="18322" y="8645"/>
                  <a:pt x="18314" y="8645"/>
                </a:cubicBezTo>
                <a:lnTo>
                  <a:pt x="18310" y="8645"/>
                </a:lnTo>
                <a:cubicBezTo>
                  <a:pt x="18305" y="8650"/>
                  <a:pt x="18297" y="8650"/>
                  <a:pt x="18293" y="8650"/>
                </a:cubicBezTo>
                <a:lnTo>
                  <a:pt x="18289" y="8650"/>
                </a:lnTo>
                <a:lnTo>
                  <a:pt x="18280" y="8654"/>
                </a:lnTo>
                <a:cubicBezTo>
                  <a:pt x="18267" y="8654"/>
                  <a:pt x="18259" y="8658"/>
                  <a:pt x="18251" y="8658"/>
                </a:cubicBezTo>
                <a:lnTo>
                  <a:pt x="18246" y="8658"/>
                </a:lnTo>
                <a:cubicBezTo>
                  <a:pt x="18242" y="8662"/>
                  <a:pt x="18234" y="8662"/>
                  <a:pt x="18225" y="8667"/>
                </a:cubicBezTo>
                <a:cubicBezTo>
                  <a:pt x="18217" y="8667"/>
                  <a:pt x="18213" y="8671"/>
                  <a:pt x="18204" y="8675"/>
                </a:cubicBezTo>
                <a:lnTo>
                  <a:pt x="18200" y="8675"/>
                </a:lnTo>
                <a:cubicBezTo>
                  <a:pt x="18196" y="8675"/>
                  <a:pt x="18191" y="8679"/>
                  <a:pt x="18187" y="8679"/>
                </a:cubicBezTo>
                <a:cubicBezTo>
                  <a:pt x="18183" y="8683"/>
                  <a:pt x="18179" y="8683"/>
                  <a:pt x="18175" y="8683"/>
                </a:cubicBezTo>
                <a:cubicBezTo>
                  <a:pt x="18141" y="8705"/>
                  <a:pt x="18107" y="8734"/>
                  <a:pt x="18103" y="8772"/>
                </a:cubicBezTo>
                <a:cubicBezTo>
                  <a:pt x="18103" y="8785"/>
                  <a:pt x="18107" y="8797"/>
                  <a:pt x="18111" y="8810"/>
                </a:cubicBezTo>
                <a:cubicBezTo>
                  <a:pt x="18111" y="8814"/>
                  <a:pt x="18111" y="8814"/>
                  <a:pt x="18111" y="8814"/>
                </a:cubicBezTo>
                <a:cubicBezTo>
                  <a:pt x="18115" y="8814"/>
                  <a:pt x="18115" y="8818"/>
                  <a:pt x="18120" y="8823"/>
                </a:cubicBezTo>
                <a:cubicBezTo>
                  <a:pt x="18120" y="8823"/>
                  <a:pt x="18120" y="8827"/>
                  <a:pt x="18124" y="8827"/>
                </a:cubicBezTo>
                <a:cubicBezTo>
                  <a:pt x="18124" y="8831"/>
                  <a:pt x="18128" y="8835"/>
                  <a:pt x="18132" y="8840"/>
                </a:cubicBezTo>
                <a:cubicBezTo>
                  <a:pt x="18145" y="8852"/>
                  <a:pt x="18162" y="8865"/>
                  <a:pt x="18175" y="8869"/>
                </a:cubicBezTo>
                <a:cubicBezTo>
                  <a:pt x="18179" y="8869"/>
                  <a:pt x="18183" y="8873"/>
                  <a:pt x="18191" y="8873"/>
                </a:cubicBezTo>
                <a:cubicBezTo>
                  <a:pt x="18197" y="8874"/>
                  <a:pt x="18203" y="8875"/>
                  <a:pt x="18209" y="8875"/>
                </a:cubicBezTo>
                <a:cubicBezTo>
                  <a:pt x="18233" y="8875"/>
                  <a:pt x="18256" y="8869"/>
                  <a:pt x="18276" y="8869"/>
                </a:cubicBezTo>
                <a:cubicBezTo>
                  <a:pt x="18293" y="8869"/>
                  <a:pt x="18305" y="8869"/>
                  <a:pt x="18318" y="8873"/>
                </a:cubicBezTo>
                <a:lnTo>
                  <a:pt x="18322" y="8873"/>
                </a:lnTo>
                <a:cubicBezTo>
                  <a:pt x="18331" y="8878"/>
                  <a:pt x="18335" y="8878"/>
                  <a:pt x="18343" y="8882"/>
                </a:cubicBezTo>
                <a:lnTo>
                  <a:pt x="18348" y="8882"/>
                </a:lnTo>
                <a:cubicBezTo>
                  <a:pt x="18352" y="8886"/>
                  <a:pt x="18356" y="8890"/>
                  <a:pt x="18365" y="8890"/>
                </a:cubicBezTo>
                <a:cubicBezTo>
                  <a:pt x="18386" y="8907"/>
                  <a:pt x="18402" y="8928"/>
                  <a:pt x="18415" y="8949"/>
                </a:cubicBezTo>
                <a:cubicBezTo>
                  <a:pt x="18419" y="8962"/>
                  <a:pt x="18424" y="8970"/>
                  <a:pt x="18428" y="8979"/>
                </a:cubicBezTo>
                <a:cubicBezTo>
                  <a:pt x="18436" y="8996"/>
                  <a:pt x="18445" y="9013"/>
                  <a:pt x="18449" y="9025"/>
                </a:cubicBezTo>
                <a:cubicBezTo>
                  <a:pt x="18457" y="9038"/>
                  <a:pt x="18462" y="9046"/>
                  <a:pt x="18466" y="9059"/>
                </a:cubicBezTo>
                <a:lnTo>
                  <a:pt x="18470" y="9059"/>
                </a:lnTo>
                <a:cubicBezTo>
                  <a:pt x="18470" y="9063"/>
                  <a:pt x="18474" y="9067"/>
                  <a:pt x="18478" y="9072"/>
                </a:cubicBezTo>
                <a:cubicBezTo>
                  <a:pt x="18478" y="9072"/>
                  <a:pt x="18478" y="9076"/>
                  <a:pt x="18478" y="9076"/>
                </a:cubicBezTo>
                <a:cubicBezTo>
                  <a:pt x="18483" y="9080"/>
                  <a:pt x="18487" y="9084"/>
                  <a:pt x="18487" y="9089"/>
                </a:cubicBezTo>
                <a:lnTo>
                  <a:pt x="18491" y="9089"/>
                </a:lnTo>
                <a:cubicBezTo>
                  <a:pt x="18491" y="9093"/>
                  <a:pt x="18495" y="9093"/>
                  <a:pt x="18495" y="9097"/>
                </a:cubicBezTo>
                <a:cubicBezTo>
                  <a:pt x="18500" y="9097"/>
                  <a:pt x="18504" y="9101"/>
                  <a:pt x="18504" y="9105"/>
                </a:cubicBezTo>
                <a:cubicBezTo>
                  <a:pt x="18508" y="9105"/>
                  <a:pt x="18512" y="9110"/>
                  <a:pt x="18516" y="9114"/>
                </a:cubicBezTo>
                <a:cubicBezTo>
                  <a:pt x="18521" y="9114"/>
                  <a:pt x="18525" y="9118"/>
                  <a:pt x="18529" y="9118"/>
                </a:cubicBezTo>
                <a:cubicBezTo>
                  <a:pt x="18550" y="9105"/>
                  <a:pt x="18567" y="9089"/>
                  <a:pt x="18584" y="9067"/>
                </a:cubicBezTo>
                <a:cubicBezTo>
                  <a:pt x="18584" y="9067"/>
                  <a:pt x="18588" y="9063"/>
                  <a:pt x="18592" y="9059"/>
                </a:cubicBezTo>
                <a:cubicBezTo>
                  <a:pt x="18609" y="9042"/>
                  <a:pt x="18626" y="9025"/>
                  <a:pt x="18639" y="9004"/>
                </a:cubicBezTo>
                <a:cubicBezTo>
                  <a:pt x="18643" y="9004"/>
                  <a:pt x="18643" y="9000"/>
                  <a:pt x="18647" y="9000"/>
                </a:cubicBezTo>
                <a:cubicBezTo>
                  <a:pt x="18660" y="8983"/>
                  <a:pt x="18677" y="8966"/>
                  <a:pt x="18690" y="8945"/>
                </a:cubicBezTo>
                <a:lnTo>
                  <a:pt x="18694" y="8937"/>
                </a:lnTo>
                <a:cubicBezTo>
                  <a:pt x="18711" y="8920"/>
                  <a:pt x="18723" y="8899"/>
                  <a:pt x="18740" y="8878"/>
                </a:cubicBezTo>
                <a:cubicBezTo>
                  <a:pt x="18753" y="8856"/>
                  <a:pt x="18770" y="8835"/>
                  <a:pt x="18782" y="8814"/>
                </a:cubicBezTo>
                <a:lnTo>
                  <a:pt x="18782" y="8814"/>
                </a:lnTo>
                <a:cubicBezTo>
                  <a:pt x="18770" y="8856"/>
                  <a:pt x="18749" y="8894"/>
                  <a:pt x="18727" y="8932"/>
                </a:cubicBezTo>
                <a:cubicBezTo>
                  <a:pt x="18723" y="8937"/>
                  <a:pt x="18723" y="8937"/>
                  <a:pt x="18719" y="8941"/>
                </a:cubicBezTo>
                <a:cubicBezTo>
                  <a:pt x="18715" y="8954"/>
                  <a:pt x="18706" y="8966"/>
                  <a:pt x="18698" y="8979"/>
                </a:cubicBezTo>
                <a:cubicBezTo>
                  <a:pt x="18694" y="8979"/>
                  <a:pt x="18694" y="8983"/>
                  <a:pt x="18690" y="8987"/>
                </a:cubicBezTo>
                <a:cubicBezTo>
                  <a:pt x="18685" y="8996"/>
                  <a:pt x="18677" y="9004"/>
                  <a:pt x="18668" y="9013"/>
                </a:cubicBezTo>
                <a:cubicBezTo>
                  <a:pt x="18668" y="9017"/>
                  <a:pt x="18664" y="9021"/>
                  <a:pt x="18664" y="9025"/>
                </a:cubicBezTo>
                <a:cubicBezTo>
                  <a:pt x="18652" y="9034"/>
                  <a:pt x="18643" y="9046"/>
                  <a:pt x="18635" y="9059"/>
                </a:cubicBezTo>
                <a:cubicBezTo>
                  <a:pt x="18635" y="9059"/>
                  <a:pt x="18630" y="9059"/>
                  <a:pt x="18630" y="9063"/>
                </a:cubicBezTo>
                <a:cubicBezTo>
                  <a:pt x="18622" y="9072"/>
                  <a:pt x="18614" y="9080"/>
                  <a:pt x="18605" y="9093"/>
                </a:cubicBezTo>
                <a:cubicBezTo>
                  <a:pt x="18601" y="9097"/>
                  <a:pt x="18601" y="9097"/>
                  <a:pt x="18597" y="9101"/>
                </a:cubicBezTo>
                <a:cubicBezTo>
                  <a:pt x="18588" y="9114"/>
                  <a:pt x="18576" y="9122"/>
                  <a:pt x="18567" y="9135"/>
                </a:cubicBezTo>
                <a:cubicBezTo>
                  <a:pt x="18580" y="9135"/>
                  <a:pt x="18588" y="9139"/>
                  <a:pt x="18601" y="9139"/>
                </a:cubicBezTo>
                <a:cubicBezTo>
                  <a:pt x="18609" y="9139"/>
                  <a:pt x="18618" y="9139"/>
                  <a:pt x="18622" y="9143"/>
                </a:cubicBezTo>
                <a:lnTo>
                  <a:pt x="18736" y="9143"/>
                </a:lnTo>
                <a:cubicBezTo>
                  <a:pt x="18740" y="9143"/>
                  <a:pt x="18749" y="9143"/>
                  <a:pt x="18753" y="9148"/>
                </a:cubicBezTo>
                <a:lnTo>
                  <a:pt x="18761" y="9148"/>
                </a:lnTo>
                <a:cubicBezTo>
                  <a:pt x="18799" y="9152"/>
                  <a:pt x="18833" y="9165"/>
                  <a:pt x="18863" y="9190"/>
                </a:cubicBezTo>
                <a:cubicBezTo>
                  <a:pt x="18867" y="9194"/>
                  <a:pt x="18871" y="9203"/>
                  <a:pt x="18871" y="9207"/>
                </a:cubicBezTo>
                <a:cubicBezTo>
                  <a:pt x="18875" y="9207"/>
                  <a:pt x="18875" y="9207"/>
                  <a:pt x="18875" y="9211"/>
                </a:cubicBezTo>
                <a:cubicBezTo>
                  <a:pt x="18884" y="9219"/>
                  <a:pt x="18888" y="9228"/>
                  <a:pt x="18892" y="9236"/>
                </a:cubicBezTo>
                <a:cubicBezTo>
                  <a:pt x="18892" y="9241"/>
                  <a:pt x="18896" y="9245"/>
                  <a:pt x="18896" y="9249"/>
                </a:cubicBezTo>
                <a:cubicBezTo>
                  <a:pt x="18901" y="9262"/>
                  <a:pt x="18905" y="9274"/>
                  <a:pt x="18913" y="9287"/>
                </a:cubicBezTo>
                <a:cubicBezTo>
                  <a:pt x="18913" y="9287"/>
                  <a:pt x="18913" y="9291"/>
                  <a:pt x="18913" y="9291"/>
                </a:cubicBezTo>
                <a:cubicBezTo>
                  <a:pt x="18913" y="9295"/>
                  <a:pt x="18917" y="9300"/>
                  <a:pt x="18917" y="9304"/>
                </a:cubicBezTo>
                <a:cubicBezTo>
                  <a:pt x="18917" y="9308"/>
                  <a:pt x="18917" y="9308"/>
                  <a:pt x="18922" y="9312"/>
                </a:cubicBezTo>
                <a:cubicBezTo>
                  <a:pt x="18922" y="9317"/>
                  <a:pt x="18922" y="9321"/>
                  <a:pt x="18926" y="9325"/>
                </a:cubicBezTo>
                <a:cubicBezTo>
                  <a:pt x="18926" y="9333"/>
                  <a:pt x="18930" y="9338"/>
                  <a:pt x="18930" y="9342"/>
                </a:cubicBezTo>
                <a:cubicBezTo>
                  <a:pt x="18939" y="9350"/>
                  <a:pt x="18943" y="9359"/>
                  <a:pt x="18951" y="9371"/>
                </a:cubicBezTo>
                <a:cubicBezTo>
                  <a:pt x="18955" y="9376"/>
                  <a:pt x="18960" y="9380"/>
                  <a:pt x="18960" y="9384"/>
                </a:cubicBezTo>
                <a:lnTo>
                  <a:pt x="18964" y="9388"/>
                </a:lnTo>
                <a:cubicBezTo>
                  <a:pt x="18968" y="9388"/>
                  <a:pt x="18972" y="9392"/>
                  <a:pt x="18972" y="9397"/>
                </a:cubicBezTo>
                <a:lnTo>
                  <a:pt x="18977" y="9397"/>
                </a:lnTo>
                <a:cubicBezTo>
                  <a:pt x="18981" y="9401"/>
                  <a:pt x="18981" y="9405"/>
                  <a:pt x="18985" y="9409"/>
                </a:cubicBezTo>
                <a:cubicBezTo>
                  <a:pt x="18989" y="9409"/>
                  <a:pt x="18993" y="9414"/>
                  <a:pt x="18993" y="9414"/>
                </a:cubicBezTo>
                <a:cubicBezTo>
                  <a:pt x="18998" y="9418"/>
                  <a:pt x="19002" y="9418"/>
                  <a:pt x="19002" y="9418"/>
                </a:cubicBezTo>
                <a:cubicBezTo>
                  <a:pt x="19006" y="9422"/>
                  <a:pt x="19006" y="9422"/>
                  <a:pt x="19010" y="9422"/>
                </a:cubicBezTo>
                <a:cubicBezTo>
                  <a:pt x="19010" y="9426"/>
                  <a:pt x="19010" y="9426"/>
                  <a:pt x="19010" y="9426"/>
                </a:cubicBezTo>
                <a:cubicBezTo>
                  <a:pt x="19015" y="9426"/>
                  <a:pt x="19019" y="9430"/>
                  <a:pt x="19027" y="9435"/>
                </a:cubicBezTo>
                <a:cubicBezTo>
                  <a:pt x="19031" y="9435"/>
                  <a:pt x="19040" y="9439"/>
                  <a:pt x="19048" y="9439"/>
                </a:cubicBezTo>
                <a:cubicBezTo>
                  <a:pt x="19052" y="9443"/>
                  <a:pt x="19052" y="9443"/>
                  <a:pt x="19057" y="9443"/>
                </a:cubicBezTo>
                <a:cubicBezTo>
                  <a:pt x="19061" y="9443"/>
                  <a:pt x="19065" y="9443"/>
                  <a:pt x="19065" y="9447"/>
                </a:cubicBezTo>
                <a:lnTo>
                  <a:pt x="19086" y="9447"/>
                </a:lnTo>
                <a:cubicBezTo>
                  <a:pt x="19095" y="9452"/>
                  <a:pt x="19107" y="9456"/>
                  <a:pt x="19120" y="9456"/>
                </a:cubicBezTo>
                <a:cubicBezTo>
                  <a:pt x="19133" y="9460"/>
                  <a:pt x="19150" y="9464"/>
                  <a:pt x="19162" y="9468"/>
                </a:cubicBezTo>
                <a:cubicBezTo>
                  <a:pt x="19175" y="9456"/>
                  <a:pt x="19192" y="9439"/>
                  <a:pt x="19204" y="9422"/>
                </a:cubicBezTo>
                <a:cubicBezTo>
                  <a:pt x="19209" y="9418"/>
                  <a:pt x="19213" y="9414"/>
                  <a:pt x="19217" y="9414"/>
                </a:cubicBezTo>
                <a:cubicBezTo>
                  <a:pt x="19230" y="9397"/>
                  <a:pt x="19247" y="9380"/>
                  <a:pt x="19259" y="9367"/>
                </a:cubicBezTo>
                <a:cubicBezTo>
                  <a:pt x="19264" y="9363"/>
                  <a:pt x="19264" y="9359"/>
                  <a:pt x="19268" y="9354"/>
                </a:cubicBezTo>
                <a:cubicBezTo>
                  <a:pt x="19272" y="9350"/>
                  <a:pt x="19280" y="9342"/>
                  <a:pt x="19289" y="9333"/>
                </a:cubicBezTo>
                <a:lnTo>
                  <a:pt x="19285" y="9333"/>
                </a:lnTo>
                <a:cubicBezTo>
                  <a:pt x="19302" y="9312"/>
                  <a:pt x="19318" y="9291"/>
                  <a:pt x="19335" y="9270"/>
                </a:cubicBezTo>
                <a:cubicBezTo>
                  <a:pt x="19335" y="9270"/>
                  <a:pt x="19335" y="9266"/>
                  <a:pt x="19339" y="9266"/>
                </a:cubicBezTo>
                <a:cubicBezTo>
                  <a:pt x="19339" y="9266"/>
                  <a:pt x="19339" y="9270"/>
                  <a:pt x="19339" y="9270"/>
                </a:cubicBezTo>
                <a:cubicBezTo>
                  <a:pt x="19339" y="9279"/>
                  <a:pt x="19335" y="9283"/>
                  <a:pt x="19331" y="9291"/>
                </a:cubicBezTo>
                <a:cubicBezTo>
                  <a:pt x="19323" y="9308"/>
                  <a:pt x="19314" y="9321"/>
                  <a:pt x="19306" y="9338"/>
                </a:cubicBezTo>
                <a:cubicBezTo>
                  <a:pt x="19293" y="9363"/>
                  <a:pt x="19276" y="9388"/>
                  <a:pt x="19259" y="9409"/>
                </a:cubicBezTo>
                <a:cubicBezTo>
                  <a:pt x="19255" y="9414"/>
                  <a:pt x="19255" y="9418"/>
                  <a:pt x="19251" y="9422"/>
                </a:cubicBezTo>
                <a:cubicBezTo>
                  <a:pt x="19247" y="9430"/>
                  <a:pt x="19238" y="9439"/>
                  <a:pt x="19230" y="9447"/>
                </a:cubicBezTo>
                <a:cubicBezTo>
                  <a:pt x="19230" y="9447"/>
                  <a:pt x="19226" y="9452"/>
                  <a:pt x="19226" y="9456"/>
                </a:cubicBezTo>
                <a:cubicBezTo>
                  <a:pt x="19213" y="9464"/>
                  <a:pt x="19204" y="9477"/>
                  <a:pt x="19196" y="9485"/>
                </a:cubicBezTo>
                <a:cubicBezTo>
                  <a:pt x="19200" y="9490"/>
                  <a:pt x="19204" y="9494"/>
                  <a:pt x="19209" y="9498"/>
                </a:cubicBezTo>
                <a:cubicBezTo>
                  <a:pt x="19247" y="9540"/>
                  <a:pt x="19247" y="9612"/>
                  <a:pt x="19293" y="9646"/>
                </a:cubicBezTo>
                <a:cubicBezTo>
                  <a:pt x="19234" y="9684"/>
                  <a:pt x="19175" y="9726"/>
                  <a:pt x="19124" y="9751"/>
                </a:cubicBezTo>
                <a:cubicBezTo>
                  <a:pt x="18664" y="10009"/>
                  <a:pt x="18246" y="10355"/>
                  <a:pt x="17795" y="10633"/>
                </a:cubicBezTo>
                <a:cubicBezTo>
                  <a:pt x="17664" y="10714"/>
                  <a:pt x="17533" y="10811"/>
                  <a:pt x="17394" y="10887"/>
                </a:cubicBezTo>
                <a:cubicBezTo>
                  <a:pt x="17347" y="10887"/>
                  <a:pt x="17301" y="10887"/>
                  <a:pt x="17259" y="10895"/>
                </a:cubicBezTo>
                <a:cubicBezTo>
                  <a:pt x="17314" y="10857"/>
                  <a:pt x="17368" y="10811"/>
                  <a:pt x="17415" y="10760"/>
                </a:cubicBezTo>
                <a:lnTo>
                  <a:pt x="17377" y="10676"/>
                </a:lnTo>
                <a:lnTo>
                  <a:pt x="17457" y="10714"/>
                </a:lnTo>
                <a:cubicBezTo>
                  <a:pt x="17508" y="10659"/>
                  <a:pt x="17550" y="10595"/>
                  <a:pt x="17584" y="10524"/>
                </a:cubicBezTo>
                <a:lnTo>
                  <a:pt x="17584" y="10524"/>
                </a:lnTo>
                <a:cubicBezTo>
                  <a:pt x="17474" y="10532"/>
                  <a:pt x="17360" y="10557"/>
                  <a:pt x="17254" y="10604"/>
                </a:cubicBezTo>
                <a:lnTo>
                  <a:pt x="17246" y="10697"/>
                </a:lnTo>
                <a:lnTo>
                  <a:pt x="17208" y="10625"/>
                </a:lnTo>
                <a:cubicBezTo>
                  <a:pt x="17183" y="10638"/>
                  <a:pt x="17153" y="10654"/>
                  <a:pt x="17128" y="10667"/>
                </a:cubicBezTo>
                <a:cubicBezTo>
                  <a:pt x="17128" y="10519"/>
                  <a:pt x="17098" y="10376"/>
                  <a:pt x="17035" y="10241"/>
                </a:cubicBezTo>
                <a:cubicBezTo>
                  <a:pt x="17001" y="10291"/>
                  <a:pt x="16972" y="10346"/>
                  <a:pt x="16946" y="10401"/>
                </a:cubicBezTo>
                <a:lnTo>
                  <a:pt x="16976" y="10452"/>
                </a:lnTo>
                <a:lnTo>
                  <a:pt x="16934" y="10452"/>
                </a:lnTo>
                <a:lnTo>
                  <a:pt x="16976" y="10507"/>
                </a:lnTo>
                <a:lnTo>
                  <a:pt x="16925" y="10494"/>
                </a:lnTo>
                <a:cubicBezTo>
                  <a:pt x="16925" y="10418"/>
                  <a:pt x="16929" y="10342"/>
                  <a:pt x="16938" y="10262"/>
                </a:cubicBezTo>
                <a:cubicBezTo>
                  <a:pt x="16951" y="10148"/>
                  <a:pt x="16976" y="10038"/>
                  <a:pt x="16980" y="9924"/>
                </a:cubicBezTo>
                <a:cubicBezTo>
                  <a:pt x="16984" y="9878"/>
                  <a:pt x="16984" y="9831"/>
                  <a:pt x="16976" y="9789"/>
                </a:cubicBezTo>
                <a:cubicBezTo>
                  <a:pt x="17010" y="9751"/>
                  <a:pt x="17043" y="9713"/>
                  <a:pt x="17081" y="9679"/>
                </a:cubicBezTo>
                <a:cubicBezTo>
                  <a:pt x="17313" y="9564"/>
                  <a:pt x="17566" y="9497"/>
                  <a:pt x="17817" y="9497"/>
                </a:cubicBezTo>
                <a:cubicBezTo>
                  <a:pt x="17969" y="9497"/>
                  <a:pt x="18121" y="9521"/>
                  <a:pt x="18267" y="9574"/>
                </a:cubicBezTo>
                <a:cubicBezTo>
                  <a:pt x="18153" y="9443"/>
                  <a:pt x="17993" y="9354"/>
                  <a:pt x="17820" y="9325"/>
                </a:cubicBezTo>
                <a:cubicBezTo>
                  <a:pt x="17782" y="9319"/>
                  <a:pt x="17744" y="9317"/>
                  <a:pt x="17706" y="9317"/>
                </a:cubicBezTo>
                <a:cubicBezTo>
                  <a:pt x="17569" y="9317"/>
                  <a:pt x="17432" y="9352"/>
                  <a:pt x="17314" y="9418"/>
                </a:cubicBezTo>
                <a:cubicBezTo>
                  <a:pt x="17204" y="9485"/>
                  <a:pt x="17107" y="9574"/>
                  <a:pt x="17048" y="9684"/>
                </a:cubicBezTo>
                <a:cubicBezTo>
                  <a:pt x="17022" y="9709"/>
                  <a:pt x="16997" y="9734"/>
                  <a:pt x="16976" y="9764"/>
                </a:cubicBezTo>
                <a:cubicBezTo>
                  <a:pt x="16972" y="9755"/>
                  <a:pt x="16972" y="9751"/>
                  <a:pt x="16972" y="9743"/>
                </a:cubicBezTo>
                <a:cubicBezTo>
                  <a:pt x="16984" y="9717"/>
                  <a:pt x="17001" y="9696"/>
                  <a:pt x="17018" y="9671"/>
                </a:cubicBezTo>
                <a:cubicBezTo>
                  <a:pt x="17065" y="9616"/>
                  <a:pt x="17119" y="9566"/>
                  <a:pt x="17174" y="9515"/>
                </a:cubicBezTo>
                <a:cubicBezTo>
                  <a:pt x="17436" y="9283"/>
                  <a:pt x="17740" y="9110"/>
                  <a:pt x="18073" y="9000"/>
                </a:cubicBezTo>
                <a:cubicBezTo>
                  <a:pt x="18005" y="8982"/>
                  <a:pt x="17935" y="8973"/>
                  <a:pt x="17864" y="8973"/>
                </a:cubicBezTo>
                <a:cubicBezTo>
                  <a:pt x="17657" y="8973"/>
                  <a:pt x="17448" y="9049"/>
                  <a:pt x="17284" y="9181"/>
                </a:cubicBezTo>
                <a:cubicBezTo>
                  <a:pt x="17246" y="9211"/>
                  <a:pt x="17208" y="9245"/>
                  <a:pt x="17178" y="9279"/>
                </a:cubicBezTo>
                <a:cubicBezTo>
                  <a:pt x="17183" y="9262"/>
                  <a:pt x="17191" y="9249"/>
                  <a:pt x="17200" y="9232"/>
                </a:cubicBezTo>
                <a:cubicBezTo>
                  <a:pt x="17267" y="9097"/>
                  <a:pt x="17373" y="8983"/>
                  <a:pt x="17466" y="8865"/>
                </a:cubicBezTo>
                <a:cubicBezTo>
                  <a:pt x="17558" y="8742"/>
                  <a:pt x="17634" y="8616"/>
                  <a:pt x="17660" y="8464"/>
                </a:cubicBezTo>
                <a:lnTo>
                  <a:pt x="17660" y="8464"/>
                </a:lnTo>
                <a:cubicBezTo>
                  <a:pt x="17541" y="8477"/>
                  <a:pt x="17436" y="8540"/>
                  <a:pt x="17356" y="8624"/>
                </a:cubicBezTo>
                <a:cubicBezTo>
                  <a:pt x="17364" y="8582"/>
                  <a:pt x="17377" y="8536"/>
                  <a:pt x="17385" y="8493"/>
                </a:cubicBezTo>
                <a:cubicBezTo>
                  <a:pt x="17390" y="8468"/>
                  <a:pt x="17394" y="8372"/>
                  <a:pt x="17410" y="8359"/>
                </a:cubicBezTo>
                <a:lnTo>
                  <a:pt x="17410" y="8359"/>
                </a:lnTo>
                <a:cubicBezTo>
                  <a:pt x="17297" y="8447"/>
                  <a:pt x="17208" y="8565"/>
                  <a:pt x="17136" y="8692"/>
                </a:cubicBezTo>
                <a:cubicBezTo>
                  <a:pt x="17145" y="8645"/>
                  <a:pt x="17149" y="8595"/>
                  <a:pt x="17153" y="8544"/>
                </a:cubicBezTo>
                <a:cubicBezTo>
                  <a:pt x="17170" y="8392"/>
                  <a:pt x="17178" y="8118"/>
                  <a:pt x="17115" y="7974"/>
                </a:cubicBezTo>
                <a:cubicBezTo>
                  <a:pt x="17060" y="8101"/>
                  <a:pt x="17014" y="8232"/>
                  <a:pt x="16976" y="8367"/>
                </a:cubicBezTo>
                <a:cubicBezTo>
                  <a:pt x="16967" y="8228"/>
                  <a:pt x="16938" y="8097"/>
                  <a:pt x="16879" y="7974"/>
                </a:cubicBezTo>
                <a:cubicBezTo>
                  <a:pt x="16845" y="8101"/>
                  <a:pt x="16824" y="8232"/>
                  <a:pt x="16816" y="8363"/>
                </a:cubicBezTo>
                <a:cubicBezTo>
                  <a:pt x="16816" y="8363"/>
                  <a:pt x="16816" y="8358"/>
                  <a:pt x="16816" y="8354"/>
                </a:cubicBezTo>
                <a:cubicBezTo>
                  <a:pt x="16778" y="8215"/>
                  <a:pt x="16727" y="8084"/>
                  <a:pt x="16638" y="7945"/>
                </a:cubicBezTo>
                <a:cubicBezTo>
                  <a:pt x="16626" y="8071"/>
                  <a:pt x="16617" y="8198"/>
                  <a:pt x="16617" y="8329"/>
                </a:cubicBezTo>
                <a:cubicBezTo>
                  <a:pt x="16575" y="8236"/>
                  <a:pt x="16512" y="8152"/>
                  <a:pt x="16427" y="8088"/>
                </a:cubicBezTo>
                <a:lnTo>
                  <a:pt x="16427" y="8088"/>
                </a:lnTo>
                <a:cubicBezTo>
                  <a:pt x="16419" y="8206"/>
                  <a:pt x="16436" y="8329"/>
                  <a:pt x="16478" y="8439"/>
                </a:cubicBezTo>
                <a:cubicBezTo>
                  <a:pt x="16347" y="8295"/>
                  <a:pt x="16182" y="8181"/>
                  <a:pt x="15992" y="8122"/>
                </a:cubicBezTo>
                <a:lnTo>
                  <a:pt x="15992" y="8122"/>
                </a:lnTo>
                <a:cubicBezTo>
                  <a:pt x="16060" y="8257"/>
                  <a:pt x="16132" y="8388"/>
                  <a:pt x="16212" y="8519"/>
                </a:cubicBezTo>
                <a:cubicBezTo>
                  <a:pt x="16182" y="8498"/>
                  <a:pt x="16149" y="8485"/>
                  <a:pt x="16115" y="8468"/>
                </a:cubicBezTo>
                <a:cubicBezTo>
                  <a:pt x="16024" y="8434"/>
                  <a:pt x="15929" y="8417"/>
                  <a:pt x="15831" y="8417"/>
                </a:cubicBezTo>
                <a:cubicBezTo>
                  <a:pt x="15820" y="8417"/>
                  <a:pt x="15809" y="8417"/>
                  <a:pt x="15798" y="8418"/>
                </a:cubicBezTo>
                <a:cubicBezTo>
                  <a:pt x="15748" y="8418"/>
                  <a:pt x="15693" y="8426"/>
                  <a:pt x="15642" y="8439"/>
                </a:cubicBezTo>
                <a:cubicBezTo>
                  <a:pt x="15613" y="8447"/>
                  <a:pt x="15587" y="8455"/>
                  <a:pt x="15562" y="8464"/>
                </a:cubicBezTo>
                <a:cubicBezTo>
                  <a:pt x="15550" y="8468"/>
                  <a:pt x="15509" y="8494"/>
                  <a:pt x="15497" y="8494"/>
                </a:cubicBezTo>
                <a:cubicBezTo>
                  <a:pt x="15496" y="8494"/>
                  <a:pt x="15495" y="8494"/>
                  <a:pt x="15495" y="8494"/>
                </a:cubicBezTo>
                <a:lnTo>
                  <a:pt x="15495" y="8494"/>
                </a:lnTo>
                <a:cubicBezTo>
                  <a:pt x="15651" y="8557"/>
                  <a:pt x="15811" y="8612"/>
                  <a:pt x="15959" y="8683"/>
                </a:cubicBezTo>
                <a:cubicBezTo>
                  <a:pt x="16035" y="8721"/>
                  <a:pt x="16111" y="8764"/>
                  <a:pt x="16182" y="8814"/>
                </a:cubicBezTo>
                <a:cubicBezTo>
                  <a:pt x="16144" y="8797"/>
                  <a:pt x="16111" y="8780"/>
                  <a:pt x="16073" y="8772"/>
                </a:cubicBezTo>
                <a:cubicBezTo>
                  <a:pt x="16026" y="8759"/>
                  <a:pt x="15978" y="8753"/>
                  <a:pt x="15931" y="8753"/>
                </a:cubicBezTo>
                <a:cubicBezTo>
                  <a:pt x="15805" y="8753"/>
                  <a:pt x="15685" y="8799"/>
                  <a:pt x="15596" y="8894"/>
                </a:cubicBezTo>
                <a:cubicBezTo>
                  <a:pt x="15807" y="8899"/>
                  <a:pt x="16030" y="8907"/>
                  <a:pt x="16212" y="9021"/>
                </a:cubicBezTo>
                <a:cubicBezTo>
                  <a:pt x="16274" y="9062"/>
                  <a:pt x="16331" y="9119"/>
                  <a:pt x="16381" y="9177"/>
                </a:cubicBezTo>
                <a:lnTo>
                  <a:pt x="16381" y="9177"/>
                </a:lnTo>
                <a:cubicBezTo>
                  <a:pt x="16291" y="9114"/>
                  <a:pt x="16190" y="9070"/>
                  <a:pt x="16081" y="9042"/>
                </a:cubicBezTo>
                <a:cubicBezTo>
                  <a:pt x="16015" y="9026"/>
                  <a:pt x="15948" y="9018"/>
                  <a:pt x="15881" y="9018"/>
                </a:cubicBezTo>
                <a:cubicBezTo>
                  <a:pt x="15687" y="9018"/>
                  <a:pt x="15495" y="9084"/>
                  <a:pt x="15338" y="9207"/>
                </a:cubicBezTo>
                <a:cubicBezTo>
                  <a:pt x="15389" y="9211"/>
                  <a:pt x="15440" y="9215"/>
                  <a:pt x="15490" y="9224"/>
                </a:cubicBezTo>
                <a:cubicBezTo>
                  <a:pt x="15364" y="9262"/>
                  <a:pt x="15241" y="9321"/>
                  <a:pt x="15157" y="9422"/>
                </a:cubicBezTo>
                <a:cubicBezTo>
                  <a:pt x="15270" y="9409"/>
                  <a:pt x="15380" y="9404"/>
                  <a:pt x="15492" y="9404"/>
                </a:cubicBezTo>
                <a:cubicBezTo>
                  <a:pt x="15526" y="9404"/>
                  <a:pt x="15561" y="9404"/>
                  <a:pt x="15596" y="9405"/>
                </a:cubicBezTo>
                <a:cubicBezTo>
                  <a:pt x="15486" y="9456"/>
                  <a:pt x="15393" y="9544"/>
                  <a:pt x="15334" y="9650"/>
                </a:cubicBezTo>
                <a:cubicBezTo>
                  <a:pt x="15527" y="9591"/>
                  <a:pt x="15725" y="9563"/>
                  <a:pt x="15923" y="9563"/>
                </a:cubicBezTo>
                <a:cubicBezTo>
                  <a:pt x="16109" y="9563"/>
                  <a:pt x="16296" y="9588"/>
                  <a:pt x="16478" y="9637"/>
                </a:cubicBezTo>
                <a:cubicBezTo>
                  <a:pt x="16566" y="9692"/>
                  <a:pt x="16651" y="9764"/>
                  <a:pt x="16727" y="9844"/>
                </a:cubicBezTo>
                <a:cubicBezTo>
                  <a:pt x="16723" y="9869"/>
                  <a:pt x="16723" y="9895"/>
                  <a:pt x="16727" y="9924"/>
                </a:cubicBezTo>
                <a:cubicBezTo>
                  <a:pt x="16731" y="10038"/>
                  <a:pt x="16756" y="10148"/>
                  <a:pt x="16769" y="10262"/>
                </a:cubicBezTo>
                <a:cubicBezTo>
                  <a:pt x="16778" y="10359"/>
                  <a:pt x="16782" y="10456"/>
                  <a:pt x="16778" y="10553"/>
                </a:cubicBezTo>
                <a:cubicBezTo>
                  <a:pt x="16689" y="10473"/>
                  <a:pt x="16588" y="10405"/>
                  <a:pt x="16478" y="10359"/>
                </a:cubicBezTo>
                <a:lnTo>
                  <a:pt x="16478" y="10359"/>
                </a:lnTo>
                <a:cubicBezTo>
                  <a:pt x="16486" y="10431"/>
                  <a:pt x="16507" y="10503"/>
                  <a:pt x="16533" y="10574"/>
                </a:cubicBezTo>
                <a:lnTo>
                  <a:pt x="16600" y="10553"/>
                </a:lnTo>
                <a:lnTo>
                  <a:pt x="16554" y="10621"/>
                </a:lnTo>
                <a:cubicBezTo>
                  <a:pt x="16566" y="10646"/>
                  <a:pt x="16579" y="10676"/>
                  <a:pt x="16596" y="10701"/>
                </a:cubicBezTo>
                <a:lnTo>
                  <a:pt x="16647" y="10692"/>
                </a:lnTo>
                <a:lnTo>
                  <a:pt x="16609" y="10726"/>
                </a:lnTo>
                <a:cubicBezTo>
                  <a:pt x="16630" y="10756"/>
                  <a:pt x="16647" y="10785"/>
                  <a:pt x="16668" y="10815"/>
                </a:cubicBezTo>
                <a:cubicBezTo>
                  <a:pt x="16557" y="10771"/>
                  <a:pt x="16436" y="10746"/>
                  <a:pt x="16315" y="10746"/>
                </a:cubicBezTo>
                <a:cubicBezTo>
                  <a:pt x="16283" y="10746"/>
                  <a:pt x="16252" y="10748"/>
                  <a:pt x="16220" y="10752"/>
                </a:cubicBezTo>
                <a:cubicBezTo>
                  <a:pt x="16334" y="10912"/>
                  <a:pt x="16499" y="11030"/>
                  <a:pt x="16680" y="11098"/>
                </a:cubicBezTo>
                <a:cubicBezTo>
                  <a:pt x="16520" y="11127"/>
                  <a:pt x="16364" y="11195"/>
                  <a:pt x="16237" y="11296"/>
                </a:cubicBezTo>
                <a:cubicBezTo>
                  <a:pt x="16161" y="11304"/>
                  <a:pt x="16085" y="11305"/>
                  <a:pt x="16009" y="11305"/>
                </a:cubicBezTo>
                <a:cubicBezTo>
                  <a:pt x="15959" y="11305"/>
                  <a:pt x="15908" y="11304"/>
                  <a:pt x="15857" y="11304"/>
                </a:cubicBezTo>
                <a:cubicBezTo>
                  <a:pt x="15857" y="11288"/>
                  <a:pt x="15857" y="11266"/>
                  <a:pt x="15862" y="11245"/>
                </a:cubicBezTo>
                <a:cubicBezTo>
                  <a:pt x="15866" y="11199"/>
                  <a:pt x="15912" y="11178"/>
                  <a:pt x="15946" y="11148"/>
                </a:cubicBezTo>
                <a:cubicBezTo>
                  <a:pt x="15959" y="11136"/>
                  <a:pt x="15971" y="11123"/>
                  <a:pt x="15967" y="11106"/>
                </a:cubicBezTo>
                <a:cubicBezTo>
                  <a:pt x="15967" y="11085"/>
                  <a:pt x="15954" y="11077"/>
                  <a:pt x="15938" y="11064"/>
                </a:cubicBezTo>
                <a:cubicBezTo>
                  <a:pt x="15921" y="11047"/>
                  <a:pt x="15900" y="11039"/>
                  <a:pt x="15883" y="11022"/>
                </a:cubicBezTo>
                <a:cubicBezTo>
                  <a:pt x="15832" y="10975"/>
                  <a:pt x="15870" y="10903"/>
                  <a:pt x="15798" y="10882"/>
                </a:cubicBezTo>
                <a:cubicBezTo>
                  <a:pt x="15780" y="10877"/>
                  <a:pt x="15761" y="10875"/>
                  <a:pt x="15742" y="10875"/>
                </a:cubicBezTo>
                <a:cubicBezTo>
                  <a:pt x="15717" y="10875"/>
                  <a:pt x="15692" y="10878"/>
                  <a:pt x="15667" y="10878"/>
                </a:cubicBezTo>
                <a:cubicBezTo>
                  <a:pt x="15652" y="10878"/>
                  <a:pt x="15636" y="10877"/>
                  <a:pt x="15621" y="10874"/>
                </a:cubicBezTo>
                <a:cubicBezTo>
                  <a:pt x="15587" y="10861"/>
                  <a:pt x="15566" y="10861"/>
                  <a:pt x="15537" y="10836"/>
                </a:cubicBezTo>
                <a:cubicBezTo>
                  <a:pt x="15511" y="10811"/>
                  <a:pt x="15486" y="10802"/>
                  <a:pt x="15452" y="10794"/>
                </a:cubicBezTo>
                <a:cubicBezTo>
                  <a:pt x="15406" y="10777"/>
                  <a:pt x="15368" y="10760"/>
                  <a:pt x="15326" y="10743"/>
                </a:cubicBezTo>
                <a:cubicBezTo>
                  <a:pt x="15300" y="10731"/>
                  <a:pt x="15274" y="10729"/>
                  <a:pt x="15248" y="10729"/>
                </a:cubicBezTo>
                <a:cubicBezTo>
                  <a:pt x="15226" y="10729"/>
                  <a:pt x="15205" y="10730"/>
                  <a:pt x="15182" y="10730"/>
                </a:cubicBezTo>
                <a:cubicBezTo>
                  <a:pt x="15162" y="10730"/>
                  <a:pt x="15143" y="10729"/>
                  <a:pt x="15123" y="10729"/>
                </a:cubicBezTo>
                <a:cubicBezTo>
                  <a:pt x="15113" y="10729"/>
                  <a:pt x="15103" y="10729"/>
                  <a:pt x="15093" y="10730"/>
                </a:cubicBezTo>
                <a:cubicBezTo>
                  <a:pt x="15068" y="10730"/>
                  <a:pt x="15047" y="10739"/>
                  <a:pt x="15022" y="10739"/>
                </a:cubicBezTo>
                <a:cubicBezTo>
                  <a:pt x="15015" y="10740"/>
                  <a:pt x="15008" y="10741"/>
                  <a:pt x="15001" y="10741"/>
                </a:cubicBezTo>
                <a:cubicBezTo>
                  <a:pt x="14987" y="10741"/>
                  <a:pt x="14972" y="10739"/>
                  <a:pt x="14958" y="10739"/>
                </a:cubicBezTo>
                <a:cubicBezTo>
                  <a:pt x="14937" y="10743"/>
                  <a:pt x="14920" y="10752"/>
                  <a:pt x="14904" y="10764"/>
                </a:cubicBezTo>
                <a:cubicBezTo>
                  <a:pt x="14893" y="10768"/>
                  <a:pt x="14880" y="10774"/>
                  <a:pt x="14869" y="10774"/>
                </a:cubicBezTo>
                <a:cubicBezTo>
                  <a:pt x="14866" y="10774"/>
                  <a:pt x="14864" y="10773"/>
                  <a:pt x="14861" y="10773"/>
                </a:cubicBezTo>
                <a:cubicBezTo>
                  <a:pt x="14849" y="10768"/>
                  <a:pt x="14853" y="10768"/>
                  <a:pt x="14849" y="10760"/>
                </a:cubicBezTo>
                <a:cubicBezTo>
                  <a:pt x="14832" y="10747"/>
                  <a:pt x="14836" y="10730"/>
                  <a:pt x="14815" y="10722"/>
                </a:cubicBezTo>
                <a:cubicBezTo>
                  <a:pt x="14806" y="10714"/>
                  <a:pt x="14785" y="10718"/>
                  <a:pt x="14777" y="10705"/>
                </a:cubicBezTo>
                <a:cubicBezTo>
                  <a:pt x="14768" y="10692"/>
                  <a:pt x="14777" y="10680"/>
                  <a:pt x="14764" y="10667"/>
                </a:cubicBezTo>
                <a:cubicBezTo>
                  <a:pt x="14747" y="10650"/>
                  <a:pt x="14726" y="10646"/>
                  <a:pt x="14709" y="10642"/>
                </a:cubicBezTo>
                <a:cubicBezTo>
                  <a:pt x="14702" y="10640"/>
                  <a:pt x="14697" y="10640"/>
                  <a:pt x="14693" y="10640"/>
                </a:cubicBezTo>
                <a:lnTo>
                  <a:pt x="14693" y="10640"/>
                </a:lnTo>
                <a:cubicBezTo>
                  <a:pt x="14685" y="10640"/>
                  <a:pt x="14680" y="10640"/>
                  <a:pt x="14671" y="10629"/>
                </a:cubicBezTo>
                <a:cubicBezTo>
                  <a:pt x="14655" y="10616"/>
                  <a:pt x="14655" y="10600"/>
                  <a:pt x="14655" y="10578"/>
                </a:cubicBezTo>
                <a:cubicBezTo>
                  <a:pt x="14655" y="10566"/>
                  <a:pt x="14659" y="10562"/>
                  <a:pt x="14663" y="10549"/>
                </a:cubicBezTo>
                <a:cubicBezTo>
                  <a:pt x="14671" y="10524"/>
                  <a:pt x="14693" y="10460"/>
                  <a:pt x="14688" y="10439"/>
                </a:cubicBezTo>
                <a:cubicBezTo>
                  <a:pt x="14680" y="10410"/>
                  <a:pt x="14663" y="10367"/>
                  <a:pt x="14638" y="10351"/>
                </a:cubicBezTo>
                <a:cubicBezTo>
                  <a:pt x="14600" y="10329"/>
                  <a:pt x="14553" y="10346"/>
                  <a:pt x="14528" y="10304"/>
                </a:cubicBezTo>
                <a:cubicBezTo>
                  <a:pt x="14511" y="10279"/>
                  <a:pt x="14524" y="10254"/>
                  <a:pt x="14515" y="10224"/>
                </a:cubicBezTo>
                <a:cubicBezTo>
                  <a:pt x="14511" y="10203"/>
                  <a:pt x="14477" y="10182"/>
                  <a:pt x="14460" y="10173"/>
                </a:cubicBezTo>
                <a:cubicBezTo>
                  <a:pt x="14443" y="10169"/>
                  <a:pt x="14431" y="10161"/>
                  <a:pt x="14418" y="10148"/>
                </a:cubicBezTo>
                <a:cubicBezTo>
                  <a:pt x="14414" y="10118"/>
                  <a:pt x="14414" y="10093"/>
                  <a:pt x="14418" y="10068"/>
                </a:cubicBezTo>
                <a:cubicBezTo>
                  <a:pt x="14431" y="10021"/>
                  <a:pt x="14465" y="10009"/>
                  <a:pt x="14494" y="9975"/>
                </a:cubicBezTo>
                <a:cubicBezTo>
                  <a:pt x="14524" y="9941"/>
                  <a:pt x="14519" y="9933"/>
                  <a:pt x="14498" y="9899"/>
                </a:cubicBezTo>
                <a:cubicBezTo>
                  <a:pt x="14473" y="9861"/>
                  <a:pt x="14443" y="9865"/>
                  <a:pt x="14397" y="9861"/>
                </a:cubicBezTo>
                <a:cubicBezTo>
                  <a:pt x="14378" y="9859"/>
                  <a:pt x="14358" y="9859"/>
                  <a:pt x="14337" y="9859"/>
                </a:cubicBezTo>
                <a:cubicBezTo>
                  <a:pt x="14317" y="9859"/>
                  <a:pt x="14296" y="9859"/>
                  <a:pt x="14275" y="9857"/>
                </a:cubicBezTo>
                <a:cubicBezTo>
                  <a:pt x="14241" y="9857"/>
                  <a:pt x="14207" y="9848"/>
                  <a:pt x="14173" y="9848"/>
                </a:cubicBezTo>
                <a:cubicBezTo>
                  <a:pt x="14154" y="9848"/>
                  <a:pt x="14134" y="9850"/>
                  <a:pt x="14116" y="9850"/>
                </a:cubicBezTo>
                <a:cubicBezTo>
                  <a:pt x="14106" y="9850"/>
                  <a:pt x="14097" y="9850"/>
                  <a:pt x="14089" y="9848"/>
                </a:cubicBezTo>
                <a:cubicBezTo>
                  <a:pt x="14047" y="9844"/>
                  <a:pt x="14013" y="9815"/>
                  <a:pt x="13971" y="9815"/>
                </a:cubicBezTo>
                <a:cubicBezTo>
                  <a:pt x="13924" y="9815"/>
                  <a:pt x="13924" y="9840"/>
                  <a:pt x="13903" y="9869"/>
                </a:cubicBezTo>
                <a:cubicBezTo>
                  <a:pt x="13891" y="9890"/>
                  <a:pt x="13867" y="9895"/>
                  <a:pt x="13841" y="9895"/>
                </a:cubicBezTo>
                <a:cubicBezTo>
                  <a:pt x="13813" y="9895"/>
                  <a:pt x="13782" y="9889"/>
                  <a:pt x="13760" y="9886"/>
                </a:cubicBezTo>
                <a:cubicBezTo>
                  <a:pt x="13709" y="9882"/>
                  <a:pt x="13688" y="9865"/>
                  <a:pt x="13642" y="9848"/>
                </a:cubicBezTo>
                <a:cubicBezTo>
                  <a:pt x="13616" y="9836"/>
                  <a:pt x="13587" y="9827"/>
                  <a:pt x="13557" y="9823"/>
                </a:cubicBezTo>
                <a:cubicBezTo>
                  <a:pt x="13536" y="9815"/>
                  <a:pt x="13519" y="9815"/>
                  <a:pt x="13494" y="9815"/>
                </a:cubicBezTo>
                <a:cubicBezTo>
                  <a:pt x="13473" y="9815"/>
                  <a:pt x="13452" y="9819"/>
                  <a:pt x="13435" y="9827"/>
                </a:cubicBezTo>
                <a:cubicBezTo>
                  <a:pt x="13422" y="9831"/>
                  <a:pt x="13409" y="9836"/>
                  <a:pt x="13397" y="9836"/>
                </a:cubicBezTo>
                <a:cubicBezTo>
                  <a:pt x="13371" y="9836"/>
                  <a:pt x="13380" y="9827"/>
                  <a:pt x="13363" y="9815"/>
                </a:cubicBezTo>
                <a:cubicBezTo>
                  <a:pt x="13355" y="9809"/>
                  <a:pt x="13345" y="9807"/>
                  <a:pt x="13335" y="9807"/>
                </a:cubicBezTo>
                <a:cubicBezTo>
                  <a:pt x="13316" y="9807"/>
                  <a:pt x="13295" y="9815"/>
                  <a:pt x="13279" y="9815"/>
                </a:cubicBezTo>
                <a:cubicBezTo>
                  <a:pt x="13266" y="9816"/>
                  <a:pt x="13254" y="9816"/>
                  <a:pt x="13242" y="9816"/>
                </a:cubicBezTo>
                <a:cubicBezTo>
                  <a:pt x="13218" y="9816"/>
                  <a:pt x="13194" y="9815"/>
                  <a:pt x="13169" y="9815"/>
                </a:cubicBezTo>
                <a:cubicBezTo>
                  <a:pt x="13097" y="9815"/>
                  <a:pt x="13068" y="9882"/>
                  <a:pt x="13025" y="9933"/>
                </a:cubicBezTo>
                <a:cubicBezTo>
                  <a:pt x="13017" y="9945"/>
                  <a:pt x="13008" y="9962"/>
                  <a:pt x="13000" y="9975"/>
                </a:cubicBezTo>
                <a:cubicBezTo>
                  <a:pt x="13000" y="9992"/>
                  <a:pt x="12996" y="10004"/>
                  <a:pt x="12987" y="10017"/>
                </a:cubicBezTo>
                <a:cubicBezTo>
                  <a:pt x="12980" y="10036"/>
                  <a:pt x="12966" y="10047"/>
                  <a:pt x="12946" y="10047"/>
                </a:cubicBezTo>
                <a:cubicBezTo>
                  <a:pt x="12943" y="10047"/>
                  <a:pt x="12940" y="10047"/>
                  <a:pt x="12937" y="10047"/>
                </a:cubicBezTo>
                <a:cubicBezTo>
                  <a:pt x="12911" y="10038"/>
                  <a:pt x="12903" y="10004"/>
                  <a:pt x="12890" y="9988"/>
                </a:cubicBezTo>
                <a:cubicBezTo>
                  <a:pt x="12878" y="9958"/>
                  <a:pt x="12873" y="9954"/>
                  <a:pt x="12844" y="9954"/>
                </a:cubicBezTo>
                <a:cubicBezTo>
                  <a:pt x="12852" y="9954"/>
                  <a:pt x="12856" y="9950"/>
                  <a:pt x="12865" y="9950"/>
                </a:cubicBezTo>
                <a:cubicBezTo>
                  <a:pt x="12894" y="9941"/>
                  <a:pt x="12924" y="9945"/>
                  <a:pt x="12954" y="9933"/>
                </a:cubicBezTo>
                <a:cubicBezTo>
                  <a:pt x="12979" y="9924"/>
                  <a:pt x="13004" y="9916"/>
                  <a:pt x="13030" y="9912"/>
                </a:cubicBezTo>
                <a:cubicBezTo>
                  <a:pt x="13000" y="9899"/>
                  <a:pt x="13000" y="9861"/>
                  <a:pt x="12987" y="9836"/>
                </a:cubicBezTo>
                <a:cubicBezTo>
                  <a:pt x="12966" y="9836"/>
                  <a:pt x="12937" y="9853"/>
                  <a:pt x="12916" y="9861"/>
                </a:cubicBezTo>
                <a:cubicBezTo>
                  <a:pt x="12890" y="9869"/>
                  <a:pt x="12869" y="9886"/>
                  <a:pt x="12844" y="9895"/>
                </a:cubicBezTo>
                <a:cubicBezTo>
                  <a:pt x="12833" y="9900"/>
                  <a:pt x="12821" y="9902"/>
                  <a:pt x="12809" y="9902"/>
                </a:cubicBezTo>
                <a:cubicBezTo>
                  <a:pt x="12793" y="9902"/>
                  <a:pt x="12776" y="9899"/>
                  <a:pt x="12759" y="9899"/>
                </a:cubicBezTo>
                <a:cubicBezTo>
                  <a:pt x="12740" y="9899"/>
                  <a:pt x="12719" y="9902"/>
                  <a:pt x="12699" y="9902"/>
                </a:cubicBezTo>
                <a:cubicBezTo>
                  <a:pt x="12684" y="9902"/>
                  <a:pt x="12668" y="9900"/>
                  <a:pt x="12654" y="9895"/>
                </a:cubicBezTo>
                <a:cubicBezTo>
                  <a:pt x="12633" y="9882"/>
                  <a:pt x="12624" y="9861"/>
                  <a:pt x="12599" y="9857"/>
                </a:cubicBezTo>
                <a:cubicBezTo>
                  <a:pt x="12582" y="9865"/>
                  <a:pt x="12569" y="9874"/>
                  <a:pt x="12553" y="9882"/>
                </a:cubicBezTo>
                <a:cubicBezTo>
                  <a:pt x="12527" y="9895"/>
                  <a:pt x="12498" y="9903"/>
                  <a:pt x="12468" y="9903"/>
                </a:cubicBezTo>
                <a:cubicBezTo>
                  <a:pt x="12430" y="9903"/>
                  <a:pt x="12409" y="9865"/>
                  <a:pt x="12426" y="9827"/>
                </a:cubicBezTo>
                <a:cubicBezTo>
                  <a:pt x="12430" y="9810"/>
                  <a:pt x="12451" y="9802"/>
                  <a:pt x="12468" y="9793"/>
                </a:cubicBezTo>
                <a:cubicBezTo>
                  <a:pt x="12519" y="9768"/>
                  <a:pt x="12561" y="9768"/>
                  <a:pt x="12616" y="9760"/>
                </a:cubicBezTo>
                <a:cubicBezTo>
                  <a:pt x="12641" y="9760"/>
                  <a:pt x="12650" y="9743"/>
                  <a:pt x="12671" y="9730"/>
                </a:cubicBezTo>
                <a:cubicBezTo>
                  <a:pt x="12696" y="9717"/>
                  <a:pt x="12734" y="9717"/>
                  <a:pt x="12764" y="9717"/>
                </a:cubicBezTo>
                <a:cubicBezTo>
                  <a:pt x="12823" y="9721"/>
                  <a:pt x="12875" y="9782"/>
                  <a:pt x="12938" y="9782"/>
                </a:cubicBezTo>
                <a:cubicBezTo>
                  <a:pt x="12941" y="9782"/>
                  <a:pt x="12945" y="9781"/>
                  <a:pt x="12949" y="9781"/>
                </a:cubicBezTo>
                <a:cubicBezTo>
                  <a:pt x="12962" y="9781"/>
                  <a:pt x="13000" y="9768"/>
                  <a:pt x="13013" y="9760"/>
                </a:cubicBezTo>
                <a:cubicBezTo>
                  <a:pt x="13025" y="9743"/>
                  <a:pt x="13017" y="9726"/>
                  <a:pt x="13021" y="9709"/>
                </a:cubicBezTo>
                <a:cubicBezTo>
                  <a:pt x="13051" y="9701"/>
                  <a:pt x="13072" y="9709"/>
                  <a:pt x="13093" y="9684"/>
                </a:cubicBezTo>
                <a:cubicBezTo>
                  <a:pt x="13114" y="9658"/>
                  <a:pt x="13110" y="9616"/>
                  <a:pt x="13106" y="9591"/>
                </a:cubicBezTo>
                <a:cubicBezTo>
                  <a:pt x="13106" y="9570"/>
                  <a:pt x="13101" y="9544"/>
                  <a:pt x="13097" y="9523"/>
                </a:cubicBezTo>
                <a:cubicBezTo>
                  <a:pt x="13093" y="9494"/>
                  <a:pt x="13093" y="9506"/>
                  <a:pt x="13076" y="9490"/>
                </a:cubicBezTo>
                <a:cubicBezTo>
                  <a:pt x="13063" y="9473"/>
                  <a:pt x="13068" y="9443"/>
                  <a:pt x="13051" y="9426"/>
                </a:cubicBezTo>
                <a:cubicBezTo>
                  <a:pt x="13034" y="9405"/>
                  <a:pt x="13008" y="9401"/>
                  <a:pt x="12992" y="9376"/>
                </a:cubicBezTo>
                <a:cubicBezTo>
                  <a:pt x="12975" y="9350"/>
                  <a:pt x="12954" y="9312"/>
                  <a:pt x="12954" y="9283"/>
                </a:cubicBezTo>
                <a:cubicBezTo>
                  <a:pt x="12954" y="9232"/>
                  <a:pt x="12983" y="9219"/>
                  <a:pt x="13021" y="9203"/>
                </a:cubicBezTo>
                <a:cubicBezTo>
                  <a:pt x="13055" y="9186"/>
                  <a:pt x="13068" y="9156"/>
                  <a:pt x="13030" y="9135"/>
                </a:cubicBezTo>
                <a:cubicBezTo>
                  <a:pt x="13021" y="9127"/>
                  <a:pt x="13013" y="9131"/>
                  <a:pt x="13008" y="9118"/>
                </a:cubicBezTo>
                <a:cubicBezTo>
                  <a:pt x="13004" y="9101"/>
                  <a:pt x="13013" y="9080"/>
                  <a:pt x="13021" y="9072"/>
                </a:cubicBezTo>
                <a:cubicBezTo>
                  <a:pt x="13034" y="9055"/>
                  <a:pt x="13068" y="9046"/>
                  <a:pt x="13055" y="9017"/>
                </a:cubicBezTo>
                <a:cubicBezTo>
                  <a:pt x="13051" y="9008"/>
                  <a:pt x="13040" y="9006"/>
                  <a:pt x="13028" y="9006"/>
                </a:cubicBezTo>
                <a:cubicBezTo>
                  <a:pt x="13016" y="9006"/>
                  <a:pt x="13002" y="9008"/>
                  <a:pt x="12992" y="9008"/>
                </a:cubicBezTo>
                <a:cubicBezTo>
                  <a:pt x="12984" y="9008"/>
                  <a:pt x="12978" y="9008"/>
                  <a:pt x="12971" y="9008"/>
                </a:cubicBezTo>
                <a:cubicBezTo>
                  <a:pt x="12953" y="9008"/>
                  <a:pt x="12939" y="9011"/>
                  <a:pt x="12920" y="9030"/>
                </a:cubicBezTo>
                <a:cubicBezTo>
                  <a:pt x="12899" y="9051"/>
                  <a:pt x="12852" y="9072"/>
                  <a:pt x="12848" y="9105"/>
                </a:cubicBezTo>
                <a:cubicBezTo>
                  <a:pt x="12844" y="9127"/>
                  <a:pt x="12848" y="9160"/>
                  <a:pt x="12848" y="9181"/>
                </a:cubicBezTo>
                <a:cubicBezTo>
                  <a:pt x="12848" y="9232"/>
                  <a:pt x="12810" y="9262"/>
                  <a:pt x="12802" y="9308"/>
                </a:cubicBezTo>
                <a:lnTo>
                  <a:pt x="12785" y="9308"/>
                </a:lnTo>
                <a:cubicBezTo>
                  <a:pt x="12772" y="9338"/>
                  <a:pt x="12781" y="9363"/>
                  <a:pt x="12751" y="9384"/>
                </a:cubicBezTo>
                <a:cubicBezTo>
                  <a:pt x="12734" y="9392"/>
                  <a:pt x="12717" y="9392"/>
                  <a:pt x="12705" y="9405"/>
                </a:cubicBezTo>
                <a:cubicBezTo>
                  <a:pt x="12688" y="9422"/>
                  <a:pt x="12679" y="9460"/>
                  <a:pt x="12658" y="9468"/>
                </a:cubicBezTo>
                <a:cubicBezTo>
                  <a:pt x="12652" y="9473"/>
                  <a:pt x="12642" y="9474"/>
                  <a:pt x="12631" y="9474"/>
                </a:cubicBezTo>
                <a:cubicBezTo>
                  <a:pt x="12622" y="9474"/>
                  <a:pt x="12612" y="9474"/>
                  <a:pt x="12603" y="9474"/>
                </a:cubicBezTo>
                <a:cubicBezTo>
                  <a:pt x="12594" y="9474"/>
                  <a:pt x="12585" y="9474"/>
                  <a:pt x="12578" y="9477"/>
                </a:cubicBezTo>
                <a:cubicBezTo>
                  <a:pt x="12548" y="9485"/>
                  <a:pt x="12515" y="9502"/>
                  <a:pt x="12481" y="9502"/>
                </a:cubicBezTo>
                <a:cubicBezTo>
                  <a:pt x="12447" y="9506"/>
                  <a:pt x="12447" y="9498"/>
                  <a:pt x="12430" y="9528"/>
                </a:cubicBezTo>
                <a:cubicBezTo>
                  <a:pt x="12422" y="9536"/>
                  <a:pt x="12418" y="9557"/>
                  <a:pt x="12409" y="9566"/>
                </a:cubicBezTo>
                <a:cubicBezTo>
                  <a:pt x="12398" y="9577"/>
                  <a:pt x="12387" y="9579"/>
                  <a:pt x="12374" y="9579"/>
                </a:cubicBezTo>
                <a:cubicBezTo>
                  <a:pt x="12368" y="9579"/>
                  <a:pt x="12361" y="9578"/>
                  <a:pt x="12354" y="9578"/>
                </a:cubicBezTo>
                <a:cubicBezTo>
                  <a:pt x="12339" y="9578"/>
                  <a:pt x="12323" y="9579"/>
                  <a:pt x="12307" y="9579"/>
                </a:cubicBezTo>
                <a:cubicBezTo>
                  <a:pt x="12275" y="9579"/>
                  <a:pt x="12244" y="9575"/>
                  <a:pt x="12219" y="9553"/>
                </a:cubicBezTo>
                <a:cubicBezTo>
                  <a:pt x="12202" y="9540"/>
                  <a:pt x="12173" y="9485"/>
                  <a:pt x="12194" y="9460"/>
                </a:cubicBezTo>
                <a:cubicBezTo>
                  <a:pt x="12197" y="9457"/>
                  <a:pt x="12202" y="9456"/>
                  <a:pt x="12208" y="9456"/>
                </a:cubicBezTo>
                <a:cubicBezTo>
                  <a:pt x="12220" y="9456"/>
                  <a:pt x="12235" y="9460"/>
                  <a:pt x="12240" y="9460"/>
                </a:cubicBezTo>
                <a:cubicBezTo>
                  <a:pt x="12257" y="9460"/>
                  <a:pt x="12282" y="9452"/>
                  <a:pt x="12287" y="9435"/>
                </a:cubicBezTo>
                <a:cubicBezTo>
                  <a:pt x="12295" y="9418"/>
                  <a:pt x="12287" y="9401"/>
                  <a:pt x="12287" y="9384"/>
                </a:cubicBezTo>
                <a:cubicBezTo>
                  <a:pt x="12291" y="9359"/>
                  <a:pt x="12295" y="9354"/>
                  <a:pt x="12316" y="9338"/>
                </a:cubicBezTo>
                <a:cubicBezTo>
                  <a:pt x="12354" y="9312"/>
                  <a:pt x="12405" y="9279"/>
                  <a:pt x="12451" y="9274"/>
                </a:cubicBezTo>
                <a:cubicBezTo>
                  <a:pt x="12457" y="9273"/>
                  <a:pt x="12462" y="9273"/>
                  <a:pt x="12466" y="9273"/>
                </a:cubicBezTo>
                <a:cubicBezTo>
                  <a:pt x="12471" y="9273"/>
                  <a:pt x="12476" y="9273"/>
                  <a:pt x="12481" y="9273"/>
                </a:cubicBezTo>
                <a:cubicBezTo>
                  <a:pt x="12490" y="9273"/>
                  <a:pt x="12500" y="9272"/>
                  <a:pt x="12510" y="9266"/>
                </a:cubicBezTo>
                <a:cubicBezTo>
                  <a:pt x="12532" y="9253"/>
                  <a:pt x="12544" y="9236"/>
                  <a:pt x="12548" y="9211"/>
                </a:cubicBezTo>
                <a:cubicBezTo>
                  <a:pt x="12553" y="9177"/>
                  <a:pt x="12523" y="9156"/>
                  <a:pt x="12527" y="9127"/>
                </a:cubicBezTo>
                <a:cubicBezTo>
                  <a:pt x="12536" y="9125"/>
                  <a:pt x="12544" y="9124"/>
                  <a:pt x="12552" y="9124"/>
                </a:cubicBezTo>
                <a:cubicBezTo>
                  <a:pt x="12585" y="9124"/>
                  <a:pt x="12616" y="9135"/>
                  <a:pt x="12650" y="9135"/>
                </a:cubicBezTo>
                <a:cubicBezTo>
                  <a:pt x="12657" y="9136"/>
                  <a:pt x="12666" y="9137"/>
                  <a:pt x="12676" y="9137"/>
                </a:cubicBezTo>
                <a:cubicBezTo>
                  <a:pt x="12702" y="9137"/>
                  <a:pt x="12733" y="9131"/>
                  <a:pt x="12743" y="9110"/>
                </a:cubicBezTo>
                <a:cubicBezTo>
                  <a:pt x="12747" y="9093"/>
                  <a:pt x="12734" y="9063"/>
                  <a:pt x="12726" y="9046"/>
                </a:cubicBezTo>
                <a:cubicBezTo>
                  <a:pt x="12717" y="9017"/>
                  <a:pt x="12717" y="8962"/>
                  <a:pt x="12688" y="8941"/>
                </a:cubicBezTo>
                <a:cubicBezTo>
                  <a:pt x="12675" y="8932"/>
                  <a:pt x="12658" y="8930"/>
                  <a:pt x="12641" y="8930"/>
                </a:cubicBezTo>
                <a:cubicBezTo>
                  <a:pt x="12623" y="8930"/>
                  <a:pt x="12605" y="8932"/>
                  <a:pt x="12591" y="8932"/>
                </a:cubicBezTo>
                <a:cubicBezTo>
                  <a:pt x="12579" y="8932"/>
                  <a:pt x="12566" y="8931"/>
                  <a:pt x="12554" y="8931"/>
                </a:cubicBezTo>
                <a:cubicBezTo>
                  <a:pt x="12547" y="8931"/>
                  <a:pt x="12541" y="8931"/>
                  <a:pt x="12536" y="8932"/>
                </a:cubicBezTo>
                <a:cubicBezTo>
                  <a:pt x="12523" y="8932"/>
                  <a:pt x="12532" y="8941"/>
                  <a:pt x="12515" y="8941"/>
                </a:cubicBezTo>
                <a:cubicBezTo>
                  <a:pt x="12502" y="8941"/>
                  <a:pt x="12481" y="8924"/>
                  <a:pt x="12472" y="8920"/>
                </a:cubicBezTo>
                <a:cubicBezTo>
                  <a:pt x="12456" y="8907"/>
                  <a:pt x="12451" y="8903"/>
                  <a:pt x="12430" y="8890"/>
                </a:cubicBezTo>
                <a:cubicBezTo>
                  <a:pt x="12413" y="8886"/>
                  <a:pt x="12401" y="8882"/>
                  <a:pt x="12384" y="8869"/>
                </a:cubicBezTo>
                <a:cubicBezTo>
                  <a:pt x="12363" y="8856"/>
                  <a:pt x="12342" y="8831"/>
                  <a:pt x="12312" y="8823"/>
                </a:cubicBezTo>
                <a:cubicBezTo>
                  <a:pt x="12295" y="8823"/>
                  <a:pt x="12274" y="8823"/>
                  <a:pt x="12257" y="8827"/>
                </a:cubicBezTo>
                <a:cubicBezTo>
                  <a:pt x="12240" y="8830"/>
                  <a:pt x="12229" y="8837"/>
                  <a:pt x="12214" y="8837"/>
                </a:cubicBezTo>
                <a:cubicBezTo>
                  <a:pt x="12210" y="8837"/>
                  <a:pt x="12206" y="8836"/>
                  <a:pt x="12202" y="8835"/>
                </a:cubicBezTo>
                <a:cubicBezTo>
                  <a:pt x="12181" y="8831"/>
                  <a:pt x="12169" y="8814"/>
                  <a:pt x="12147" y="8806"/>
                </a:cubicBezTo>
                <a:cubicBezTo>
                  <a:pt x="12140" y="8802"/>
                  <a:pt x="12129" y="8800"/>
                  <a:pt x="12117" y="8800"/>
                </a:cubicBezTo>
                <a:cubicBezTo>
                  <a:pt x="12104" y="8800"/>
                  <a:pt x="12089" y="8803"/>
                  <a:pt x="12080" y="8810"/>
                </a:cubicBezTo>
                <a:cubicBezTo>
                  <a:pt x="12055" y="8818"/>
                  <a:pt x="12063" y="8835"/>
                  <a:pt x="12063" y="8861"/>
                </a:cubicBezTo>
                <a:cubicBezTo>
                  <a:pt x="12063" y="8880"/>
                  <a:pt x="12059" y="8942"/>
                  <a:pt x="12029" y="8942"/>
                </a:cubicBezTo>
                <a:cubicBezTo>
                  <a:pt x="12027" y="8942"/>
                  <a:pt x="12024" y="8942"/>
                  <a:pt x="12021" y="8941"/>
                </a:cubicBezTo>
                <a:cubicBezTo>
                  <a:pt x="12000" y="8937"/>
                  <a:pt x="11987" y="8907"/>
                  <a:pt x="11966" y="8899"/>
                </a:cubicBezTo>
                <a:cubicBezTo>
                  <a:pt x="11953" y="8894"/>
                  <a:pt x="11945" y="8894"/>
                  <a:pt x="11932" y="8886"/>
                </a:cubicBezTo>
                <a:cubicBezTo>
                  <a:pt x="11915" y="8878"/>
                  <a:pt x="11894" y="8861"/>
                  <a:pt x="11873" y="8852"/>
                </a:cubicBezTo>
                <a:cubicBezTo>
                  <a:pt x="11865" y="8848"/>
                  <a:pt x="11855" y="8848"/>
                  <a:pt x="11845" y="8848"/>
                </a:cubicBezTo>
                <a:cubicBezTo>
                  <a:pt x="11835" y="8848"/>
                  <a:pt x="11825" y="8848"/>
                  <a:pt x="11814" y="8844"/>
                </a:cubicBezTo>
                <a:cubicBezTo>
                  <a:pt x="11801" y="8840"/>
                  <a:pt x="11793" y="8831"/>
                  <a:pt x="11784" y="8827"/>
                </a:cubicBezTo>
                <a:cubicBezTo>
                  <a:pt x="11797" y="8814"/>
                  <a:pt x="11814" y="8802"/>
                  <a:pt x="11818" y="8789"/>
                </a:cubicBezTo>
                <a:cubicBezTo>
                  <a:pt x="11831" y="8759"/>
                  <a:pt x="11822" y="8721"/>
                  <a:pt x="11814" y="8696"/>
                </a:cubicBezTo>
                <a:cubicBezTo>
                  <a:pt x="11806" y="8675"/>
                  <a:pt x="11780" y="8658"/>
                  <a:pt x="11759" y="8645"/>
                </a:cubicBezTo>
                <a:cubicBezTo>
                  <a:pt x="11738" y="8629"/>
                  <a:pt x="11704" y="8629"/>
                  <a:pt x="11679" y="8620"/>
                </a:cubicBezTo>
                <a:cubicBezTo>
                  <a:pt x="11655" y="8611"/>
                  <a:pt x="11639" y="8604"/>
                  <a:pt x="11618" y="8604"/>
                </a:cubicBezTo>
                <a:cubicBezTo>
                  <a:pt x="11610" y="8604"/>
                  <a:pt x="11601" y="8605"/>
                  <a:pt x="11590" y="8607"/>
                </a:cubicBezTo>
                <a:cubicBezTo>
                  <a:pt x="11583" y="8609"/>
                  <a:pt x="11576" y="8610"/>
                  <a:pt x="11570" y="8610"/>
                </a:cubicBezTo>
                <a:cubicBezTo>
                  <a:pt x="11559" y="8610"/>
                  <a:pt x="11549" y="8607"/>
                  <a:pt x="11535" y="8599"/>
                </a:cubicBezTo>
                <a:cubicBezTo>
                  <a:pt x="11517" y="8588"/>
                  <a:pt x="11518" y="8577"/>
                  <a:pt x="11499" y="8577"/>
                </a:cubicBezTo>
                <a:cubicBezTo>
                  <a:pt x="11496" y="8577"/>
                  <a:pt x="11493" y="8577"/>
                  <a:pt x="11489" y="8578"/>
                </a:cubicBezTo>
                <a:cubicBezTo>
                  <a:pt x="11481" y="8582"/>
                  <a:pt x="11459" y="8586"/>
                  <a:pt x="11451" y="8591"/>
                </a:cubicBezTo>
                <a:cubicBezTo>
                  <a:pt x="11434" y="8599"/>
                  <a:pt x="11417" y="8616"/>
                  <a:pt x="11405" y="8629"/>
                </a:cubicBezTo>
                <a:cubicBezTo>
                  <a:pt x="11396" y="8641"/>
                  <a:pt x="11392" y="8662"/>
                  <a:pt x="11383" y="8671"/>
                </a:cubicBezTo>
                <a:cubicBezTo>
                  <a:pt x="11374" y="8684"/>
                  <a:pt x="11348" y="8700"/>
                  <a:pt x="11325" y="8700"/>
                </a:cubicBezTo>
                <a:cubicBezTo>
                  <a:pt x="11319" y="8700"/>
                  <a:pt x="11313" y="8699"/>
                  <a:pt x="11307" y="8696"/>
                </a:cubicBezTo>
                <a:cubicBezTo>
                  <a:pt x="11291" y="8688"/>
                  <a:pt x="11299" y="8645"/>
                  <a:pt x="11299" y="8629"/>
                </a:cubicBezTo>
                <a:cubicBezTo>
                  <a:pt x="11299" y="8595"/>
                  <a:pt x="11312" y="8502"/>
                  <a:pt x="11265" y="8481"/>
                </a:cubicBezTo>
                <a:cubicBezTo>
                  <a:pt x="11261" y="8479"/>
                  <a:pt x="11255" y="8479"/>
                  <a:pt x="11249" y="8479"/>
                </a:cubicBezTo>
                <a:cubicBezTo>
                  <a:pt x="11237" y="8479"/>
                  <a:pt x="11223" y="8481"/>
                  <a:pt x="11215" y="8481"/>
                </a:cubicBezTo>
                <a:cubicBezTo>
                  <a:pt x="11203" y="8481"/>
                  <a:pt x="11190" y="8483"/>
                  <a:pt x="11178" y="8483"/>
                </a:cubicBezTo>
                <a:cubicBezTo>
                  <a:pt x="11171" y="8483"/>
                  <a:pt x="11165" y="8482"/>
                  <a:pt x="11160" y="8481"/>
                </a:cubicBezTo>
                <a:cubicBezTo>
                  <a:pt x="11147" y="8481"/>
                  <a:pt x="11139" y="8472"/>
                  <a:pt x="11126" y="8468"/>
                </a:cubicBezTo>
                <a:cubicBezTo>
                  <a:pt x="11120" y="8468"/>
                  <a:pt x="11117" y="8470"/>
                  <a:pt x="11112" y="8470"/>
                </a:cubicBezTo>
                <a:cubicBezTo>
                  <a:pt x="11110" y="8470"/>
                  <a:pt x="11108" y="8470"/>
                  <a:pt x="11105" y="8468"/>
                </a:cubicBezTo>
                <a:cubicBezTo>
                  <a:pt x="11067" y="8451"/>
                  <a:pt x="11058" y="8396"/>
                  <a:pt x="11012" y="8384"/>
                </a:cubicBezTo>
                <a:cubicBezTo>
                  <a:pt x="11006" y="8383"/>
                  <a:pt x="11001" y="8382"/>
                  <a:pt x="10997" y="8382"/>
                </a:cubicBezTo>
                <a:cubicBezTo>
                  <a:pt x="10995" y="8382"/>
                  <a:pt x="10994" y="8382"/>
                  <a:pt x="10992" y="8382"/>
                </a:cubicBezTo>
                <a:lnTo>
                  <a:pt x="10992" y="8382"/>
                </a:lnTo>
                <a:cubicBezTo>
                  <a:pt x="10996" y="8382"/>
                  <a:pt x="11000" y="8381"/>
                  <a:pt x="11004" y="8380"/>
                </a:cubicBezTo>
                <a:cubicBezTo>
                  <a:pt x="11029" y="8363"/>
                  <a:pt x="11020" y="8304"/>
                  <a:pt x="11020" y="8278"/>
                </a:cubicBezTo>
                <a:cubicBezTo>
                  <a:pt x="11020" y="8244"/>
                  <a:pt x="11008" y="8232"/>
                  <a:pt x="10999" y="8202"/>
                </a:cubicBezTo>
                <a:cubicBezTo>
                  <a:pt x="10983" y="8143"/>
                  <a:pt x="11118" y="8126"/>
                  <a:pt x="11147" y="8084"/>
                </a:cubicBezTo>
                <a:cubicBezTo>
                  <a:pt x="11160" y="8063"/>
                  <a:pt x="11160" y="8029"/>
                  <a:pt x="11168" y="8008"/>
                </a:cubicBezTo>
                <a:cubicBezTo>
                  <a:pt x="11177" y="7995"/>
                  <a:pt x="11185" y="7983"/>
                  <a:pt x="11181" y="7966"/>
                </a:cubicBezTo>
                <a:cubicBezTo>
                  <a:pt x="11168" y="7936"/>
                  <a:pt x="11139" y="7932"/>
                  <a:pt x="11134" y="7898"/>
                </a:cubicBezTo>
                <a:cubicBezTo>
                  <a:pt x="11130" y="7860"/>
                  <a:pt x="11151" y="7848"/>
                  <a:pt x="11164" y="7814"/>
                </a:cubicBezTo>
                <a:cubicBezTo>
                  <a:pt x="11185" y="7776"/>
                  <a:pt x="11168" y="7708"/>
                  <a:pt x="11168" y="7666"/>
                </a:cubicBezTo>
                <a:cubicBezTo>
                  <a:pt x="11168" y="7649"/>
                  <a:pt x="11172" y="7632"/>
                  <a:pt x="11164" y="7620"/>
                </a:cubicBezTo>
                <a:cubicBezTo>
                  <a:pt x="11156" y="7607"/>
                  <a:pt x="11143" y="7607"/>
                  <a:pt x="11139" y="7590"/>
                </a:cubicBezTo>
                <a:cubicBezTo>
                  <a:pt x="11126" y="7561"/>
                  <a:pt x="11151" y="7514"/>
                  <a:pt x="11122" y="7489"/>
                </a:cubicBezTo>
                <a:cubicBezTo>
                  <a:pt x="11101" y="7476"/>
                  <a:pt x="11058" y="7472"/>
                  <a:pt x="11037" y="7472"/>
                </a:cubicBezTo>
                <a:cubicBezTo>
                  <a:pt x="11031" y="7470"/>
                  <a:pt x="11025" y="7470"/>
                  <a:pt x="11019" y="7470"/>
                </a:cubicBezTo>
                <a:cubicBezTo>
                  <a:pt x="11013" y="7470"/>
                  <a:pt x="11008" y="7470"/>
                  <a:pt x="11004" y="7468"/>
                </a:cubicBezTo>
                <a:cubicBezTo>
                  <a:pt x="10995" y="7464"/>
                  <a:pt x="10987" y="7451"/>
                  <a:pt x="10974" y="7451"/>
                </a:cubicBezTo>
                <a:cubicBezTo>
                  <a:pt x="10963" y="7446"/>
                  <a:pt x="10950" y="7444"/>
                  <a:pt x="10936" y="7444"/>
                </a:cubicBezTo>
                <a:cubicBezTo>
                  <a:pt x="10918" y="7444"/>
                  <a:pt x="10898" y="7447"/>
                  <a:pt x="10881" y="7447"/>
                </a:cubicBezTo>
                <a:cubicBezTo>
                  <a:pt x="10852" y="7447"/>
                  <a:pt x="10839" y="7443"/>
                  <a:pt x="10814" y="7426"/>
                </a:cubicBezTo>
                <a:cubicBezTo>
                  <a:pt x="10797" y="7413"/>
                  <a:pt x="10780" y="7396"/>
                  <a:pt x="10763" y="7379"/>
                </a:cubicBezTo>
                <a:cubicBezTo>
                  <a:pt x="10755" y="7371"/>
                  <a:pt x="10746" y="7354"/>
                  <a:pt x="10733" y="7345"/>
                </a:cubicBezTo>
                <a:cubicBezTo>
                  <a:pt x="10726" y="7340"/>
                  <a:pt x="10717" y="7338"/>
                  <a:pt x="10706" y="7338"/>
                </a:cubicBezTo>
                <a:cubicBezTo>
                  <a:pt x="10693" y="7338"/>
                  <a:pt x="10678" y="7341"/>
                  <a:pt x="10666" y="7341"/>
                </a:cubicBezTo>
                <a:cubicBezTo>
                  <a:pt x="10632" y="7341"/>
                  <a:pt x="10603" y="7341"/>
                  <a:pt x="10573" y="7333"/>
                </a:cubicBezTo>
                <a:cubicBezTo>
                  <a:pt x="10527" y="7324"/>
                  <a:pt x="10480" y="7307"/>
                  <a:pt x="10438" y="7286"/>
                </a:cubicBezTo>
                <a:cubicBezTo>
                  <a:pt x="10426" y="7280"/>
                  <a:pt x="10416" y="7274"/>
                  <a:pt x="10406" y="7274"/>
                </a:cubicBezTo>
                <a:cubicBezTo>
                  <a:pt x="10401" y="7274"/>
                  <a:pt x="10397" y="7275"/>
                  <a:pt x="10392" y="7278"/>
                </a:cubicBezTo>
                <a:cubicBezTo>
                  <a:pt x="10383" y="7282"/>
                  <a:pt x="10379" y="7291"/>
                  <a:pt x="10371" y="7295"/>
                </a:cubicBezTo>
                <a:cubicBezTo>
                  <a:pt x="10358" y="7303"/>
                  <a:pt x="10341" y="7299"/>
                  <a:pt x="10333" y="7316"/>
                </a:cubicBezTo>
                <a:cubicBezTo>
                  <a:pt x="10324" y="7337"/>
                  <a:pt x="10341" y="7358"/>
                  <a:pt x="10320" y="7371"/>
                </a:cubicBezTo>
                <a:cubicBezTo>
                  <a:pt x="10315" y="7374"/>
                  <a:pt x="10308" y="7375"/>
                  <a:pt x="10301" y="7375"/>
                </a:cubicBezTo>
                <a:cubicBezTo>
                  <a:pt x="10284" y="7375"/>
                  <a:pt x="10263" y="7369"/>
                  <a:pt x="10246" y="7369"/>
                </a:cubicBezTo>
                <a:cubicBezTo>
                  <a:pt x="10241" y="7369"/>
                  <a:pt x="10236" y="7369"/>
                  <a:pt x="10231" y="7371"/>
                </a:cubicBezTo>
                <a:cubicBezTo>
                  <a:pt x="10210" y="7379"/>
                  <a:pt x="10223" y="7400"/>
                  <a:pt x="10210" y="7413"/>
                </a:cubicBezTo>
                <a:cubicBezTo>
                  <a:pt x="10202" y="7426"/>
                  <a:pt x="10176" y="7426"/>
                  <a:pt x="10164" y="7434"/>
                </a:cubicBezTo>
                <a:cubicBezTo>
                  <a:pt x="10143" y="7447"/>
                  <a:pt x="10130" y="7481"/>
                  <a:pt x="10138" y="7506"/>
                </a:cubicBezTo>
                <a:cubicBezTo>
                  <a:pt x="10143" y="7531"/>
                  <a:pt x="10172" y="7540"/>
                  <a:pt x="10168" y="7565"/>
                </a:cubicBezTo>
                <a:cubicBezTo>
                  <a:pt x="10168" y="7594"/>
                  <a:pt x="10147" y="7611"/>
                  <a:pt x="10147" y="7641"/>
                </a:cubicBezTo>
                <a:cubicBezTo>
                  <a:pt x="10151" y="7692"/>
                  <a:pt x="10206" y="7717"/>
                  <a:pt x="10168" y="7772"/>
                </a:cubicBezTo>
                <a:cubicBezTo>
                  <a:pt x="10155" y="7793"/>
                  <a:pt x="10138" y="7801"/>
                  <a:pt x="10117" y="7806"/>
                </a:cubicBezTo>
                <a:cubicBezTo>
                  <a:pt x="10100" y="7810"/>
                  <a:pt x="10062" y="7810"/>
                  <a:pt x="10054" y="7822"/>
                </a:cubicBezTo>
                <a:cubicBezTo>
                  <a:pt x="10033" y="7852"/>
                  <a:pt x="10058" y="7911"/>
                  <a:pt x="10050" y="7941"/>
                </a:cubicBezTo>
                <a:cubicBezTo>
                  <a:pt x="10046" y="7957"/>
                  <a:pt x="10029" y="7995"/>
                  <a:pt x="10012" y="7995"/>
                </a:cubicBezTo>
                <a:cubicBezTo>
                  <a:pt x="10011" y="7996"/>
                  <a:pt x="10009" y="7996"/>
                  <a:pt x="10008" y="7996"/>
                </a:cubicBezTo>
                <a:cubicBezTo>
                  <a:pt x="9989" y="7996"/>
                  <a:pt x="9973" y="7965"/>
                  <a:pt x="9965" y="7949"/>
                </a:cubicBezTo>
                <a:cubicBezTo>
                  <a:pt x="9961" y="7941"/>
                  <a:pt x="9948" y="7898"/>
                  <a:pt x="9932" y="7898"/>
                </a:cubicBezTo>
                <a:cubicBezTo>
                  <a:pt x="9915" y="7898"/>
                  <a:pt x="9906" y="7924"/>
                  <a:pt x="9898" y="7932"/>
                </a:cubicBezTo>
                <a:cubicBezTo>
                  <a:pt x="9874" y="7964"/>
                  <a:pt x="9846" y="7983"/>
                  <a:pt x="9818" y="7983"/>
                </a:cubicBezTo>
                <a:cubicBezTo>
                  <a:pt x="9797" y="7983"/>
                  <a:pt x="9776" y="7972"/>
                  <a:pt x="9754" y="7949"/>
                </a:cubicBezTo>
                <a:cubicBezTo>
                  <a:pt x="9733" y="7924"/>
                  <a:pt x="9746" y="7894"/>
                  <a:pt x="9733" y="7873"/>
                </a:cubicBezTo>
                <a:cubicBezTo>
                  <a:pt x="9721" y="7856"/>
                  <a:pt x="9708" y="7856"/>
                  <a:pt x="9704" y="7835"/>
                </a:cubicBezTo>
                <a:cubicBezTo>
                  <a:pt x="9704" y="7814"/>
                  <a:pt x="9708" y="7793"/>
                  <a:pt x="9704" y="7772"/>
                </a:cubicBezTo>
                <a:cubicBezTo>
                  <a:pt x="9670" y="7768"/>
                  <a:pt x="9632" y="7751"/>
                  <a:pt x="9602" y="7725"/>
                </a:cubicBezTo>
                <a:cubicBezTo>
                  <a:pt x="9577" y="7704"/>
                  <a:pt x="9560" y="7654"/>
                  <a:pt x="9585" y="7620"/>
                </a:cubicBezTo>
                <a:cubicBezTo>
                  <a:pt x="9594" y="7607"/>
                  <a:pt x="9611" y="7603"/>
                  <a:pt x="9623" y="7594"/>
                </a:cubicBezTo>
                <a:cubicBezTo>
                  <a:pt x="9645" y="7586"/>
                  <a:pt x="9666" y="7578"/>
                  <a:pt x="9678" y="7561"/>
                </a:cubicBezTo>
                <a:cubicBezTo>
                  <a:pt x="9704" y="7535"/>
                  <a:pt x="9725" y="7502"/>
                  <a:pt x="9737" y="7468"/>
                </a:cubicBezTo>
                <a:cubicBezTo>
                  <a:pt x="9750" y="7443"/>
                  <a:pt x="9746" y="7438"/>
                  <a:pt x="9780" y="7434"/>
                </a:cubicBezTo>
                <a:cubicBezTo>
                  <a:pt x="9847" y="7421"/>
                  <a:pt x="9915" y="7413"/>
                  <a:pt x="9982" y="7392"/>
                </a:cubicBezTo>
                <a:cubicBezTo>
                  <a:pt x="10020" y="7383"/>
                  <a:pt x="10033" y="7379"/>
                  <a:pt x="10029" y="7337"/>
                </a:cubicBezTo>
                <a:cubicBezTo>
                  <a:pt x="10029" y="7307"/>
                  <a:pt x="10024" y="7291"/>
                  <a:pt x="9999" y="7269"/>
                </a:cubicBezTo>
                <a:cubicBezTo>
                  <a:pt x="9978" y="7257"/>
                  <a:pt x="9957" y="7257"/>
                  <a:pt x="9932" y="7248"/>
                </a:cubicBezTo>
                <a:cubicBezTo>
                  <a:pt x="9902" y="7240"/>
                  <a:pt x="9877" y="7227"/>
                  <a:pt x="9847" y="7223"/>
                </a:cubicBezTo>
                <a:cubicBezTo>
                  <a:pt x="9796" y="7210"/>
                  <a:pt x="9771" y="7168"/>
                  <a:pt x="9737" y="7134"/>
                </a:cubicBezTo>
                <a:cubicBezTo>
                  <a:pt x="9702" y="7099"/>
                  <a:pt x="9666" y="7061"/>
                  <a:pt x="9623" y="7061"/>
                </a:cubicBezTo>
                <a:cubicBezTo>
                  <a:pt x="9605" y="7061"/>
                  <a:pt x="9586" y="7068"/>
                  <a:pt x="9564" y="7084"/>
                </a:cubicBezTo>
                <a:cubicBezTo>
                  <a:pt x="9552" y="7092"/>
                  <a:pt x="9531" y="7134"/>
                  <a:pt x="9509" y="7139"/>
                </a:cubicBezTo>
                <a:cubicBezTo>
                  <a:pt x="9509" y="7139"/>
                  <a:pt x="9508" y="7139"/>
                  <a:pt x="9507" y="7139"/>
                </a:cubicBezTo>
                <a:cubicBezTo>
                  <a:pt x="9478" y="7139"/>
                  <a:pt x="9454" y="7075"/>
                  <a:pt x="9438" y="7063"/>
                </a:cubicBezTo>
                <a:cubicBezTo>
                  <a:pt x="9426" y="7054"/>
                  <a:pt x="9419" y="7049"/>
                  <a:pt x="9411" y="7049"/>
                </a:cubicBezTo>
                <a:cubicBezTo>
                  <a:pt x="9404" y="7049"/>
                  <a:pt x="9397" y="7053"/>
                  <a:pt x="9387" y="7058"/>
                </a:cubicBezTo>
                <a:cubicBezTo>
                  <a:pt x="9358" y="7080"/>
                  <a:pt x="9324" y="7109"/>
                  <a:pt x="9307" y="7139"/>
                </a:cubicBezTo>
                <a:cubicBezTo>
                  <a:pt x="9269" y="7189"/>
                  <a:pt x="9400" y="7177"/>
                  <a:pt x="9425" y="7189"/>
                </a:cubicBezTo>
                <a:cubicBezTo>
                  <a:pt x="9455" y="7202"/>
                  <a:pt x="9455" y="7244"/>
                  <a:pt x="9471" y="7269"/>
                </a:cubicBezTo>
                <a:cubicBezTo>
                  <a:pt x="9484" y="7295"/>
                  <a:pt x="9505" y="7316"/>
                  <a:pt x="9501" y="7345"/>
                </a:cubicBezTo>
                <a:cubicBezTo>
                  <a:pt x="9501" y="7375"/>
                  <a:pt x="9484" y="7405"/>
                  <a:pt x="9467" y="7426"/>
                </a:cubicBezTo>
                <a:cubicBezTo>
                  <a:pt x="9455" y="7443"/>
                  <a:pt x="9425" y="7455"/>
                  <a:pt x="9417" y="7472"/>
                </a:cubicBezTo>
                <a:cubicBezTo>
                  <a:pt x="9412" y="7485"/>
                  <a:pt x="9442" y="7518"/>
                  <a:pt x="9446" y="7531"/>
                </a:cubicBezTo>
                <a:cubicBezTo>
                  <a:pt x="9467" y="7586"/>
                  <a:pt x="9463" y="7632"/>
                  <a:pt x="9429" y="7683"/>
                </a:cubicBezTo>
                <a:cubicBezTo>
                  <a:pt x="9415" y="7705"/>
                  <a:pt x="9390" y="7759"/>
                  <a:pt x="9359" y="7759"/>
                </a:cubicBezTo>
                <a:cubicBezTo>
                  <a:pt x="9355" y="7759"/>
                  <a:pt x="9350" y="7758"/>
                  <a:pt x="9345" y="7755"/>
                </a:cubicBezTo>
                <a:cubicBezTo>
                  <a:pt x="9320" y="7738"/>
                  <a:pt x="9307" y="7708"/>
                  <a:pt x="9303" y="7679"/>
                </a:cubicBezTo>
                <a:cubicBezTo>
                  <a:pt x="9298" y="7658"/>
                  <a:pt x="9303" y="7624"/>
                  <a:pt x="9286" y="7611"/>
                </a:cubicBezTo>
                <a:cubicBezTo>
                  <a:pt x="9273" y="7599"/>
                  <a:pt x="9244" y="7603"/>
                  <a:pt x="9231" y="7599"/>
                </a:cubicBezTo>
                <a:cubicBezTo>
                  <a:pt x="9197" y="7582"/>
                  <a:pt x="9193" y="7548"/>
                  <a:pt x="9189" y="7514"/>
                </a:cubicBezTo>
                <a:cubicBezTo>
                  <a:pt x="9184" y="7476"/>
                  <a:pt x="9184" y="7430"/>
                  <a:pt x="9168" y="7392"/>
                </a:cubicBezTo>
                <a:cubicBezTo>
                  <a:pt x="9159" y="7379"/>
                  <a:pt x="9155" y="7379"/>
                  <a:pt x="9142" y="7371"/>
                </a:cubicBezTo>
                <a:cubicBezTo>
                  <a:pt x="9125" y="7362"/>
                  <a:pt x="9117" y="7354"/>
                  <a:pt x="9109" y="7333"/>
                </a:cubicBezTo>
                <a:cubicBezTo>
                  <a:pt x="9100" y="7316"/>
                  <a:pt x="9096" y="7282"/>
                  <a:pt x="9075" y="7274"/>
                </a:cubicBezTo>
                <a:lnTo>
                  <a:pt x="9075" y="7274"/>
                </a:lnTo>
                <a:cubicBezTo>
                  <a:pt x="9062" y="7307"/>
                  <a:pt x="9083" y="7354"/>
                  <a:pt x="9083" y="7388"/>
                </a:cubicBezTo>
                <a:cubicBezTo>
                  <a:pt x="9083" y="7400"/>
                  <a:pt x="9083" y="7438"/>
                  <a:pt x="9071" y="7447"/>
                </a:cubicBezTo>
                <a:cubicBezTo>
                  <a:pt x="9065" y="7451"/>
                  <a:pt x="9058" y="7453"/>
                  <a:pt x="9052" y="7453"/>
                </a:cubicBezTo>
                <a:cubicBezTo>
                  <a:pt x="9014" y="7453"/>
                  <a:pt x="8972" y="7384"/>
                  <a:pt x="8961" y="7362"/>
                </a:cubicBezTo>
                <a:cubicBezTo>
                  <a:pt x="8960" y="7362"/>
                  <a:pt x="8959" y="7362"/>
                  <a:pt x="8958" y="7362"/>
                </a:cubicBezTo>
                <a:cubicBezTo>
                  <a:pt x="8907" y="7362"/>
                  <a:pt x="8936" y="7468"/>
                  <a:pt x="8952" y="7489"/>
                </a:cubicBezTo>
                <a:cubicBezTo>
                  <a:pt x="8999" y="7540"/>
                  <a:pt x="9096" y="7552"/>
                  <a:pt x="9083" y="7637"/>
                </a:cubicBezTo>
                <a:cubicBezTo>
                  <a:pt x="9081" y="7665"/>
                  <a:pt x="9066" y="7673"/>
                  <a:pt x="9047" y="7673"/>
                </a:cubicBezTo>
                <a:cubicBezTo>
                  <a:pt x="9034" y="7673"/>
                  <a:pt x="9020" y="7670"/>
                  <a:pt x="9007" y="7666"/>
                </a:cubicBezTo>
                <a:cubicBezTo>
                  <a:pt x="8965" y="7658"/>
                  <a:pt x="8906" y="7666"/>
                  <a:pt x="8881" y="7620"/>
                </a:cubicBezTo>
                <a:cubicBezTo>
                  <a:pt x="8872" y="7599"/>
                  <a:pt x="8872" y="7561"/>
                  <a:pt x="8868" y="7535"/>
                </a:cubicBezTo>
                <a:cubicBezTo>
                  <a:pt x="8868" y="7518"/>
                  <a:pt x="8868" y="7497"/>
                  <a:pt x="8864" y="7481"/>
                </a:cubicBezTo>
                <a:cubicBezTo>
                  <a:pt x="8859" y="7459"/>
                  <a:pt x="8847" y="7438"/>
                  <a:pt x="8843" y="7417"/>
                </a:cubicBezTo>
                <a:cubicBezTo>
                  <a:pt x="8843" y="7388"/>
                  <a:pt x="8859" y="7371"/>
                  <a:pt x="8868" y="7345"/>
                </a:cubicBezTo>
                <a:cubicBezTo>
                  <a:pt x="8872" y="7320"/>
                  <a:pt x="8864" y="7299"/>
                  <a:pt x="8872" y="7274"/>
                </a:cubicBezTo>
                <a:cubicBezTo>
                  <a:pt x="8881" y="7253"/>
                  <a:pt x="8885" y="7257"/>
                  <a:pt x="8906" y="7248"/>
                </a:cubicBezTo>
                <a:cubicBezTo>
                  <a:pt x="8973" y="7219"/>
                  <a:pt x="9033" y="7156"/>
                  <a:pt x="9016" y="7084"/>
                </a:cubicBezTo>
                <a:cubicBezTo>
                  <a:pt x="9005" y="7081"/>
                  <a:pt x="8994" y="7080"/>
                  <a:pt x="8983" y="7080"/>
                </a:cubicBezTo>
                <a:cubicBezTo>
                  <a:pt x="8946" y="7080"/>
                  <a:pt x="8908" y="7092"/>
                  <a:pt x="8872" y="7092"/>
                </a:cubicBezTo>
                <a:cubicBezTo>
                  <a:pt x="8867" y="7092"/>
                  <a:pt x="8855" y="7094"/>
                  <a:pt x="8846" y="7094"/>
                </a:cubicBezTo>
                <a:cubicBezTo>
                  <a:pt x="8841" y="7094"/>
                  <a:pt x="8837" y="7094"/>
                  <a:pt x="8834" y="7092"/>
                </a:cubicBezTo>
                <a:cubicBezTo>
                  <a:pt x="8817" y="7084"/>
                  <a:pt x="8822" y="7058"/>
                  <a:pt x="8813" y="7046"/>
                </a:cubicBezTo>
                <a:cubicBezTo>
                  <a:pt x="8805" y="7033"/>
                  <a:pt x="8793" y="7028"/>
                  <a:pt x="8780" y="7028"/>
                </a:cubicBezTo>
                <a:cubicBezTo>
                  <a:pt x="8747" y="7028"/>
                  <a:pt x="8705" y="7056"/>
                  <a:pt x="8691" y="7080"/>
                </a:cubicBezTo>
                <a:cubicBezTo>
                  <a:pt x="8686" y="7088"/>
                  <a:pt x="8686" y="7096"/>
                  <a:pt x="8682" y="7105"/>
                </a:cubicBezTo>
                <a:cubicBezTo>
                  <a:pt x="8674" y="7122"/>
                  <a:pt x="8653" y="7126"/>
                  <a:pt x="8653" y="7143"/>
                </a:cubicBezTo>
                <a:cubicBezTo>
                  <a:pt x="8686" y="7160"/>
                  <a:pt x="8720" y="7198"/>
                  <a:pt x="8716" y="7236"/>
                </a:cubicBezTo>
                <a:cubicBezTo>
                  <a:pt x="8712" y="7278"/>
                  <a:pt x="8694" y="7352"/>
                  <a:pt x="8646" y="7352"/>
                </a:cubicBezTo>
                <a:cubicBezTo>
                  <a:pt x="8642" y="7352"/>
                  <a:pt x="8637" y="7351"/>
                  <a:pt x="8632" y="7350"/>
                </a:cubicBezTo>
                <a:cubicBezTo>
                  <a:pt x="8577" y="7337"/>
                  <a:pt x="8577" y="7257"/>
                  <a:pt x="8534" y="7227"/>
                </a:cubicBezTo>
                <a:cubicBezTo>
                  <a:pt x="8509" y="7206"/>
                  <a:pt x="8492" y="7219"/>
                  <a:pt x="8467" y="7210"/>
                </a:cubicBezTo>
                <a:cubicBezTo>
                  <a:pt x="8446" y="7202"/>
                  <a:pt x="8429" y="7181"/>
                  <a:pt x="8412" y="7168"/>
                </a:cubicBezTo>
                <a:cubicBezTo>
                  <a:pt x="8395" y="7147"/>
                  <a:pt x="8378" y="7109"/>
                  <a:pt x="8357" y="7096"/>
                </a:cubicBezTo>
                <a:cubicBezTo>
                  <a:pt x="8349" y="7091"/>
                  <a:pt x="8341" y="7089"/>
                  <a:pt x="8334" y="7089"/>
                </a:cubicBezTo>
                <a:cubicBezTo>
                  <a:pt x="8311" y="7089"/>
                  <a:pt x="8292" y="7109"/>
                  <a:pt x="8273" y="7122"/>
                </a:cubicBezTo>
                <a:cubicBezTo>
                  <a:pt x="8259" y="7132"/>
                  <a:pt x="8245" y="7136"/>
                  <a:pt x="8231" y="7136"/>
                </a:cubicBezTo>
                <a:cubicBezTo>
                  <a:pt x="8205" y="7136"/>
                  <a:pt x="8179" y="7123"/>
                  <a:pt x="8155" y="7109"/>
                </a:cubicBezTo>
                <a:cubicBezTo>
                  <a:pt x="8128" y="7093"/>
                  <a:pt x="8110" y="7075"/>
                  <a:pt x="8088" y="7075"/>
                </a:cubicBezTo>
                <a:cubicBezTo>
                  <a:pt x="8075" y="7075"/>
                  <a:pt x="8062" y="7081"/>
                  <a:pt x="8045" y="7096"/>
                </a:cubicBezTo>
                <a:cubicBezTo>
                  <a:pt x="8028" y="7113"/>
                  <a:pt x="7973" y="7134"/>
                  <a:pt x="7986" y="7168"/>
                </a:cubicBezTo>
                <a:cubicBezTo>
                  <a:pt x="7990" y="7181"/>
                  <a:pt x="8028" y="7202"/>
                  <a:pt x="8036" y="7206"/>
                </a:cubicBezTo>
                <a:cubicBezTo>
                  <a:pt x="8058" y="7223"/>
                  <a:pt x="8083" y="7231"/>
                  <a:pt x="8104" y="7248"/>
                </a:cubicBezTo>
                <a:cubicBezTo>
                  <a:pt x="8125" y="7265"/>
                  <a:pt x="8125" y="7282"/>
                  <a:pt x="8134" y="7307"/>
                </a:cubicBezTo>
                <a:cubicBezTo>
                  <a:pt x="8142" y="7324"/>
                  <a:pt x="8150" y="7337"/>
                  <a:pt x="8159" y="7354"/>
                </a:cubicBezTo>
                <a:cubicBezTo>
                  <a:pt x="8167" y="7367"/>
                  <a:pt x="8193" y="7388"/>
                  <a:pt x="8197" y="7405"/>
                </a:cubicBezTo>
                <a:cubicBezTo>
                  <a:pt x="8218" y="7447"/>
                  <a:pt x="8172" y="7426"/>
                  <a:pt x="8155" y="7443"/>
                </a:cubicBezTo>
                <a:cubicBezTo>
                  <a:pt x="8142" y="7451"/>
                  <a:pt x="8142" y="7493"/>
                  <a:pt x="8146" y="7506"/>
                </a:cubicBezTo>
                <a:cubicBezTo>
                  <a:pt x="8155" y="7544"/>
                  <a:pt x="8180" y="7544"/>
                  <a:pt x="8214" y="7556"/>
                </a:cubicBezTo>
                <a:cubicBezTo>
                  <a:pt x="8226" y="7561"/>
                  <a:pt x="8243" y="7565"/>
                  <a:pt x="8256" y="7569"/>
                </a:cubicBezTo>
                <a:cubicBezTo>
                  <a:pt x="8235" y="7578"/>
                  <a:pt x="8226" y="7607"/>
                  <a:pt x="8210" y="7620"/>
                </a:cubicBezTo>
                <a:cubicBezTo>
                  <a:pt x="8204" y="7623"/>
                  <a:pt x="8197" y="7624"/>
                  <a:pt x="8189" y="7624"/>
                </a:cubicBezTo>
                <a:cubicBezTo>
                  <a:pt x="8174" y="7624"/>
                  <a:pt x="8156" y="7620"/>
                  <a:pt x="8142" y="7620"/>
                </a:cubicBezTo>
                <a:lnTo>
                  <a:pt x="8066" y="7620"/>
                </a:lnTo>
                <a:cubicBezTo>
                  <a:pt x="8053" y="7620"/>
                  <a:pt x="8042" y="7621"/>
                  <a:pt x="8030" y="7621"/>
                </a:cubicBezTo>
                <a:cubicBezTo>
                  <a:pt x="8019" y="7621"/>
                  <a:pt x="8007" y="7620"/>
                  <a:pt x="7994" y="7616"/>
                </a:cubicBezTo>
                <a:cubicBezTo>
                  <a:pt x="7956" y="7611"/>
                  <a:pt x="7922" y="7586"/>
                  <a:pt x="7885" y="7578"/>
                </a:cubicBezTo>
                <a:cubicBezTo>
                  <a:pt x="7876" y="7576"/>
                  <a:pt x="7868" y="7575"/>
                  <a:pt x="7861" y="7575"/>
                </a:cubicBezTo>
                <a:cubicBezTo>
                  <a:pt x="7830" y="7575"/>
                  <a:pt x="7810" y="7589"/>
                  <a:pt x="7779" y="7603"/>
                </a:cubicBezTo>
                <a:cubicBezTo>
                  <a:pt x="7754" y="7616"/>
                  <a:pt x="7720" y="7624"/>
                  <a:pt x="7699" y="7641"/>
                </a:cubicBezTo>
                <a:cubicBezTo>
                  <a:pt x="7686" y="7658"/>
                  <a:pt x="7686" y="7679"/>
                  <a:pt x="7669" y="7692"/>
                </a:cubicBezTo>
                <a:cubicBezTo>
                  <a:pt x="7657" y="7708"/>
                  <a:pt x="7635" y="7717"/>
                  <a:pt x="7619" y="7725"/>
                </a:cubicBezTo>
                <a:cubicBezTo>
                  <a:pt x="7589" y="7746"/>
                  <a:pt x="7576" y="7759"/>
                  <a:pt x="7576" y="7793"/>
                </a:cubicBezTo>
                <a:cubicBezTo>
                  <a:pt x="7576" y="7818"/>
                  <a:pt x="7585" y="7852"/>
                  <a:pt x="7572" y="7873"/>
                </a:cubicBezTo>
                <a:cubicBezTo>
                  <a:pt x="7547" y="7911"/>
                  <a:pt x="7496" y="7886"/>
                  <a:pt x="7467" y="7911"/>
                </a:cubicBezTo>
                <a:cubicBezTo>
                  <a:pt x="7446" y="7924"/>
                  <a:pt x="7454" y="7962"/>
                  <a:pt x="7458" y="7987"/>
                </a:cubicBezTo>
                <a:cubicBezTo>
                  <a:pt x="7462" y="8008"/>
                  <a:pt x="7467" y="8050"/>
                  <a:pt x="7479" y="8071"/>
                </a:cubicBezTo>
                <a:cubicBezTo>
                  <a:pt x="7509" y="8118"/>
                  <a:pt x="7547" y="8135"/>
                  <a:pt x="7598" y="8135"/>
                </a:cubicBezTo>
                <a:cubicBezTo>
                  <a:pt x="7627" y="8135"/>
                  <a:pt x="7652" y="8126"/>
                  <a:pt x="7682" y="8126"/>
                </a:cubicBezTo>
                <a:cubicBezTo>
                  <a:pt x="7688" y="8125"/>
                  <a:pt x="7694" y="8125"/>
                  <a:pt x="7699" y="8125"/>
                </a:cubicBezTo>
                <a:cubicBezTo>
                  <a:pt x="7716" y="8125"/>
                  <a:pt x="7728" y="8129"/>
                  <a:pt x="7741" y="8139"/>
                </a:cubicBezTo>
                <a:cubicBezTo>
                  <a:pt x="7766" y="8160"/>
                  <a:pt x="7783" y="8198"/>
                  <a:pt x="7813" y="8215"/>
                </a:cubicBezTo>
                <a:cubicBezTo>
                  <a:pt x="7825" y="8222"/>
                  <a:pt x="7838" y="8224"/>
                  <a:pt x="7853" y="8224"/>
                </a:cubicBezTo>
                <a:cubicBezTo>
                  <a:pt x="7874" y="8224"/>
                  <a:pt x="7896" y="8218"/>
                  <a:pt x="7914" y="8211"/>
                </a:cubicBezTo>
                <a:cubicBezTo>
                  <a:pt x="7948" y="8202"/>
                  <a:pt x="7977" y="8185"/>
                  <a:pt x="7990" y="8152"/>
                </a:cubicBezTo>
                <a:cubicBezTo>
                  <a:pt x="8003" y="8118"/>
                  <a:pt x="8003" y="8088"/>
                  <a:pt x="8036" y="8063"/>
                </a:cubicBezTo>
                <a:cubicBezTo>
                  <a:pt x="8066" y="8038"/>
                  <a:pt x="8096" y="8038"/>
                  <a:pt x="8134" y="8038"/>
                </a:cubicBezTo>
                <a:cubicBezTo>
                  <a:pt x="8176" y="8042"/>
                  <a:pt x="8197" y="8071"/>
                  <a:pt x="8235" y="8080"/>
                </a:cubicBezTo>
                <a:cubicBezTo>
                  <a:pt x="8244" y="8083"/>
                  <a:pt x="8253" y="8084"/>
                  <a:pt x="8262" y="8084"/>
                </a:cubicBezTo>
                <a:cubicBezTo>
                  <a:pt x="8304" y="8084"/>
                  <a:pt x="8345" y="8058"/>
                  <a:pt x="8387" y="8058"/>
                </a:cubicBezTo>
                <a:cubicBezTo>
                  <a:pt x="8390" y="8058"/>
                  <a:pt x="8393" y="8059"/>
                  <a:pt x="8395" y="8059"/>
                </a:cubicBezTo>
                <a:cubicBezTo>
                  <a:pt x="8425" y="8063"/>
                  <a:pt x="8446" y="8080"/>
                  <a:pt x="8471" y="8093"/>
                </a:cubicBezTo>
                <a:cubicBezTo>
                  <a:pt x="8492" y="8105"/>
                  <a:pt x="8513" y="8114"/>
                  <a:pt x="8530" y="8126"/>
                </a:cubicBezTo>
                <a:cubicBezTo>
                  <a:pt x="8561" y="8154"/>
                  <a:pt x="8578" y="8167"/>
                  <a:pt x="8604" y="8167"/>
                </a:cubicBezTo>
                <a:cubicBezTo>
                  <a:pt x="8618" y="8167"/>
                  <a:pt x="8635" y="8163"/>
                  <a:pt x="8657" y="8156"/>
                </a:cubicBezTo>
                <a:cubicBezTo>
                  <a:pt x="8670" y="8152"/>
                  <a:pt x="8686" y="8147"/>
                  <a:pt x="8703" y="8143"/>
                </a:cubicBezTo>
                <a:cubicBezTo>
                  <a:pt x="8767" y="8270"/>
                  <a:pt x="8859" y="8380"/>
                  <a:pt x="8944" y="8477"/>
                </a:cubicBezTo>
                <a:cubicBezTo>
                  <a:pt x="9041" y="8591"/>
                  <a:pt x="9142" y="8713"/>
                  <a:pt x="9260" y="8823"/>
                </a:cubicBezTo>
                <a:cubicBezTo>
                  <a:pt x="9248" y="8814"/>
                  <a:pt x="9231" y="8806"/>
                  <a:pt x="9218" y="8802"/>
                </a:cubicBezTo>
                <a:cubicBezTo>
                  <a:pt x="9209" y="8800"/>
                  <a:pt x="9199" y="8799"/>
                  <a:pt x="9190" y="8799"/>
                </a:cubicBezTo>
                <a:cubicBezTo>
                  <a:pt x="9174" y="8799"/>
                  <a:pt x="9158" y="8801"/>
                  <a:pt x="9142" y="8801"/>
                </a:cubicBezTo>
                <a:cubicBezTo>
                  <a:pt x="9128" y="8801"/>
                  <a:pt x="9114" y="8799"/>
                  <a:pt x="9100" y="8793"/>
                </a:cubicBezTo>
                <a:cubicBezTo>
                  <a:pt x="9079" y="8785"/>
                  <a:pt x="9075" y="8780"/>
                  <a:pt x="9049" y="8780"/>
                </a:cubicBezTo>
                <a:cubicBezTo>
                  <a:pt x="9044" y="8780"/>
                  <a:pt x="9036" y="8782"/>
                  <a:pt x="9028" y="8782"/>
                </a:cubicBezTo>
                <a:cubicBezTo>
                  <a:pt x="9024" y="8782"/>
                  <a:pt x="9020" y="8782"/>
                  <a:pt x="9016" y="8780"/>
                </a:cubicBezTo>
                <a:cubicBezTo>
                  <a:pt x="9003" y="8780"/>
                  <a:pt x="9003" y="8776"/>
                  <a:pt x="8995" y="8772"/>
                </a:cubicBezTo>
                <a:cubicBezTo>
                  <a:pt x="8978" y="8768"/>
                  <a:pt x="8961" y="8768"/>
                  <a:pt x="8948" y="8759"/>
                </a:cubicBezTo>
                <a:cubicBezTo>
                  <a:pt x="8935" y="8751"/>
                  <a:pt x="8927" y="8747"/>
                  <a:pt x="8923" y="8734"/>
                </a:cubicBezTo>
                <a:cubicBezTo>
                  <a:pt x="8919" y="8726"/>
                  <a:pt x="8919" y="8713"/>
                  <a:pt x="8914" y="8705"/>
                </a:cubicBezTo>
                <a:cubicBezTo>
                  <a:pt x="8902" y="8692"/>
                  <a:pt x="8885" y="8696"/>
                  <a:pt x="8868" y="8683"/>
                </a:cubicBezTo>
                <a:cubicBezTo>
                  <a:pt x="8851" y="8667"/>
                  <a:pt x="8847" y="8662"/>
                  <a:pt x="8830" y="8650"/>
                </a:cubicBezTo>
                <a:cubicBezTo>
                  <a:pt x="8809" y="8641"/>
                  <a:pt x="8796" y="8633"/>
                  <a:pt x="8784" y="8612"/>
                </a:cubicBezTo>
                <a:cubicBezTo>
                  <a:pt x="8767" y="8586"/>
                  <a:pt x="8771" y="8578"/>
                  <a:pt x="8741" y="8574"/>
                </a:cubicBezTo>
                <a:cubicBezTo>
                  <a:pt x="8734" y="8538"/>
                  <a:pt x="8721" y="8536"/>
                  <a:pt x="8695" y="8536"/>
                </a:cubicBezTo>
                <a:cubicBezTo>
                  <a:pt x="8690" y="8536"/>
                  <a:pt x="8684" y="8536"/>
                  <a:pt x="8678" y="8536"/>
                </a:cubicBezTo>
                <a:cubicBezTo>
                  <a:pt x="8668" y="8536"/>
                  <a:pt x="8659" y="8535"/>
                  <a:pt x="8650" y="8535"/>
                </a:cubicBezTo>
                <a:cubicBezTo>
                  <a:pt x="8632" y="8535"/>
                  <a:pt x="8615" y="8537"/>
                  <a:pt x="8598" y="8548"/>
                </a:cubicBezTo>
                <a:cubicBezTo>
                  <a:pt x="8568" y="8569"/>
                  <a:pt x="8560" y="8578"/>
                  <a:pt x="8522" y="8578"/>
                </a:cubicBezTo>
                <a:cubicBezTo>
                  <a:pt x="8505" y="8578"/>
                  <a:pt x="8484" y="8574"/>
                  <a:pt x="8466" y="8574"/>
                </a:cubicBezTo>
                <a:cubicBezTo>
                  <a:pt x="8457" y="8574"/>
                  <a:pt x="8449" y="8575"/>
                  <a:pt x="8442" y="8578"/>
                </a:cubicBezTo>
                <a:cubicBezTo>
                  <a:pt x="8446" y="8591"/>
                  <a:pt x="8454" y="8624"/>
                  <a:pt x="8442" y="8633"/>
                </a:cubicBezTo>
                <a:cubicBezTo>
                  <a:pt x="8438" y="8634"/>
                  <a:pt x="8435" y="8635"/>
                  <a:pt x="8432" y="8635"/>
                </a:cubicBezTo>
                <a:cubicBezTo>
                  <a:pt x="8425" y="8635"/>
                  <a:pt x="8418" y="8632"/>
                  <a:pt x="8413" y="8632"/>
                </a:cubicBezTo>
                <a:cubicBezTo>
                  <a:pt x="8407" y="8632"/>
                  <a:pt x="8404" y="8635"/>
                  <a:pt x="8404" y="8645"/>
                </a:cubicBezTo>
                <a:cubicBezTo>
                  <a:pt x="8404" y="8667"/>
                  <a:pt x="8421" y="8688"/>
                  <a:pt x="8433" y="8696"/>
                </a:cubicBezTo>
                <a:cubicBezTo>
                  <a:pt x="8454" y="8713"/>
                  <a:pt x="8505" y="8734"/>
                  <a:pt x="8513" y="8759"/>
                </a:cubicBezTo>
                <a:cubicBezTo>
                  <a:pt x="8503" y="8763"/>
                  <a:pt x="8493" y="8764"/>
                  <a:pt x="8482" y="8764"/>
                </a:cubicBezTo>
                <a:cubicBezTo>
                  <a:pt x="8448" y="8764"/>
                  <a:pt x="8413" y="8750"/>
                  <a:pt x="8379" y="8750"/>
                </a:cubicBezTo>
                <a:cubicBezTo>
                  <a:pt x="8373" y="8750"/>
                  <a:pt x="8367" y="8750"/>
                  <a:pt x="8361" y="8751"/>
                </a:cubicBezTo>
                <a:cubicBezTo>
                  <a:pt x="8345" y="8753"/>
                  <a:pt x="8337" y="8757"/>
                  <a:pt x="8330" y="8757"/>
                </a:cubicBezTo>
                <a:cubicBezTo>
                  <a:pt x="8323" y="8757"/>
                  <a:pt x="8317" y="8753"/>
                  <a:pt x="8302" y="8738"/>
                </a:cubicBezTo>
                <a:cubicBezTo>
                  <a:pt x="8285" y="8717"/>
                  <a:pt x="8281" y="8688"/>
                  <a:pt x="8252" y="8675"/>
                </a:cubicBezTo>
                <a:cubicBezTo>
                  <a:pt x="8231" y="8667"/>
                  <a:pt x="8210" y="8658"/>
                  <a:pt x="8188" y="8641"/>
                </a:cubicBezTo>
                <a:cubicBezTo>
                  <a:pt x="8180" y="8633"/>
                  <a:pt x="8172" y="8624"/>
                  <a:pt x="8159" y="8616"/>
                </a:cubicBezTo>
                <a:cubicBezTo>
                  <a:pt x="8155" y="8616"/>
                  <a:pt x="8138" y="8612"/>
                  <a:pt x="8134" y="8612"/>
                </a:cubicBezTo>
                <a:cubicBezTo>
                  <a:pt x="8104" y="8591"/>
                  <a:pt x="8112" y="8536"/>
                  <a:pt x="8096" y="8502"/>
                </a:cubicBezTo>
                <a:cubicBezTo>
                  <a:pt x="8087" y="8489"/>
                  <a:pt x="8074" y="8477"/>
                  <a:pt x="8062" y="8468"/>
                </a:cubicBezTo>
                <a:cubicBezTo>
                  <a:pt x="8049" y="8464"/>
                  <a:pt x="8049" y="8468"/>
                  <a:pt x="8036" y="8460"/>
                </a:cubicBezTo>
                <a:cubicBezTo>
                  <a:pt x="8028" y="8455"/>
                  <a:pt x="8028" y="8443"/>
                  <a:pt x="8020" y="8439"/>
                </a:cubicBezTo>
                <a:cubicBezTo>
                  <a:pt x="8003" y="8422"/>
                  <a:pt x="7994" y="8430"/>
                  <a:pt x="7973" y="8426"/>
                </a:cubicBezTo>
                <a:cubicBezTo>
                  <a:pt x="7960" y="8418"/>
                  <a:pt x="7948" y="8396"/>
                  <a:pt x="7931" y="8392"/>
                </a:cubicBezTo>
                <a:cubicBezTo>
                  <a:pt x="7930" y="8392"/>
                  <a:pt x="7928" y="8392"/>
                  <a:pt x="7927" y="8392"/>
                </a:cubicBezTo>
                <a:cubicBezTo>
                  <a:pt x="7885" y="8392"/>
                  <a:pt x="7888" y="8460"/>
                  <a:pt x="7855" y="8472"/>
                </a:cubicBezTo>
                <a:cubicBezTo>
                  <a:pt x="7847" y="8472"/>
                  <a:pt x="7834" y="8468"/>
                  <a:pt x="7821" y="8468"/>
                </a:cubicBezTo>
                <a:cubicBezTo>
                  <a:pt x="7817" y="8468"/>
                  <a:pt x="7813" y="8477"/>
                  <a:pt x="7809" y="8477"/>
                </a:cubicBezTo>
                <a:cubicBezTo>
                  <a:pt x="7802" y="8478"/>
                  <a:pt x="7797" y="8479"/>
                  <a:pt x="7792" y="8479"/>
                </a:cubicBezTo>
                <a:cubicBezTo>
                  <a:pt x="7782" y="8479"/>
                  <a:pt x="7776" y="8474"/>
                  <a:pt x="7771" y="8460"/>
                </a:cubicBezTo>
                <a:cubicBezTo>
                  <a:pt x="7762" y="8426"/>
                  <a:pt x="7766" y="8392"/>
                  <a:pt x="7754" y="8358"/>
                </a:cubicBezTo>
                <a:cubicBezTo>
                  <a:pt x="7754" y="8350"/>
                  <a:pt x="7749" y="8325"/>
                  <a:pt x="7737" y="8320"/>
                </a:cubicBezTo>
                <a:cubicBezTo>
                  <a:pt x="7735" y="8320"/>
                  <a:pt x="7733" y="8319"/>
                  <a:pt x="7730" y="8319"/>
                </a:cubicBezTo>
                <a:cubicBezTo>
                  <a:pt x="7719" y="8319"/>
                  <a:pt x="7701" y="8325"/>
                  <a:pt x="7695" y="8329"/>
                </a:cubicBezTo>
                <a:cubicBezTo>
                  <a:pt x="7678" y="8337"/>
                  <a:pt x="7669" y="8337"/>
                  <a:pt x="7652" y="8342"/>
                </a:cubicBezTo>
                <a:cubicBezTo>
                  <a:pt x="7644" y="8346"/>
                  <a:pt x="7644" y="8350"/>
                  <a:pt x="7635" y="8350"/>
                </a:cubicBezTo>
                <a:cubicBezTo>
                  <a:pt x="7619" y="8350"/>
                  <a:pt x="7610" y="8337"/>
                  <a:pt x="7598" y="8333"/>
                </a:cubicBezTo>
                <a:cubicBezTo>
                  <a:pt x="7592" y="8332"/>
                  <a:pt x="7588" y="8331"/>
                  <a:pt x="7583" y="8331"/>
                </a:cubicBezTo>
                <a:cubicBezTo>
                  <a:pt x="7561" y="8331"/>
                  <a:pt x="7551" y="8348"/>
                  <a:pt x="7530" y="8363"/>
                </a:cubicBezTo>
                <a:cubicBezTo>
                  <a:pt x="7513" y="8375"/>
                  <a:pt x="7496" y="8384"/>
                  <a:pt x="7484" y="8396"/>
                </a:cubicBezTo>
                <a:cubicBezTo>
                  <a:pt x="7475" y="8401"/>
                  <a:pt x="7471" y="8409"/>
                  <a:pt x="7462" y="8409"/>
                </a:cubicBezTo>
                <a:cubicBezTo>
                  <a:pt x="7454" y="8413"/>
                  <a:pt x="7441" y="8413"/>
                  <a:pt x="7437" y="8413"/>
                </a:cubicBezTo>
                <a:cubicBezTo>
                  <a:pt x="7420" y="8426"/>
                  <a:pt x="7429" y="8443"/>
                  <a:pt x="7424" y="8460"/>
                </a:cubicBezTo>
                <a:cubicBezTo>
                  <a:pt x="7420" y="8468"/>
                  <a:pt x="7408" y="8506"/>
                  <a:pt x="7403" y="8510"/>
                </a:cubicBezTo>
                <a:cubicBezTo>
                  <a:pt x="7399" y="8513"/>
                  <a:pt x="7392" y="8514"/>
                  <a:pt x="7384" y="8514"/>
                </a:cubicBezTo>
                <a:cubicBezTo>
                  <a:pt x="7376" y="8514"/>
                  <a:pt x="7367" y="8513"/>
                  <a:pt x="7359" y="8513"/>
                </a:cubicBezTo>
                <a:cubicBezTo>
                  <a:pt x="7355" y="8513"/>
                  <a:pt x="7351" y="8514"/>
                  <a:pt x="7348" y="8515"/>
                </a:cubicBezTo>
                <a:cubicBezTo>
                  <a:pt x="7332" y="8515"/>
                  <a:pt x="7323" y="8515"/>
                  <a:pt x="7319" y="8536"/>
                </a:cubicBezTo>
                <a:cubicBezTo>
                  <a:pt x="7310" y="8557"/>
                  <a:pt x="7327" y="8565"/>
                  <a:pt x="7294" y="8565"/>
                </a:cubicBezTo>
                <a:cubicBezTo>
                  <a:pt x="7291" y="8566"/>
                  <a:pt x="7287" y="8566"/>
                  <a:pt x="7283" y="8566"/>
                </a:cubicBezTo>
                <a:cubicBezTo>
                  <a:pt x="7275" y="8566"/>
                  <a:pt x="7266" y="8565"/>
                  <a:pt x="7256" y="8565"/>
                </a:cubicBezTo>
                <a:cubicBezTo>
                  <a:pt x="7242" y="8565"/>
                  <a:pt x="7228" y="8567"/>
                  <a:pt x="7222" y="8578"/>
                </a:cubicBezTo>
                <a:cubicBezTo>
                  <a:pt x="7218" y="8586"/>
                  <a:pt x="7218" y="8620"/>
                  <a:pt x="7222" y="8633"/>
                </a:cubicBezTo>
                <a:cubicBezTo>
                  <a:pt x="7222" y="8650"/>
                  <a:pt x="7235" y="8654"/>
                  <a:pt x="7239" y="8675"/>
                </a:cubicBezTo>
                <a:cubicBezTo>
                  <a:pt x="7247" y="8696"/>
                  <a:pt x="7243" y="8726"/>
                  <a:pt x="7243" y="8747"/>
                </a:cubicBezTo>
                <a:cubicBezTo>
                  <a:pt x="7243" y="8755"/>
                  <a:pt x="7239" y="8776"/>
                  <a:pt x="7243" y="8780"/>
                </a:cubicBezTo>
                <a:cubicBezTo>
                  <a:pt x="7247" y="8797"/>
                  <a:pt x="7251" y="8793"/>
                  <a:pt x="7260" y="8806"/>
                </a:cubicBezTo>
                <a:cubicBezTo>
                  <a:pt x="7268" y="8814"/>
                  <a:pt x="7285" y="8840"/>
                  <a:pt x="7294" y="8844"/>
                </a:cubicBezTo>
                <a:cubicBezTo>
                  <a:pt x="7306" y="8849"/>
                  <a:pt x="7324" y="8851"/>
                  <a:pt x="7344" y="8851"/>
                </a:cubicBezTo>
                <a:cubicBezTo>
                  <a:pt x="7369" y="8851"/>
                  <a:pt x="7397" y="8848"/>
                  <a:pt x="7416" y="8848"/>
                </a:cubicBezTo>
                <a:cubicBezTo>
                  <a:pt x="7441" y="8848"/>
                  <a:pt x="7458" y="8848"/>
                  <a:pt x="7479" y="8835"/>
                </a:cubicBezTo>
                <a:cubicBezTo>
                  <a:pt x="7500" y="8823"/>
                  <a:pt x="7522" y="8818"/>
                  <a:pt x="7543" y="8802"/>
                </a:cubicBezTo>
                <a:cubicBezTo>
                  <a:pt x="7574" y="8783"/>
                  <a:pt x="7606" y="8780"/>
                  <a:pt x="7639" y="8780"/>
                </a:cubicBezTo>
                <a:cubicBezTo>
                  <a:pt x="7651" y="8780"/>
                  <a:pt x="7662" y="8780"/>
                  <a:pt x="7673" y="8780"/>
                </a:cubicBezTo>
                <a:cubicBezTo>
                  <a:pt x="7670" y="8763"/>
                  <a:pt x="7682" y="8757"/>
                  <a:pt x="7699" y="8757"/>
                </a:cubicBezTo>
                <a:cubicBezTo>
                  <a:pt x="7721" y="8757"/>
                  <a:pt x="7754" y="8767"/>
                  <a:pt x="7771" y="8772"/>
                </a:cubicBezTo>
                <a:cubicBezTo>
                  <a:pt x="7796" y="8780"/>
                  <a:pt x="7821" y="8785"/>
                  <a:pt x="7851" y="8793"/>
                </a:cubicBezTo>
                <a:cubicBezTo>
                  <a:pt x="7885" y="8802"/>
                  <a:pt x="7922" y="8802"/>
                  <a:pt x="7960" y="8806"/>
                </a:cubicBezTo>
                <a:cubicBezTo>
                  <a:pt x="7986" y="8810"/>
                  <a:pt x="8007" y="8814"/>
                  <a:pt x="8032" y="8814"/>
                </a:cubicBezTo>
                <a:cubicBezTo>
                  <a:pt x="8038" y="8814"/>
                  <a:pt x="8044" y="8814"/>
                  <a:pt x="8051" y="8814"/>
                </a:cubicBezTo>
                <a:cubicBezTo>
                  <a:pt x="8065" y="8814"/>
                  <a:pt x="8079" y="8816"/>
                  <a:pt x="8087" y="8827"/>
                </a:cubicBezTo>
                <a:cubicBezTo>
                  <a:pt x="8070" y="8865"/>
                  <a:pt x="8049" y="8907"/>
                  <a:pt x="8032" y="8945"/>
                </a:cubicBezTo>
                <a:cubicBezTo>
                  <a:pt x="8024" y="8983"/>
                  <a:pt x="8041" y="9021"/>
                  <a:pt x="8045" y="9055"/>
                </a:cubicBezTo>
                <a:cubicBezTo>
                  <a:pt x="8049" y="9084"/>
                  <a:pt x="8045" y="9110"/>
                  <a:pt x="8049" y="9139"/>
                </a:cubicBezTo>
                <a:cubicBezTo>
                  <a:pt x="8053" y="9160"/>
                  <a:pt x="8053" y="9152"/>
                  <a:pt x="8070" y="9169"/>
                </a:cubicBezTo>
                <a:cubicBezTo>
                  <a:pt x="8096" y="9190"/>
                  <a:pt x="8087" y="9211"/>
                  <a:pt x="8125" y="9211"/>
                </a:cubicBezTo>
                <a:cubicBezTo>
                  <a:pt x="8136" y="9212"/>
                  <a:pt x="8148" y="9213"/>
                  <a:pt x="8159" y="9213"/>
                </a:cubicBezTo>
                <a:cubicBezTo>
                  <a:pt x="8187" y="9213"/>
                  <a:pt x="8216" y="9210"/>
                  <a:pt x="8243" y="9207"/>
                </a:cubicBezTo>
                <a:cubicBezTo>
                  <a:pt x="8254" y="9204"/>
                  <a:pt x="8292" y="9196"/>
                  <a:pt x="8321" y="9196"/>
                </a:cubicBezTo>
                <a:cubicBezTo>
                  <a:pt x="8338" y="9196"/>
                  <a:pt x="8353" y="9199"/>
                  <a:pt x="8357" y="9207"/>
                </a:cubicBezTo>
                <a:cubicBezTo>
                  <a:pt x="8361" y="9215"/>
                  <a:pt x="8345" y="9253"/>
                  <a:pt x="8340" y="9262"/>
                </a:cubicBezTo>
                <a:cubicBezTo>
                  <a:pt x="8328" y="9283"/>
                  <a:pt x="8311" y="9287"/>
                  <a:pt x="8294" y="9300"/>
                </a:cubicBezTo>
                <a:cubicBezTo>
                  <a:pt x="8277" y="9312"/>
                  <a:pt x="8264" y="9329"/>
                  <a:pt x="8252" y="9346"/>
                </a:cubicBezTo>
                <a:cubicBezTo>
                  <a:pt x="8239" y="9367"/>
                  <a:pt x="8231" y="9384"/>
                  <a:pt x="8214" y="9397"/>
                </a:cubicBezTo>
                <a:cubicBezTo>
                  <a:pt x="8187" y="9420"/>
                  <a:pt x="8165" y="9428"/>
                  <a:pt x="8137" y="9428"/>
                </a:cubicBezTo>
                <a:cubicBezTo>
                  <a:pt x="8129" y="9428"/>
                  <a:pt x="8121" y="9427"/>
                  <a:pt x="8112" y="9426"/>
                </a:cubicBezTo>
                <a:cubicBezTo>
                  <a:pt x="8109" y="9426"/>
                  <a:pt x="8106" y="9426"/>
                  <a:pt x="8103" y="9426"/>
                </a:cubicBezTo>
                <a:cubicBezTo>
                  <a:pt x="8058" y="9426"/>
                  <a:pt x="8031" y="9455"/>
                  <a:pt x="8011" y="9498"/>
                </a:cubicBezTo>
                <a:cubicBezTo>
                  <a:pt x="7998" y="9528"/>
                  <a:pt x="8007" y="9523"/>
                  <a:pt x="8020" y="9549"/>
                </a:cubicBezTo>
                <a:cubicBezTo>
                  <a:pt x="8032" y="9566"/>
                  <a:pt x="8032" y="9595"/>
                  <a:pt x="8036" y="9616"/>
                </a:cubicBezTo>
                <a:cubicBezTo>
                  <a:pt x="8049" y="9650"/>
                  <a:pt x="8066" y="9679"/>
                  <a:pt x="8083" y="9709"/>
                </a:cubicBezTo>
                <a:cubicBezTo>
                  <a:pt x="8096" y="9739"/>
                  <a:pt x="8091" y="9793"/>
                  <a:pt x="8112" y="9819"/>
                </a:cubicBezTo>
                <a:cubicBezTo>
                  <a:pt x="8132" y="9813"/>
                  <a:pt x="8153" y="9812"/>
                  <a:pt x="8174" y="9812"/>
                </a:cubicBezTo>
                <a:cubicBezTo>
                  <a:pt x="8201" y="9812"/>
                  <a:pt x="8229" y="9815"/>
                  <a:pt x="8256" y="9815"/>
                </a:cubicBezTo>
                <a:cubicBezTo>
                  <a:pt x="8298" y="9815"/>
                  <a:pt x="8298" y="9815"/>
                  <a:pt x="8319" y="9848"/>
                </a:cubicBezTo>
                <a:cubicBezTo>
                  <a:pt x="8336" y="9869"/>
                  <a:pt x="8361" y="9886"/>
                  <a:pt x="8378" y="9912"/>
                </a:cubicBezTo>
                <a:cubicBezTo>
                  <a:pt x="8391" y="9929"/>
                  <a:pt x="8395" y="9945"/>
                  <a:pt x="8399" y="9966"/>
                </a:cubicBezTo>
                <a:cubicBezTo>
                  <a:pt x="8408" y="9983"/>
                  <a:pt x="8412" y="9996"/>
                  <a:pt x="8433" y="9996"/>
                </a:cubicBezTo>
                <a:cubicBezTo>
                  <a:pt x="8442" y="9998"/>
                  <a:pt x="8450" y="9998"/>
                  <a:pt x="8459" y="9998"/>
                </a:cubicBezTo>
                <a:cubicBezTo>
                  <a:pt x="8468" y="9998"/>
                  <a:pt x="8478" y="9998"/>
                  <a:pt x="8488" y="10000"/>
                </a:cubicBezTo>
                <a:cubicBezTo>
                  <a:pt x="8475" y="9979"/>
                  <a:pt x="8467" y="9954"/>
                  <a:pt x="8488" y="9941"/>
                </a:cubicBezTo>
                <a:lnTo>
                  <a:pt x="8522" y="9941"/>
                </a:lnTo>
                <a:cubicBezTo>
                  <a:pt x="8522" y="9941"/>
                  <a:pt x="8534" y="9933"/>
                  <a:pt x="8534" y="9933"/>
                </a:cubicBezTo>
                <a:cubicBezTo>
                  <a:pt x="8564" y="9924"/>
                  <a:pt x="8598" y="9924"/>
                  <a:pt x="8627" y="9920"/>
                </a:cubicBezTo>
                <a:cubicBezTo>
                  <a:pt x="8661" y="9916"/>
                  <a:pt x="8691" y="9912"/>
                  <a:pt x="8729" y="9912"/>
                </a:cubicBezTo>
                <a:cubicBezTo>
                  <a:pt x="8734" y="9912"/>
                  <a:pt x="8743" y="9912"/>
                  <a:pt x="8752" y="9912"/>
                </a:cubicBezTo>
                <a:cubicBezTo>
                  <a:pt x="8770" y="9912"/>
                  <a:pt x="8792" y="9910"/>
                  <a:pt x="8800" y="9899"/>
                </a:cubicBezTo>
                <a:cubicBezTo>
                  <a:pt x="8813" y="9886"/>
                  <a:pt x="8800" y="9848"/>
                  <a:pt x="8800" y="9831"/>
                </a:cubicBezTo>
                <a:cubicBezTo>
                  <a:pt x="8805" y="9802"/>
                  <a:pt x="8826" y="9793"/>
                  <a:pt x="8851" y="9781"/>
                </a:cubicBezTo>
                <a:cubicBezTo>
                  <a:pt x="8889" y="9764"/>
                  <a:pt x="8927" y="9768"/>
                  <a:pt x="8961" y="9751"/>
                </a:cubicBezTo>
                <a:cubicBezTo>
                  <a:pt x="8982" y="9743"/>
                  <a:pt x="8978" y="9747"/>
                  <a:pt x="8973" y="9730"/>
                </a:cubicBezTo>
                <a:cubicBezTo>
                  <a:pt x="8969" y="9713"/>
                  <a:pt x="8961" y="9717"/>
                  <a:pt x="8961" y="9696"/>
                </a:cubicBezTo>
                <a:cubicBezTo>
                  <a:pt x="8965" y="9679"/>
                  <a:pt x="8965" y="9671"/>
                  <a:pt x="8973" y="9658"/>
                </a:cubicBezTo>
                <a:cubicBezTo>
                  <a:pt x="8999" y="9625"/>
                  <a:pt x="9033" y="9599"/>
                  <a:pt x="9058" y="9566"/>
                </a:cubicBezTo>
                <a:cubicBezTo>
                  <a:pt x="9075" y="9544"/>
                  <a:pt x="9083" y="9519"/>
                  <a:pt x="9092" y="9494"/>
                </a:cubicBezTo>
                <a:cubicBezTo>
                  <a:pt x="9100" y="9477"/>
                  <a:pt x="9100" y="9456"/>
                  <a:pt x="9104" y="9439"/>
                </a:cubicBezTo>
                <a:cubicBezTo>
                  <a:pt x="9105" y="9439"/>
                  <a:pt x="9106" y="9439"/>
                  <a:pt x="9107" y="9439"/>
                </a:cubicBezTo>
                <a:cubicBezTo>
                  <a:pt x="9131" y="9439"/>
                  <a:pt x="9152" y="9498"/>
                  <a:pt x="9180" y="9502"/>
                </a:cubicBezTo>
                <a:cubicBezTo>
                  <a:pt x="9184" y="9504"/>
                  <a:pt x="9190" y="9504"/>
                  <a:pt x="9195" y="9504"/>
                </a:cubicBezTo>
                <a:cubicBezTo>
                  <a:pt x="9207" y="9504"/>
                  <a:pt x="9221" y="9502"/>
                  <a:pt x="9235" y="9502"/>
                </a:cubicBezTo>
                <a:cubicBezTo>
                  <a:pt x="9250" y="9506"/>
                  <a:pt x="9300" y="9538"/>
                  <a:pt x="9324" y="9538"/>
                </a:cubicBezTo>
                <a:cubicBezTo>
                  <a:pt x="9327" y="9538"/>
                  <a:pt x="9330" y="9538"/>
                  <a:pt x="9332" y="9536"/>
                </a:cubicBezTo>
                <a:cubicBezTo>
                  <a:pt x="9345" y="9528"/>
                  <a:pt x="9345" y="9502"/>
                  <a:pt x="9349" y="9490"/>
                </a:cubicBezTo>
                <a:cubicBezTo>
                  <a:pt x="9362" y="9464"/>
                  <a:pt x="9387" y="9439"/>
                  <a:pt x="9408" y="9430"/>
                </a:cubicBezTo>
                <a:cubicBezTo>
                  <a:pt x="9424" y="9422"/>
                  <a:pt x="9439" y="9418"/>
                  <a:pt x="9453" y="9418"/>
                </a:cubicBezTo>
                <a:cubicBezTo>
                  <a:pt x="9481" y="9418"/>
                  <a:pt x="9507" y="9432"/>
                  <a:pt x="9535" y="9452"/>
                </a:cubicBezTo>
                <a:cubicBezTo>
                  <a:pt x="9556" y="9468"/>
                  <a:pt x="9577" y="9481"/>
                  <a:pt x="9598" y="9494"/>
                </a:cubicBezTo>
                <a:cubicBezTo>
                  <a:pt x="9608" y="9499"/>
                  <a:pt x="9615" y="9504"/>
                  <a:pt x="9622" y="9504"/>
                </a:cubicBezTo>
                <a:cubicBezTo>
                  <a:pt x="9628" y="9504"/>
                  <a:pt x="9633" y="9501"/>
                  <a:pt x="9640" y="9494"/>
                </a:cubicBezTo>
                <a:cubicBezTo>
                  <a:pt x="9645" y="9490"/>
                  <a:pt x="9640" y="9481"/>
                  <a:pt x="9640" y="9477"/>
                </a:cubicBezTo>
                <a:cubicBezTo>
                  <a:pt x="9649" y="9473"/>
                  <a:pt x="9653" y="9468"/>
                  <a:pt x="9661" y="9464"/>
                </a:cubicBezTo>
                <a:cubicBezTo>
                  <a:pt x="9687" y="9447"/>
                  <a:pt x="9691" y="9426"/>
                  <a:pt x="9721" y="9414"/>
                </a:cubicBezTo>
                <a:cubicBezTo>
                  <a:pt x="9746" y="9405"/>
                  <a:pt x="9775" y="9405"/>
                  <a:pt x="9805" y="9405"/>
                </a:cubicBezTo>
                <a:cubicBezTo>
                  <a:pt x="9830" y="9430"/>
                  <a:pt x="9877" y="9439"/>
                  <a:pt x="9881" y="9481"/>
                </a:cubicBezTo>
                <a:cubicBezTo>
                  <a:pt x="9885" y="9553"/>
                  <a:pt x="9809" y="9570"/>
                  <a:pt x="9788" y="9620"/>
                </a:cubicBezTo>
                <a:cubicBezTo>
                  <a:pt x="9763" y="9675"/>
                  <a:pt x="9805" y="9705"/>
                  <a:pt x="9826" y="9751"/>
                </a:cubicBezTo>
                <a:cubicBezTo>
                  <a:pt x="9830" y="9760"/>
                  <a:pt x="9830" y="9768"/>
                  <a:pt x="9834" y="9777"/>
                </a:cubicBezTo>
                <a:cubicBezTo>
                  <a:pt x="9822" y="9865"/>
                  <a:pt x="9813" y="9954"/>
                  <a:pt x="9813" y="10042"/>
                </a:cubicBezTo>
                <a:cubicBezTo>
                  <a:pt x="9805" y="10106"/>
                  <a:pt x="9805" y="10173"/>
                  <a:pt x="9805" y="10241"/>
                </a:cubicBezTo>
                <a:cubicBezTo>
                  <a:pt x="9729" y="10148"/>
                  <a:pt x="9619" y="10080"/>
                  <a:pt x="9497" y="10017"/>
                </a:cubicBezTo>
                <a:cubicBezTo>
                  <a:pt x="9417" y="9975"/>
                  <a:pt x="9336" y="9933"/>
                  <a:pt x="9244" y="9912"/>
                </a:cubicBezTo>
                <a:cubicBezTo>
                  <a:pt x="9222" y="9907"/>
                  <a:pt x="9206" y="9903"/>
                  <a:pt x="9184" y="9903"/>
                </a:cubicBezTo>
                <a:cubicBezTo>
                  <a:pt x="9168" y="9878"/>
                  <a:pt x="9146" y="9848"/>
                  <a:pt x="9121" y="9844"/>
                </a:cubicBezTo>
                <a:cubicBezTo>
                  <a:pt x="9118" y="9844"/>
                  <a:pt x="9115" y="9844"/>
                  <a:pt x="9112" y="9844"/>
                </a:cubicBezTo>
                <a:cubicBezTo>
                  <a:pt x="9083" y="9844"/>
                  <a:pt x="9059" y="9862"/>
                  <a:pt x="9033" y="9869"/>
                </a:cubicBezTo>
                <a:cubicBezTo>
                  <a:pt x="9007" y="9878"/>
                  <a:pt x="8982" y="9878"/>
                  <a:pt x="8952" y="9878"/>
                </a:cubicBezTo>
                <a:cubicBezTo>
                  <a:pt x="8940" y="9878"/>
                  <a:pt x="8926" y="9877"/>
                  <a:pt x="8912" y="9877"/>
                </a:cubicBezTo>
                <a:cubicBezTo>
                  <a:pt x="8897" y="9877"/>
                  <a:pt x="8883" y="9878"/>
                  <a:pt x="8868" y="9882"/>
                </a:cubicBezTo>
                <a:cubicBezTo>
                  <a:pt x="8813" y="9899"/>
                  <a:pt x="8762" y="9941"/>
                  <a:pt x="8716" y="9966"/>
                </a:cubicBezTo>
                <a:cubicBezTo>
                  <a:pt x="8673" y="9992"/>
                  <a:pt x="8612" y="10044"/>
                  <a:pt x="8553" y="10044"/>
                </a:cubicBezTo>
                <a:cubicBezTo>
                  <a:pt x="8543" y="10044"/>
                  <a:pt x="8532" y="10042"/>
                  <a:pt x="8522" y="10038"/>
                </a:cubicBezTo>
                <a:lnTo>
                  <a:pt x="8518" y="10038"/>
                </a:lnTo>
                <a:cubicBezTo>
                  <a:pt x="8518" y="10042"/>
                  <a:pt x="8518" y="10047"/>
                  <a:pt x="8522" y="10051"/>
                </a:cubicBezTo>
                <a:cubicBezTo>
                  <a:pt x="8527" y="10062"/>
                  <a:pt x="8537" y="10064"/>
                  <a:pt x="8547" y="10064"/>
                </a:cubicBezTo>
                <a:cubicBezTo>
                  <a:pt x="8553" y="10064"/>
                  <a:pt x="8558" y="10064"/>
                  <a:pt x="8564" y="10064"/>
                </a:cubicBezTo>
                <a:cubicBezTo>
                  <a:pt x="8589" y="10064"/>
                  <a:pt x="8615" y="10064"/>
                  <a:pt x="8636" y="10072"/>
                </a:cubicBezTo>
                <a:cubicBezTo>
                  <a:pt x="8632" y="10072"/>
                  <a:pt x="8670" y="10085"/>
                  <a:pt x="8674" y="10085"/>
                </a:cubicBezTo>
                <a:cubicBezTo>
                  <a:pt x="8699" y="10080"/>
                  <a:pt x="8708" y="10051"/>
                  <a:pt x="8716" y="10030"/>
                </a:cubicBezTo>
                <a:cubicBezTo>
                  <a:pt x="8729" y="10004"/>
                  <a:pt x="8733" y="9988"/>
                  <a:pt x="8758" y="9988"/>
                </a:cubicBezTo>
                <a:cubicBezTo>
                  <a:pt x="8764" y="9986"/>
                  <a:pt x="8769" y="9986"/>
                  <a:pt x="8775" y="9986"/>
                </a:cubicBezTo>
                <a:cubicBezTo>
                  <a:pt x="8786" y="9986"/>
                  <a:pt x="8798" y="9988"/>
                  <a:pt x="8809" y="9988"/>
                </a:cubicBezTo>
                <a:cubicBezTo>
                  <a:pt x="8838" y="9996"/>
                  <a:pt x="8872" y="10000"/>
                  <a:pt x="8897" y="10009"/>
                </a:cubicBezTo>
                <a:cubicBezTo>
                  <a:pt x="8921" y="10018"/>
                  <a:pt x="8937" y="10027"/>
                  <a:pt x="8956" y="10027"/>
                </a:cubicBezTo>
                <a:cubicBezTo>
                  <a:pt x="8964" y="10027"/>
                  <a:pt x="8972" y="10025"/>
                  <a:pt x="8982" y="10021"/>
                </a:cubicBezTo>
                <a:cubicBezTo>
                  <a:pt x="8994" y="10018"/>
                  <a:pt x="8997" y="10015"/>
                  <a:pt x="9003" y="10015"/>
                </a:cubicBezTo>
                <a:cubicBezTo>
                  <a:pt x="9005" y="10015"/>
                  <a:pt x="9008" y="10016"/>
                  <a:pt x="9011" y="10017"/>
                </a:cubicBezTo>
                <a:cubicBezTo>
                  <a:pt x="9040" y="10024"/>
                  <a:pt x="9047" y="10040"/>
                  <a:pt x="9071" y="10040"/>
                </a:cubicBezTo>
                <a:cubicBezTo>
                  <a:pt x="9076" y="10040"/>
                  <a:pt x="9081" y="10040"/>
                  <a:pt x="9087" y="10038"/>
                </a:cubicBezTo>
                <a:cubicBezTo>
                  <a:pt x="9117" y="10034"/>
                  <a:pt x="9189" y="10004"/>
                  <a:pt x="9206" y="9979"/>
                </a:cubicBezTo>
                <a:cubicBezTo>
                  <a:pt x="9214" y="9966"/>
                  <a:pt x="9214" y="9962"/>
                  <a:pt x="9214" y="9958"/>
                </a:cubicBezTo>
                <a:cubicBezTo>
                  <a:pt x="9218" y="9958"/>
                  <a:pt x="9227" y="9958"/>
                  <a:pt x="9235" y="9962"/>
                </a:cubicBezTo>
                <a:cubicBezTo>
                  <a:pt x="9320" y="9979"/>
                  <a:pt x="9400" y="10021"/>
                  <a:pt x="9476" y="10059"/>
                </a:cubicBezTo>
                <a:cubicBezTo>
                  <a:pt x="9619" y="10135"/>
                  <a:pt x="9754" y="10216"/>
                  <a:pt x="9809" y="10346"/>
                </a:cubicBezTo>
                <a:cubicBezTo>
                  <a:pt x="9813" y="10367"/>
                  <a:pt x="9818" y="10393"/>
                  <a:pt x="9818" y="10418"/>
                </a:cubicBezTo>
                <a:cubicBezTo>
                  <a:pt x="9796" y="10418"/>
                  <a:pt x="9780" y="10418"/>
                  <a:pt x="9758" y="10427"/>
                </a:cubicBezTo>
                <a:cubicBezTo>
                  <a:pt x="9733" y="10439"/>
                  <a:pt x="9695" y="10435"/>
                  <a:pt x="9670" y="10456"/>
                </a:cubicBezTo>
                <a:cubicBezTo>
                  <a:pt x="9645" y="10473"/>
                  <a:pt x="9628" y="10498"/>
                  <a:pt x="9598" y="10511"/>
                </a:cubicBezTo>
                <a:cubicBezTo>
                  <a:pt x="9564" y="10524"/>
                  <a:pt x="9531" y="10524"/>
                  <a:pt x="9497" y="10524"/>
                </a:cubicBezTo>
                <a:cubicBezTo>
                  <a:pt x="9471" y="10524"/>
                  <a:pt x="9463" y="10528"/>
                  <a:pt x="9446" y="10545"/>
                </a:cubicBezTo>
                <a:cubicBezTo>
                  <a:pt x="9434" y="10566"/>
                  <a:pt x="9438" y="10562"/>
                  <a:pt x="9412" y="10566"/>
                </a:cubicBezTo>
                <a:cubicBezTo>
                  <a:pt x="9392" y="10573"/>
                  <a:pt x="9368" y="10580"/>
                  <a:pt x="9347" y="10580"/>
                </a:cubicBezTo>
                <a:cubicBezTo>
                  <a:pt x="9342" y="10580"/>
                  <a:pt x="9337" y="10579"/>
                  <a:pt x="9332" y="10578"/>
                </a:cubicBezTo>
                <a:cubicBezTo>
                  <a:pt x="9307" y="10578"/>
                  <a:pt x="9282" y="10570"/>
                  <a:pt x="9256" y="10566"/>
                </a:cubicBezTo>
                <a:cubicBezTo>
                  <a:pt x="9244" y="10566"/>
                  <a:pt x="9231" y="10569"/>
                  <a:pt x="9217" y="10569"/>
                </a:cubicBezTo>
                <a:cubicBezTo>
                  <a:pt x="9208" y="10569"/>
                  <a:pt x="9198" y="10567"/>
                  <a:pt x="9189" y="10562"/>
                </a:cubicBezTo>
                <a:cubicBezTo>
                  <a:pt x="9173" y="10552"/>
                  <a:pt x="9164" y="10535"/>
                  <a:pt x="9147" y="10535"/>
                </a:cubicBezTo>
                <a:cubicBezTo>
                  <a:pt x="9142" y="10535"/>
                  <a:pt x="9137" y="10537"/>
                  <a:pt x="9130" y="10541"/>
                </a:cubicBezTo>
                <a:cubicBezTo>
                  <a:pt x="9104" y="10557"/>
                  <a:pt x="9058" y="10600"/>
                  <a:pt x="9058" y="10629"/>
                </a:cubicBezTo>
                <a:cubicBezTo>
                  <a:pt x="9053" y="10632"/>
                  <a:pt x="9047" y="10633"/>
                  <a:pt x="9041" y="10633"/>
                </a:cubicBezTo>
                <a:cubicBezTo>
                  <a:pt x="9020" y="10633"/>
                  <a:pt x="8993" y="10621"/>
                  <a:pt x="8973" y="10621"/>
                </a:cubicBezTo>
                <a:cubicBezTo>
                  <a:pt x="8949" y="10615"/>
                  <a:pt x="8924" y="10611"/>
                  <a:pt x="8899" y="10611"/>
                </a:cubicBezTo>
                <a:cubicBezTo>
                  <a:pt x="8890" y="10611"/>
                  <a:pt x="8881" y="10611"/>
                  <a:pt x="8872" y="10612"/>
                </a:cubicBezTo>
                <a:cubicBezTo>
                  <a:pt x="8843" y="10612"/>
                  <a:pt x="8809" y="10616"/>
                  <a:pt x="8779" y="10621"/>
                </a:cubicBezTo>
                <a:cubicBezTo>
                  <a:pt x="8762" y="10625"/>
                  <a:pt x="8762" y="10621"/>
                  <a:pt x="8746" y="10633"/>
                </a:cubicBezTo>
                <a:cubicBezTo>
                  <a:pt x="8712" y="10663"/>
                  <a:pt x="8670" y="10697"/>
                  <a:pt x="8623" y="10705"/>
                </a:cubicBezTo>
                <a:cubicBezTo>
                  <a:pt x="8614" y="10707"/>
                  <a:pt x="8604" y="10708"/>
                  <a:pt x="8595" y="10708"/>
                </a:cubicBezTo>
                <a:cubicBezTo>
                  <a:pt x="8573" y="10708"/>
                  <a:pt x="8550" y="10704"/>
                  <a:pt x="8529" y="10704"/>
                </a:cubicBezTo>
                <a:cubicBezTo>
                  <a:pt x="8516" y="10704"/>
                  <a:pt x="8504" y="10706"/>
                  <a:pt x="8492" y="10709"/>
                </a:cubicBezTo>
                <a:cubicBezTo>
                  <a:pt x="8484" y="10743"/>
                  <a:pt x="8585" y="10768"/>
                  <a:pt x="8534" y="10802"/>
                </a:cubicBezTo>
                <a:cubicBezTo>
                  <a:pt x="8527" y="10808"/>
                  <a:pt x="8513" y="10809"/>
                  <a:pt x="8498" y="10809"/>
                </a:cubicBezTo>
                <a:cubicBezTo>
                  <a:pt x="8478" y="10809"/>
                  <a:pt x="8456" y="10806"/>
                  <a:pt x="8446" y="10806"/>
                </a:cubicBezTo>
                <a:cubicBezTo>
                  <a:pt x="8425" y="10806"/>
                  <a:pt x="8404" y="10806"/>
                  <a:pt x="8383" y="10802"/>
                </a:cubicBezTo>
                <a:cubicBezTo>
                  <a:pt x="8359" y="10796"/>
                  <a:pt x="8346" y="10787"/>
                  <a:pt x="8328" y="10787"/>
                </a:cubicBezTo>
                <a:cubicBezTo>
                  <a:pt x="8319" y="10787"/>
                  <a:pt x="8310" y="10789"/>
                  <a:pt x="8298" y="10794"/>
                </a:cubicBezTo>
                <a:cubicBezTo>
                  <a:pt x="8269" y="10806"/>
                  <a:pt x="8247" y="10811"/>
                  <a:pt x="8218" y="10815"/>
                </a:cubicBezTo>
                <a:cubicBezTo>
                  <a:pt x="8180" y="10823"/>
                  <a:pt x="8146" y="10836"/>
                  <a:pt x="8104" y="10836"/>
                </a:cubicBezTo>
                <a:cubicBezTo>
                  <a:pt x="8045" y="10840"/>
                  <a:pt x="8024" y="10849"/>
                  <a:pt x="7986" y="10891"/>
                </a:cubicBezTo>
                <a:cubicBezTo>
                  <a:pt x="7956" y="10920"/>
                  <a:pt x="7918" y="10958"/>
                  <a:pt x="7910" y="10996"/>
                </a:cubicBezTo>
                <a:cubicBezTo>
                  <a:pt x="7906" y="11022"/>
                  <a:pt x="7914" y="11047"/>
                  <a:pt x="7910" y="11072"/>
                </a:cubicBezTo>
                <a:cubicBezTo>
                  <a:pt x="7897" y="11140"/>
                  <a:pt x="7821" y="11182"/>
                  <a:pt x="7775" y="11233"/>
                </a:cubicBezTo>
                <a:cubicBezTo>
                  <a:pt x="7749" y="11262"/>
                  <a:pt x="7758" y="11300"/>
                  <a:pt x="7758" y="11338"/>
                </a:cubicBezTo>
                <a:cubicBezTo>
                  <a:pt x="7758" y="11372"/>
                  <a:pt x="7754" y="11389"/>
                  <a:pt x="7737" y="11418"/>
                </a:cubicBezTo>
                <a:cubicBezTo>
                  <a:pt x="7699" y="11473"/>
                  <a:pt x="7652" y="11486"/>
                  <a:pt x="7593" y="11499"/>
                </a:cubicBezTo>
                <a:cubicBezTo>
                  <a:pt x="7543" y="11507"/>
                  <a:pt x="7534" y="11503"/>
                  <a:pt x="7530" y="11553"/>
                </a:cubicBezTo>
                <a:cubicBezTo>
                  <a:pt x="7530" y="11596"/>
                  <a:pt x="7551" y="11656"/>
                  <a:pt x="7604" y="11656"/>
                </a:cubicBezTo>
                <a:cubicBezTo>
                  <a:pt x="7608" y="11656"/>
                  <a:pt x="7613" y="11656"/>
                  <a:pt x="7619" y="11655"/>
                </a:cubicBezTo>
                <a:cubicBezTo>
                  <a:pt x="7640" y="11655"/>
                  <a:pt x="7661" y="11634"/>
                  <a:pt x="7682" y="11621"/>
                </a:cubicBezTo>
                <a:cubicBezTo>
                  <a:pt x="7724" y="11604"/>
                  <a:pt x="7766" y="11587"/>
                  <a:pt x="7804" y="11562"/>
                </a:cubicBezTo>
                <a:cubicBezTo>
                  <a:pt x="7817" y="11549"/>
                  <a:pt x="7838" y="11524"/>
                  <a:pt x="7855" y="11524"/>
                </a:cubicBezTo>
                <a:cubicBezTo>
                  <a:pt x="7872" y="11524"/>
                  <a:pt x="7901" y="11541"/>
                  <a:pt x="7918" y="11545"/>
                </a:cubicBezTo>
                <a:cubicBezTo>
                  <a:pt x="7931" y="11547"/>
                  <a:pt x="7944" y="11548"/>
                  <a:pt x="7957" y="11548"/>
                </a:cubicBezTo>
                <a:cubicBezTo>
                  <a:pt x="7996" y="11548"/>
                  <a:pt x="8032" y="11540"/>
                  <a:pt x="8070" y="11537"/>
                </a:cubicBezTo>
                <a:cubicBezTo>
                  <a:pt x="8096" y="11537"/>
                  <a:pt x="8112" y="11524"/>
                  <a:pt x="8134" y="11515"/>
                </a:cubicBezTo>
                <a:cubicBezTo>
                  <a:pt x="8159" y="11503"/>
                  <a:pt x="8188" y="11499"/>
                  <a:pt x="8210" y="11478"/>
                </a:cubicBezTo>
                <a:cubicBezTo>
                  <a:pt x="8222" y="11469"/>
                  <a:pt x="8218" y="11465"/>
                  <a:pt x="8222" y="11452"/>
                </a:cubicBezTo>
                <a:cubicBezTo>
                  <a:pt x="8222" y="11431"/>
                  <a:pt x="8222" y="11410"/>
                  <a:pt x="8222" y="11393"/>
                </a:cubicBezTo>
                <a:cubicBezTo>
                  <a:pt x="8218" y="11368"/>
                  <a:pt x="8218" y="11342"/>
                  <a:pt x="8222" y="11321"/>
                </a:cubicBezTo>
                <a:cubicBezTo>
                  <a:pt x="8230" y="11310"/>
                  <a:pt x="8254" y="11306"/>
                  <a:pt x="8281" y="11306"/>
                </a:cubicBezTo>
                <a:cubicBezTo>
                  <a:pt x="8312" y="11306"/>
                  <a:pt x="8346" y="11311"/>
                  <a:pt x="8361" y="11313"/>
                </a:cubicBezTo>
                <a:cubicBezTo>
                  <a:pt x="8408" y="11321"/>
                  <a:pt x="8450" y="11321"/>
                  <a:pt x="8497" y="11321"/>
                </a:cubicBezTo>
                <a:cubicBezTo>
                  <a:pt x="8513" y="11321"/>
                  <a:pt x="8532" y="11319"/>
                  <a:pt x="8550" y="11319"/>
                </a:cubicBezTo>
                <a:cubicBezTo>
                  <a:pt x="8559" y="11319"/>
                  <a:pt x="8568" y="11320"/>
                  <a:pt x="8577" y="11321"/>
                </a:cubicBezTo>
                <a:cubicBezTo>
                  <a:pt x="8585" y="11364"/>
                  <a:pt x="8484" y="11397"/>
                  <a:pt x="8513" y="11435"/>
                </a:cubicBezTo>
                <a:cubicBezTo>
                  <a:pt x="8539" y="11473"/>
                  <a:pt x="8623" y="11465"/>
                  <a:pt x="8657" y="11473"/>
                </a:cubicBezTo>
                <a:cubicBezTo>
                  <a:pt x="8686" y="11478"/>
                  <a:pt x="8716" y="11503"/>
                  <a:pt x="8741" y="11503"/>
                </a:cubicBezTo>
                <a:cubicBezTo>
                  <a:pt x="8744" y="11503"/>
                  <a:pt x="8747" y="11503"/>
                  <a:pt x="8750" y="11503"/>
                </a:cubicBezTo>
                <a:cubicBezTo>
                  <a:pt x="8775" y="11503"/>
                  <a:pt x="8807" y="11489"/>
                  <a:pt x="8826" y="11482"/>
                </a:cubicBezTo>
                <a:cubicBezTo>
                  <a:pt x="8859" y="11469"/>
                  <a:pt x="8893" y="11465"/>
                  <a:pt x="8927" y="11448"/>
                </a:cubicBezTo>
                <a:cubicBezTo>
                  <a:pt x="8935" y="11445"/>
                  <a:pt x="8941" y="11443"/>
                  <a:pt x="8947" y="11443"/>
                </a:cubicBezTo>
                <a:cubicBezTo>
                  <a:pt x="8970" y="11443"/>
                  <a:pt x="8982" y="11468"/>
                  <a:pt x="8999" y="11499"/>
                </a:cubicBezTo>
                <a:cubicBezTo>
                  <a:pt x="9020" y="11528"/>
                  <a:pt x="9041" y="11566"/>
                  <a:pt x="9071" y="11591"/>
                </a:cubicBezTo>
                <a:cubicBezTo>
                  <a:pt x="9084" y="11603"/>
                  <a:pt x="9096" y="11607"/>
                  <a:pt x="9110" y="11607"/>
                </a:cubicBezTo>
                <a:cubicBezTo>
                  <a:pt x="9121" y="11607"/>
                  <a:pt x="9133" y="11604"/>
                  <a:pt x="9146" y="11600"/>
                </a:cubicBezTo>
                <a:cubicBezTo>
                  <a:pt x="9163" y="11591"/>
                  <a:pt x="9189" y="11591"/>
                  <a:pt x="9201" y="11579"/>
                </a:cubicBezTo>
                <a:cubicBezTo>
                  <a:pt x="9214" y="11566"/>
                  <a:pt x="9218" y="11549"/>
                  <a:pt x="9231" y="11532"/>
                </a:cubicBezTo>
                <a:cubicBezTo>
                  <a:pt x="9252" y="11515"/>
                  <a:pt x="9269" y="11499"/>
                  <a:pt x="9294" y="11494"/>
                </a:cubicBezTo>
                <a:cubicBezTo>
                  <a:pt x="9307" y="11492"/>
                  <a:pt x="9320" y="11491"/>
                  <a:pt x="9334" y="11491"/>
                </a:cubicBezTo>
                <a:cubicBezTo>
                  <a:pt x="9362" y="11491"/>
                  <a:pt x="9391" y="11494"/>
                  <a:pt x="9417" y="11494"/>
                </a:cubicBezTo>
                <a:cubicBezTo>
                  <a:pt x="9463" y="11494"/>
                  <a:pt x="9484" y="11503"/>
                  <a:pt x="9522" y="11524"/>
                </a:cubicBezTo>
                <a:cubicBezTo>
                  <a:pt x="9533" y="11530"/>
                  <a:pt x="9541" y="11534"/>
                  <a:pt x="9548" y="11534"/>
                </a:cubicBezTo>
                <a:cubicBezTo>
                  <a:pt x="9559" y="11534"/>
                  <a:pt x="9565" y="11524"/>
                  <a:pt x="9573" y="11503"/>
                </a:cubicBezTo>
                <a:cubicBezTo>
                  <a:pt x="9602" y="11448"/>
                  <a:pt x="9577" y="11410"/>
                  <a:pt x="9640" y="11376"/>
                </a:cubicBezTo>
                <a:cubicBezTo>
                  <a:pt x="9670" y="11359"/>
                  <a:pt x="9695" y="11359"/>
                  <a:pt x="9729" y="11355"/>
                </a:cubicBezTo>
                <a:cubicBezTo>
                  <a:pt x="9742" y="11351"/>
                  <a:pt x="9754" y="11347"/>
                  <a:pt x="9771" y="11342"/>
                </a:cubicBezTo>
                <a:cubicBezTo>
                  <a:pt x="9780" y="11341"/>
                  <a:pt x="9789" y="11341"/>
                  <a:pt x="9798" y="11341"/>
                </a:cubicBezTo>
                <a:cubicBezTo>
                  <a:pt x="9816" y="11341"/>
                  <a:pt x="9836" y="11342"/>
                  <a:pt x="9856" y="11342"/>
                </a:cubicBezTo>
                <a:cubicBezTo>
                  <a:pt x="9862" y="11342"/>
                  <a:pt x="9868" y="11342"/>
                  <a:pt x="9874" y="11342"/>
                </a:cubicBezTo>
                <a:cubicBezTo>
                  <a:pt x="9893" y="11342"/>
                  <a:pt x="9903" y="11345"/>
                  <a:pt x="9894" y="11368"/>
                </a:cubicBezTo>
                <a:cubicBezTo>
                  <a:pt x="9885" y="11397"/>
                  <a:pt x="9851" y="11427"/>
                  <a:pt x="9834" y="11452"/>
                </a:cubicBezTo>
                <a:cubicBezTo>
                  <a:pt x="9822" y="11473"/>
                  <a:pt x="9809" y="11515"/>
                  <a:pt x="9784" y="11528"/>
                </a:cubicBezTo>
                <a:cubicBezTo>
                  <a:pt x="9763" y="11541"/>
                  <a:pt x="9742" y="11532"/>
                  <a:pt x="9725" y="11541"/>
                </a:cubicBezTo>
                <a:cubicBezTo>
                  <a:pt x="9691" y="11553"/>
                  <a:pt x="9670" y="11587"/>
                  <a:pt x="9640" y="11604"/>
                </a:cubicBezTo>
                <a:cubicBezTo>
                  <a:pt x="9619" y="11617"/>
                  <a:pt x="9598" y="11613"/>
                  <a:pt x="9577" y="11621"/>
                </a:cubicBezTo>
                <a:cubicBezTo>
                  <a:pt x="9535" y="11642"/>
                  <a:pt x="9501" y="11676"/>
                  <a:pt x="9471" y="11714"/>
                </a:cubicBezTo>
                <a:cubicBezTo>
                  <a:pt x="9450" y="11743"/>
                  <a:pt x="9446" y="11760"/>
                  <a:pt x="9408" y="11765"/>
                </a:cubicBezTo>
                <a:cubicBezTo>
                  <a:pt x="9370" y="11769"/>
                  <a:pt x="9298" y="11765"/>
                  <a:pt x="9265" y="11794"/>
                </a:cubicBezTo>
                <a:cubicBezTo>
                  <a:pt x="9252" y="11807"/>
                  <a:pt x="9256" y="11815"/>
                  <a:pt x="9256" y="11832"/>
                </a:cubicBezTo>
                <a:cubicBezTo>
                  <a:pt x="9256" y="11878"/>
                  <a:pt x="9252" y="11912"/>
                  <a:pt x="9235" y="11954"/>
                </a:cubicBezTo>
                <a:cubicBezTo>
                  <a:pt x="9226" y="11982"/>
                  <a:pt x="9217" y="11989"/>
                  <a:pt x="9203" y="11989"/>
                </a:cubicBezTo>
                <a:cubicBezTo>
                  <a:pt x="9192" y="11989"/>
                  <a:pt x="9176" y="11984"/>
                  <a:pt x="9155" y="11980"/>
                </a:cubicBezTo>
                <a:cubicBezTo>
                  <a:pt x="9143" y="11977"/>
                  <a:pt x="9133" y="11976"/>
                  <a:pt x="9123" y="11976"/>
                </a:cubicBezTo>
                <a:cubicBezTo>
                  <a:pt x="9098" y="11976"/>
                  <a:pt x="9078" y="11985"/>
                  <a:pt x="9054" y="12009"/>
                </a:cubicBezTo>
                <a:cubicBezTo>
                  <a:pt x="9033" y="12030"/>
                  <a:pt x="8931" y="12157"/>
                  <a:pt x="9007" y="12174"/>
                </a:cubicBezTo>
                <a:cubicBezTo>
                  <a:pt x="9012" y="12175"/>
                  <a:pt x="9016" y="12175"/>
                  <a:pt x="9020" y="12175"/>
                </a:cubicBezTo>
                <a:cubicBezTo>
                  <a:pt x="9043" y="12175"/>
                  <a:pt x="9061" y="12163"/>
                  <a:pt x="9082" y="12163"/>
                </a:cubicBezTo>
                <a:cubicBezTo>
                  <a:pt x="9091" y="12163"/>
                  <a:pt x="9099" y="12165"/>
                  <a:pt x="9109" y="12170"/>
                </a:cubicBezTo>
                <a:cubicBezTo>
                  <a:pt x="9130" y="12182"/>
                  <a:pt x="9134" y="12191"/>
                  <a:pt x="9155" y="12195"/>
                </a:cubicBezTo>
                <a:cubicBezTo>
                  <a:pt x="9189" y="12199"/>
                  <a:pt x="9218" y="12203"/>
                  <a:pt x="9248" y="12208"/>
                </a:cubicBezTo>
                <a:cubicBezTo>
                  <a:pt x="9296" y="12213"/>
                  <a:pt x="9353" y="12226"/>
                  <a:pt x="9405" y="12226"/>
                </a:cubicBezTo>
                <a:cubicBezTo>
                  <a:pt x="9440" y="12226"/>
                  <a:pt x="9473" y="12220"/>
                  <a:pt x="9501" y="12203"/>
                </a:cubicBezTo>
                <a:cubicBezTo>
                  <a:pt x="9531" y="12187"/>
                  <a:pt x="9560" y="12157"/>
                  <a:pt x="9581" y="12127"/>
                </a:cubicBezTo>
                <a:cubicBezTo>
                  <a:pt x="9598" y="12106"/>
                  <a:pt x="9611" y="12085"/>
                  <a:pt x="9640" y="12085"/>
                </a:cubicBezTo>
                <a:cubicBezTo>
                  <a:pt x="9643" y="12085"/>
                  <a:pt x="9646" y="12085"/>
                  <a:pt x="9648" y="12085"/>
                </a:cubicBezTo>
                <a:cubicBezTo>
                  <a:pt x="9670" y="12085"/>
                  <a:pt x="9690" y="12099"/>
                  <a:pt x="9716" y="12106"/>
                </a:cubicBezTo>
                <a:cubicBezTo>
                  <a:pt x="9727" y="12108"/>
                  <a:pt x="9741" y="12110"/>
                  <a:pt x="9754" y="12110"/>
                </a:cubicBezTo>
                <a:cubicBezTo>
                  <a:pt x="9768" y="12110"/>
                  <a:pt x="9782" y="12108"/>
                  <a:pt x="9792" y="12106"/>
                </a:cubicBezTo>
                <a:cubicBezTo>
                  <a:pt x="9820" y="12103"/>
                  <a:pt x="9853" y="12093"/>
                  <a:pt x="9885" y="12093"/>
                </a:cubicBezTo>
                <a:cubicBezTo>
                  <a:pt x="9896" y="12093"/>
                  <a:pt x="9908" y="12095"/>
                  <a:pt x="9919" y="12098"/>
                </a:cubicBezTo>
                <a:cubicBezTo>
                  <a:pt x="9940" y="12102"/>
                  <a:pt x="9953" y="12123"/>
                  <a:pt x="9974" y="12132"/>
                </a:cubicBezTo>
                <a:cubicBezTo>
                  <a:pt x="9991" y="12136"/>
                  <a:pt x="9999" y="12140"/>
                  <a:pt x="10016" y="12140"/>
                </a:cubicBezTo>
                <a:cubicBezTo>
                  <a:pt x="10054" y="12149"/>
                  <a:pt x="10088" y="12161"/>
                  <a:pt x="10126" y="12161"/>
                </a:cubicBezTo>
                <a:cubicBezTo>
                  <a:pt x="10135" y="12161"/>
                  <a:pt x="10145" y="12162"/>
                  <a:pt x="10155" y="12162"/>
                </a:cubicBezTo>
                <a:cubicBezTo>
                  <a:pt x="10178" y="12162"/>
                  <a:pt x="10202" y="12159"/>
                  <a:pt x="10223" y="12144"/>
                </a:cubicBezTo>
                <a:cubicBezTo>
                  <a:pt x="10257" y="12119"/>
                  <a:pt x="10273" y="12115"/>
                  <a:pt x="10316" y="12106"/>
                </a:cubicBezTo>
                <a:cubicBezTo>
                  <a:pt x="10341" y="12102"/>
                  <a:pt x="10366" y="12098"/>
                  <a:pt x="10383" y="12077"/>
                </a:cubicBezTo>
                <a:cubicBezTo>
                  <a:pt x="10400" y="12056"/>
                  <a:pt x="10408" y="12030"/>
                  <a:pt x="10421" y="12009"/>
                </a:cubicBezTo>
                <a:cubicBezTo>
                  <a:pt x="10430" y="11997"/>
                  <a:pt x="10438" y="11954"/>
                  <a:pt x="10451" y="11946"/>
                </a:cubicBezTo>
                <a:cubicBezTo>
                  <a:pt x="10455" y="11943"/>
                  <a:pt x="10459" y="11941"/>
                  <a:pt x="10463" y="11941"/>
                </a:cubicBezTo>
                <a:cubicBezTo>
                  <a:pt x="10472" y="11941"/>
                  <a:pt x="10479" y="11951"/>
                  <a:pt x="10489" y="11954"/>
                </a:cubicBezTo>
                <a:cubicBezTo>
                  <a:pt x="10494" y="11956"/>
                  <a:pt x="10500" y="11956"/>
                  <a:pt x="10507" y="11956"/>
                </a:cubicBezTo>
                <a:cubicBezTo>
                  <a:pt x="10519" y="11956"/>
                  <a:pt x="10532" y="11954"/>
                  <a:pt x="10544" y="11954"/>
                </a:cubicBezTo>
                <a:cubicBezTo>
                  <a:pt x="10553" y="11955"/>
                  <a:pt x="10562" y="11956"/>
                  <a:pt x="10571" y="11956"/>
                </a:cubicBezTo>
                <a:cubicBezTo>
                  <a:pt x="10614" y="11956"/>
                  <a:pt x="10654" y="11947"/>
                  <a:pt x="10695" y="11933"/>
                </a:cubicBezTo>
                <a:cubicBezTo>
                  <a:pt x="10712" y="11929"/>
                  <a:pt x="10733" y="11925"/>
                  <a:pt x="10738" y="11908"/>
                </a:cubicBezTo>
                <a:cubicBezTo>
                  <a:pt x="10746" y="11891"/>
                  <a:pt x="10733" y="11887"/>
                  <a:pt x="10729" y="11874"/>
                </a:cubicBezTo>
                <a:cubicBezTo>
                  <a:pt x="10725" y="11862"/>
                  <a:pt x="10729" y="11840"/>
                  <a:pt x="10729" y="11828"/>
                </a:cubicBezTo>
                <a:cubicBezTo>
                  <a:pt x="10729" y="11798"/>
                  <a:pt x="10746" y="11777"/>
                  <a:pt x="10755" y="11752"/>
                </a:cubicBezTo>
                <a:cubicBezTo>
                  <a:pt x="10807" y="11737"/>
                  <a:pt x="10858" y="11731"/>
                  <a:pt x="10910" y="11731"/>
                </a:cubicBezTo>
                <a:cubicBezTo>
                  <a:pt x="10934" y="11731"/>
                  <a:pt x="10958" y="11732"/>
                  <a:pt x="10983" y="11735"/>
                </a:cubicBezTo>
                <a:cubicBezTo>
                  <a:pt x="10999" y="11739"/>
                  <a:pt x="11012" y="11748"/>
                  <a:pt x="11029" y="11756"/>
                </a:cubicBezTo>
                <a:cubicBezTo>
                  <a:pt x="11324" y="11908"/>
                  <a:pt x="11628" y="12060"/>
                  <a:pt x="11856" y="12301"/>
                </a:cubicBezTo>
                <a:cubicBezTo>
                  <a:pt x="11945" y="12398"/>
                  <a:pt x="12097" y="12596"/>
                  <a:pt x="12088" y="12820"/>
                </a:cubicBezTo>
                <a:cubicBezTo>
                  <a:pt x="11928" y="12845"/>
                  <a:pt x="11742" y="12862"/>
                  <a:pt x="11599" y="12929"/>
                </a:cubicBezTo>
                <a:cubicBezTo>
                  <a:pt x="11248" y="13090"/>
                  <a:pt x="10940" y="13364"/>
                  <a:pt x="10611" y="13563"/>
                </a:cubicBezTo>
                <a:cubicBezTo>
                  <a:pt x="10493" y="13634"/>
                  <a:pt x="10383" y="13710"/>
                  <a:pt x="10273" y="13786"/>
                </a:cubicBezTo>
                <a:cubicBezTo>
                  <a:pt x="10214" y="13752"/>
                  <a:pt x="10151" y="13731"/>
                  <a:pt x="10083" y="13719"/>
                </a:cubicBezTo>
                <a:cubicBezTo>
                  <a:pt x="10053" y="13714"/>
                  <a:pt x="10023" y="13711"/>
                  <a:pt x="9992" y="13711"/>
                </a:cubicBezTo>
                <a:cubicBezTo>
                  <a:pt x="9890" y="13711"/>
                  <a:pt x="9787" y="13738"/>
                  <a:pt x="9699" y="13790"/>
                </a:cubicBezTo>
                <a:cubicBezTo>
                  <a:pt x="9615" y="13841"/>
                  <a:pt x="9543" y="13909"/>
                  <a:pt x="9497" y="13993"/>
                </a:cubicBezTo>
                <a:cubicBezTo>
                  <a:pt x="9476" y="14014"/>
                  <a:pt x="9459" y="14031"/>
                  <a:pt x="9442" y="14052"/>
                </a:cubicBezTo>
                <a:cubicBezTo>
                  <a:pt x="9442" y="14048"/>
                  <a:pt x="9438" y="14044"/>
                  <a:pt x="9438" y="14039"/>
                </a:cubicBezTo>
                <a:cubicBezTo>
                  <a:pt x="9450" y="14018"/>
                  <a:pt x="9463" y="14001"/>
                  <a:pt x="9476" y="13985"/>
                </a:cubicBezTo>
                <a:cubicBezTo>
                  <a:pt x="9509" y="13942"/>
                  <a:pt x="9552" y="13904"/>
                  <a:pt x="9594" y="13862"/>
                </a:cubicBezTo>
                <a:cubicBezTo>
                  <a:pt x="9796" y="13685"/>
                  <a:pt x="10024" y="13554"/>
                  <a:pt x="10278" y="13474"/>
                </a:cubicBezTo>
                <a:cubicBezTo>
                  <a:pt x="10223" y="13458"/>
                  <a:pt x="10168" y="13451"/>
                  <a:pt x="10112" y="13451"/>
                </a:cubicBezTo>
                <a:cubicBezTo>
                  <a:pt x="9956" y="13451"/>
                  <a:pt x="9800" y="13509"/>
                  <a:pt x="9678" y="13609"/>
                </a:cubicBezTo>
                <a:cubicBezTo>
                  <a:pt x="9649" y="13630"/>
                  <a:pt x="9619" y="13655"/>
                  <a:pt x="9594" y="13685"/>
                </a:cubicBezTo>
                <a:cubicBezTo>
                  <a:pt x="9602" y="13672"/>
                  <a:pt x="9607" y="13660"/>
                  <a:pt x="9611" y="13651"/>
                </a:cubicBezTo>
                <a:cubicBezTo>
                  <a:pt x="9666" y="13546"/>
                  <a:pt x="9746" y="13457"/>
                  <a:pt x="9813" y="13368"/>
                </a:cubicBezTo>
                <a:cubicBezTo>
                  <a:pt x="9885" y="13276"/>
                  <a:pt x="9944" y="13178"/>
                  <a:pt x="9965" y="13064"/>
                </a:cubicBezTo>
                <a:lnTo>
                  <a:pt x="9965" y="13064"/>
                </a:lnTo>
                <a:cubicBezTo>
                  <a:pt x="9877" y="13073"/>
                  <a:pt x="9796" y="13119"/>
                  <a:pt x="9733" y="13183"/>
                </a:cubicBezTo>
                <a:cubicBezTo>
                  <a:pt x="9737" y="13149"/>
                  <a:pt x="9746" y="13119"/>
                  <a:pt x="9754" y="13086"/>
                </a:cubicBezTo>
                <a:cubicBezTo>
                  <a:pt x="9758" y="13069"/>
                  <a:pt x="9763" y="12993"/>
                  <a:pt x="9775" y="12980"/>
                </a:cubicBezTo>
                <a:lnTo>
                  <a:pt x="9775" y="12980"/>
                </a:lnTo>
                <a:cubicBezTo>
                  <a:pt x="9687" y="13052"/>
                  <a:pt x="9619" y="13136"/>
                  <a:pt x="9564" y="13238"/>
                </a:cubicBezTo>
                <a:cubicBezTo>
                  <a:pt x="9573" y="13200"/>
                  <a:pt x="9577" y="13162"/>
                  <a:pt x="9581" y="13124"/>
                </a:cubicBezTo>
                <a:cubicBezTo>
                  <a:pt x="9590" y="13005"/>
                  <a:pt x="9598" y="12799"/>
                  <a:pt x="9552" y="12689"/>
                </a:cubicBezTo>
                <a:cubicBezTo>
                  <a:pt x="9505" y="12786"/>
                  <a:pt x="9471" y="12883"/>
                  <a:pt x="9442" y="12989"/>
                </a:cubicBezTo>
                <a:cubicBezTo>
                  <a:pt x="9438" y="12883"/>
                  <a:pt x="9412" y="12782"/>
                  <a:pt x="9370" y="12689"/>
                </a:cubicBezTo>
                <a:cubicBezTo>
                  <a:pt x="9345" y="12786"/>
                  <a:pt x="9328" y="12887"/>
                  <a:pt x="9320" y="12984"/>
                </a:cubicBezTo>
                <a:cubicBezTo>
                  <a:pt x="9320" y="12984"/>
                  <a:pt x="9320" y="12980"/>
                  <a:pt x="9320" y="12976"/>
                </a:cubicBezTo>
                <a:cubicBezTo>
                  <a:pt x="9290" y="12870"/>
                  <a:pt x="9252" y="12769"/>
                  <a:pt x="9184" y="12668"/>
                </a:cubicBezTo>
                <a:cubicBezTo>
                  <a:pt x="9172" y="12761"/>
                  <a:pt x="9168" y="12862"/>
                  <a:pt x="9168" y="12959"/>
                </a:cubicBezTo>
                <a:cubicBezTo>
                  <a:pt x="9138" y="12887"/>
                  <a:pt x="9087" y="12824"/>
                  <a:pt x="9024" y="12777"/>
                </a:cubicBezTo>
                <a:lnTo>
                  <a:pt x="9024" y="12777"/>
                </a:lnTo>
                <a:cubicBezTo>
                  <a:pt x="9020" y="12866"/>
                  <a:pt x="9033" y="12959"/>
                  <a:pt x="9062" y="13043"/>
                </a:cubicBezTo>
                <a:cubicBezTo>
                  <a:pt x="8961" y="12934"/>
                  <a:pt x="8838" y="12849"/>
                  <a:pt x="8691" y="12803"/>
                </a:cubicBezTo>
                <a:lnTo>
                  <a:pt x="8691" y="12803"/>
                </a:lnTo>
                <a:cubicBezTo>
                  <a:pt x="8741" y="12904"/>
                  <a:pt x="8800" y="13005"/>
                  <a:pt x="8859" y="13102"/>
                </a:cubicBezTo>
                <a:cubicBezTo>
                  <a:pt x="8838" y="13090"/>
                  <a:pt x="8813" y="13077"/>
                  <a:pt x="8784" y="13064"/>
                </a:cubicBezTo>
                <a:cubicBezTo>
                  <a:pt x="8717" y="13039"/>
                  <a:pt x="8647" y="13026"/>
                  <a:pt x="8574" y="13026"/>
                </a:cubicBezTo>
                <a:cubicBezTo>
                  <a:pt x="8564" y="13026"/>
                  <a:pt x="8553" y="13026"/>
                  <a:pt x="8543" y="13026"/>
                </a:cubicBezTo>
                <a:cubicBezTo>
                  <a:pt x="8505" y="13026"/>
                  <a:pt x="8463" y="13035"/>
                  <a:pt x="8425" y="13043"/>
                </a:cubicBezTo>
                <a:cubicBezTo>
                  <a:pt x="8404" y="13048"/>
                  <a:pt x="8383" y="13056"/>
                  <a:pt x="8361" y="13064"/>
                </a:cubicBezTo>
                <a:cubicBezTo>
                  <a:pt x="8357" y="13064"/>
                  <a:pt x="8319" y="13086"/>
                  <a:pt x="8315" y="13086"/>
                </a:cubicBezTo>
                <a:cubicBezTo>
                  <a:pt x="8433" y="13132"/>
                  <a:pt x="8551" y="13174"/>
                  <a:pt x="8665" y="13229"/>
                </a:cubicBezTo>
                <a:cubicBezTo>
                  <a:pt x="8724" y="13259"/>
                  <a:pt x="8784" y="13292"/>
                  <a:pt x="8834" y="13330"/>
                </a:cubicBezTo>
                <a:cubicBezTo>
                  <a:pt x="8809" y="13314"/>
                  <a:pt x="8784" y="13305"/>
                  <a:pt x="8754" y="13297"/>
                </a:cubicBezTo>
                <a:cubicBezTo>
                  <a:pt x="8718" y="13286"/>
                  <a:pt x="8682" y="13281"/>
                  <a:pt x="8647" y="13281"/>
                </a:cubicBezTo>
                <a:cubicBezTo>
                  <a:pt x="8550" y="13281"/>
                  <a:pt x="8458" y="13319"/>
                  <a:pt x="8387" y="13394"/>
                </a:cubicBezTo>
                <a:cubicBezTo>
                  <a:pt x="8551" y="13394"/>
                  <a:pt x="8720" y="13398"/>
                  <a:pt x="8859" y="13487"/>
                </a:cubicBezTo>
                <a:cubicBezTo>
                  <a:pt x="8910" y="13520"/>
                  <a:pt x="8952" y="13563"/>
                  <a:pt x="8995" y="13609"/>
                </a:cubicBezTo>
                <a:cubicBezTo>
                  <a:pt x="8995" y="13609"/>
                  <a:pt x="8995" y="13610"/>
                  <a:pt x="8995" y="13610"/>
                </a:cubicBezTo>
                <a:lnTo>
                  <a:pt x="8995" y="13610"/>
                </a:lnTo>
                <a:cubicBezTo>
                  <a:pt x="8924" y="13561"/>
                  <a:pt x="8845" y="13524"/>
                  <a:pt x="8762" y="13503"/>
                </a:cubicBezTo>
                <a:cubicBezTo>
                  <a:pt x="8712" y="13492"/>
                  <a:pt x="8660" y="13486"/>
                  <a:pt x="8609" y="13486"/>
                </a:cubicBezTo>
                <a:cubicBezTo>
                  <a:pt x="8461" y="13486"/>
                  <a:pt x="8315" y="13535"/>
                  <a:pt x="8193" y="13626"/>
                </a:cubicBezTo>
                <a:cubicBezTo>
                  <a:pt x="8231" y="13630"/>
                  <a:pt x="8269" y="13638"/>
                  <a:pt x="8307" y="13643"/>
                </a:cubicBezTo>
                <a:cubicBezTo>
                  <a:pt x="8214" y="13672"/>
                  <a:pt x="8121" y="13714"/>
                  <a:pt x="8053" y="13790"/>
                </a:cubicBezTo>
                <a:cubicBezTo>
                  <a:pt x="8137" y="13784"/>
                  <a:pt x="8218" y="13780"/>
                  <a:pt x="8298" y="13780"/>
                </a:cubicBezTo>
                <a:cubicBezTo>
                  <a:pt x="8328" y="13780"/>
                  <a:pt x="8357" y="13781"/>
                  <a:pt x="8387" y="13782"/>
                </a:cubicBezTo>
                <a:cubicBezTo>
                  <a:pt x="8307" y="13820"/>
                  <a:pt x="8235" y="13888"/>
                  <a:pt x="8188" y="13968"/>
                </a:cubicBezTo>
                <a:cubicBezTo>
                  <a:pt x="8335" y="13922"/>
                  <a:pt x="8486" y="13900"/>
                  <a:pt x="8636" y="13900"/>
                </a:cubicBezTo>
                <a:cubicBezTo>
                  <a:pt x="8779" y="13900"/>
                  <a:pt x="8922" y="13920"/>
                  <a:pt x="9062" y="13959"/>
                </a:cubicBezTo>
                <a:cubicBezTo>
                  <a:pt x="9130" y="14001"/>
                  <a:pt x="9197" y="14052"/>
                  <a:pt x="9252" y="14115"/>
                </a:cubicBezTo>
                <a:cubicBezTo>
                  <a:pt x="9252" y="14132"/>
                  <a:pt x="9252" y="14153"/>
                  <a:pt x="9252" y="14175"/>
                </a:cubicBezTo>
                <a:cubicBezTo>
                  <a:pt x="9256" y="14263"/>
                  <a:pt x="9277" y="14348"/>
                  <a:pt x="9286" y="14436"/>
                </a:cubicBezTo>
                <a:cubicBezTo>
                  <a:pt x="9286" y="14470"/>
                  <a:pt x="9290" y="14508"/>
                  <a:pt x="9290" y="14546"/>
                </a:cubicBezTo>
                <a:cubicBezTo>
                  <a:pt x="9146" y="14647"/>
                  <a:pt x="8990" y="14727"/>
                  <a:pt x="8864" y="14846"/>
                </a:cubicBezTo>
                <a:cubicBezTo>
                  <a:pt x="8792" y="14913"/>
                  <a:pt x="8729" y="14989"/>
                  <a:pt x="8665" y="15065"/>
                </a:cubicBezTo>
                <a:cubicBezTo>
                  <a:pt x="8644" y="15074"/>
                  <a:pt x="8623" y="15082"/>
                  <a:pt x="8602" y="15090"/>
                </a:cubicBezTo>
                <a:lnTo>
                  <a:pt x="8598" y="15150"/>
                </a:lnTo>
                <a:cubicBezTo>
                  <a:pt x="8594" y="15150"/>
                  <a:pt x="8594" y="15154"/>
                  <a:pt x="8589" y="15154"/>
                </a:cubicBezTo>
                <a:lnTo>
                  <a:pt x="8564" y="15107"/>
                </a:lnTo>
                <a:cubicBezTo>
                  <a:pt x="8543" y="15120"/>
                  <a:pt x="8522" y="15128"/>
                  <a:pt x="8501" y="15141"/>
                </a:cubicBezTo>
                <a:cubicBezTo>
                  <a:pt x="8501" y="15027"/>
                  <a:pt x="8480" y="14913"/>
                  <a:pt x="8429" y="14808"/>
                </a:cubicBezTo>
                <a:cubicBezTo>
                  <a:pt x="8399" y="14846"/>
                  <a:pt x="8378" y="14888"/>
                  <a:pt x="8357" y="14934"/>
                </a:cubicBezTo>
                <a:lnTo>
                  <a:pt x="8383" y="14972"/>
                </a:lnTo>
                <a:lnTo>
                  <a:pt x="8349" y="14972"/>
                </a:lnTo>
                <a:lnTo>
                  <a:pt x="8383" y="15014"/>
                </a:lnTo>
                <a:lnTo>
                  <a:pt x="8332" y="15006"/>
                </a:lnTo>
                <a:cubicBezTo>
                  <a:pt x="8319" y="15048"/>
                  <a:pt x="8311" y="15090"/>
                  <a:pt x="8302" y="15133"/>
                </a:cubicBezTo>
                <a:cubicBezTo>
                  <a:pt x="8218" y="15031"/>
                  <a:pt x="8112" y="14947"/>
                  <a:pt x="7990" y="14900"/>
                </a:cubicBezTo>
                <a:lnTo>
                  <a:pt x="7990" y="14900"/>
                </a:lnTo>
                <a:cubicBezTo>
                  <a:pt x="7998" y="14955"/>
                  <a:pt x="8011" y="15014"/>
                  <a:pt x="8032" y="15069"/>
                </a:cubicBezTo>
                <a:lnTo>
                  <a:pt x="8087" y="15052"/>
                </a:lnTo>
                <a:lnTo>
                  <a:pt x="8049" y="15103"/>
                </a:lnTo>
                <a:cubicBezTo>
                  <a:pt x="8058" y="15128"/>
                  <a:pt x="8070" y="15150"/>
                  <a:pt x="8083" y="15171"/>
                </a:cubicBezTo>
                <a:lnTo>
                  <a:pt x="8121" y="15162"/>
                </a:lnTo>
                <a:lnTo>
                  <a:pt x="8096" y="15187"/>
                </a:lnTo>
                <a:cubicBezTo>
                  <a:pt x="8108" y="15213"/>
                  <a:pt x="8125" y="15234"/>
                  <a:pt x="8142" y="15259"/>
                </a:cubicBezTo>
                <a:cubicBezTo>
                  <a:pt x="8052" y="15223"/>
                  <a:pt x="7958" y="15205"/>
                  <a:pt x="7864" y="15205"/>
                </a:cubicBezTo>
                <a:cubicBezTo>
                  <a:pt x="7838" y="15205"/>
                  <a:pt x="7813" y="15206"/>
                  <a:pt x="7787" y="15209"/>
                </a:cubicBezTo>
                <a:cubicBezTo>
                  <a:pt x="7876" y="15331"/>
                  <a:pt x="8007" y="15428"/>
                  <a:pt x="8150" y="15483"/>
                </a:cubicBezTo>
                <a:cubicBezTo>
                  <a:pt x="8045" y="15500"/>
                  <a:pt x="7944" y="15538"/>
                  <a:pt x="7855" y="15597"/>
                </a:cubicBezTo>
                <a:cubicBezTo>
                  <a:pt x="7817" y="15601"/>
                  <a:pt x="7779" y="15610"/>
                  <a:pt x="7749" y="15618"/>
                </a:cubicBezTo>
                <a:cubicBezTo>
                  <a:pt x="7538" y="15681"/>
                  <a:pt x="7357" y="15774"/>
                  <a:pt x="7154" y="15859"/>
                </a:cubicBezTo>
                <a:cubicBezTo>
                  <a:pt x="7049" y="15901"/>
                  <a:pt x="7045" y="15918"/>
                  <a:pt x="6960" y="16006"/>
                </a:cubicBezTo>
                <a:cubicBezTo>
                  <a:pt x="6797" y="16181"/>
                  <a:pt x="6591" y="16270"/>
                  <a:pt x="6359" y="16270"/>
                </a:cubicBezTo>
                <a:cubicBezTo>
                  <a:pt x="6339" y="16270"/>
                  <a:pt x="6318" y="16269"/>
                  <a:pt x="6298" y="16268"/>
                </a:cubicBezTo>
                <a:cubicBezTo>
                  <a:pt x="6224" y="16265"/>
                  <a:pt x="6153" y="16251"/>
                  <a:pt x="6082" y="16251"/>
                </a:cubicBezTo>
                <a:cubicBezTo>
                  <a:pt x="6047" y="16251"/>
                  <a:pt x="6013" y="16254"/>
                  <a:pt x="5977" y="16264"/>
                </a:cubicBezTo>
                <a:cubicBezTo>
                  <a:pt x="5673" y="16336"/>
                  <a:pt x="211" y="18906"/>
                  <a:pt x="0" y="19117"/>
                </a:cubicBezTo>
                <a:lnTo>
                  <a:pt x="29195" y="19117"/>
                </a:lnTo>
                <a:lnTo>
                  <a:pt x="29195" y="4581"/>
                </a:lnTo>
                <a:cubicBezTo>
                  <a:pt x="29106" y="4602"/>
                  <a:pt x="29026" y="4636"/>
                  <a:pt x="28933" y="4665"/>
                </a:cubicBezTo>
                <a:cubicBezTo>
                  <a:pt x="28646" y="4754"/>
                  <a:pt x="28406" y="4940"/>
                  <a:pt x="28144" y="5079"/>
                </a:cubicBezTo>
                <a:cubicBezTo>
                  <a:pt x="28148" y="4843"/>
                  <a:pt x="28152" y="4610"/>
                  <a:pt x="28157" y="4374"/>
                </a:cubicBezTo>
                <a:cubicBezTo>
                  <a:pt x="28182" y="4349"/>
                  <a:pt x="28199" y="4319"/>
                  <a:pt x="28228" y="4294"/>
                </a:cubicBezTo>
                <a:cubicBezTo>
                  <a:pt x="28275" y="4252"/>
                  <a:pt x="28355" y="4252"/>
                  <a:pt x="28410" y="4226"/>
                </a:cubicBezTo>
                <a:cubicBezTo>
                  <a:pt x="28465" y="4197"/>
                  <a:pt x="28520" y="4176"/>
                  <a:pt x="28574" y="4150"/>
                </a:cubicBezTo>
                <a:cubicBezTo>
                  <a:pt x="28604" y="4142"/>
                  <a:pt x="28617" y="4129"/>
                  <a:pt x="28621" y="4100"/>
                </a:cubicBezTo>
                <a:cubicBezTo>
                  <a:pt x="28629" y="4070"/>
                  <a:pt x="28629" y="4058"/>
                  <a:pt x="28650" y="4036"/>
                </a:cubicBezTo>
                <a:cubicBezTo>
                  <a:pt x="28663" y="4020"/>
                  <a:pt x="28697" y="3977"/>
                  <a:pt x="28709" y="3960"/>
                </a:cubicBezTo>
                <a:lnTo>
                  <a:pt x="28996" y="3960"/>
                </a:lnTo>
                <a:cubicBezTo>
                  <a:pt x="29043" y="3960"/>
                  <a:pt x="29098" y="3965"/>
                  <a:pt x="29144" y="3986"/>
                </a:cubicBezTo>
                <a:cubicBezTo>
                  <a:pt x="29161" y="3994"/>
                  <a:pt x="29178" y="4003"/>
                  <a:pt x="29195" y="4011"/>
                </a:cubicBezTo>
                <a:lnTo>
                  <a:pt x="29195" y="3825"/>
                </a:lnTo>
                <a:cubicBezTo>
                  <a:pt x="29186" y="3817"/>
                  <a:pt x="29186" y="3813"/>
                  <a:pt x="29178" y="3804"/>
                </a:cubicBezTo>
                <a:cubicBezTo>
                  <a:pt x="29166" y="3793"/>
                  <a:pt x="29151" y="3790"/>
                  <a:pt x="29134" y="3790"/>
                </a:cubicBezTo>
                <a:cubicBezTo>
                  <a:pt x="29121" y="3790"/>
                  <a:pt x="29107" y="3792"/>
                  <a:pt x="29094" y="3792"/>
                </a:cubicBezTo>
                <a:cubicBezTo>
                  <a:pt x="29064" y="3792"/>
                  <a:pt x="29051" y="3775"/>
                  <a:pt x="29022" y="3766"/>
                </a:cubicBezTo>
                <a:cubicBezTo>
                  <a:pt x="29009" y="3758"/>
                  <a:pt x="28967" y="3754"/>
                  <a:pt x="28963" y="3741"/>
                </a:cubicBezTo>
                <a:cubicBezTo>
                  <a:pt x="28958" y="3728"/>
                  <a:pt x="28996" y="3678"/>
                  <a:pt x="29009" y="3669"/>
                </a:cubicBezTo>
                <a:cubicBezTo>
                  <a:pt x="29037" y="3649"/>
                  <a:pt x="29075" y="3644"/>
                  <a:pt x="29114" y="3644"/>
                </a:cubicBezTo>
                <a:cubicBezTo>
                  <a:pt x="29141" y="3644"/>
                  <a:pt x="29169" y="3646"/>
                  <a:pt x="29195" y="3648"/>
                </a:cubicBezTo>
                <a:lnTo>
                  <a:pt x="29195" y="2475"/>
                </a:lnTo>
                <a:cubicBezTo>
                  <a:pt x="29182" y="2475"/>
                  <a:pt x="29170" y="2475"/>
                  <a:pt x="29161" y="2479"/>
                </a:cubicBezTo>
                <a:cubicBezTo>
                  <a:pt x="29136" y="2487"/>
                  <a:pt x="29127" y="2500"/>
                  <a:pt x="29106" y="2513"/>
                </a:cubicBezTo>
                <a:cubicBezTo>
                  <a:pt x="29094" y="2521"/>
                  <a:pt x="29081" y="2521"/>
                  <a:pt x="29068" y="2534"/>
                </a:cubicBezTo>
                <a:cubicBezTo>
                  <a:pt x="29043" y="2551"/>
                  <a:pt x="29047" y="2559"/>
                  <a:pt x="29009" y="2559"/>
                </a:cubicBezTo>
                <a:cubicBezTo>
                  <a:pt x="28975" y="2559"/>
                  <a:pt x="28954" y="2559"/>
                  <a:pt x="28925" y="2576"/>
                </a:cubicBezTo>
                <a:cubicBezTo>
                  <a:pt x="28907" y="2586"/>
                  <a:pt x="28890" y="2619"/>
                  <a:pt x="28868" y="2619"/>
                </a:cubicBezTo>
                <a:cubicBezTo>
                  <a:pt x="28863" y="2619"/>
                  <a:pt x="28858" y="2618"/>
                  <a:pt x="28853" y="2614"/>
                </a:cubicBezTo>
                <a:cubicBezTo>
                  <a:pt x="28832" y="2606"/>
                  <a:pt x="28836" y="2576"/>
                  <a:pt x="28815" y="2563"/>
                </a:cubicBezTo>
                <a:cubicBezTo>
                  <a:pt x="28802" y="2555"/>
                  <a:pt x="28785" y="2559"/>
                  <a:pt x="28769" y="2551"/>
                </a:cubicBezTo>
                <a:cubicBezTo>
                  <a:pt x="28752" y="2542"/>
                  <a:pt x="28743" y="2525"/>
                  <a:pt x="28731" y="2513"/>
                </a:cubicBezTo>
                <a:cubicBezTo>
                  <a:pt x="28718" y="2500"/>
                  <a:pt x="28705" y="2496"/>
                  <a:pt x="28693" y="2483"/>
                </a:cubicBezTo>
                <a:cubicBezTo>
                  <a:pt x="28663" y="2466"/>
                  <a:pt x="28638" y="2458"/>
                  <a:pt x="28617" y="2437"/>
                </a:cubicBezTo>
                <a:cubicBezTo>
                  <a:pt x="28604" y="2428"/>
                  <a:pt x="28591" y="2416"/>
                  <a:pt x="28579" y="2407"/>
                </a:cubicBezTo>
                <a:cubicBezTo>
                  <a:pt x="28574" y="2403"/>
                  <a:pt x="28566" y="2395"/>
                  <a:pt x="28562" y="2390"/>
                </a:cubicBezTo>
                <a:cubicBezTo>
                  <a:pt x="28556" y="2389"/>
                  <a:pt x="28550" y="2388"/>
                  <a:pt x="28543" y="2388"/>
                </a:cubicBezTo>
                <a:cubicBezTo>
                  <a:pt x="28529" y="2388"/>
                  <a:pt x="28514" y="2390"/>
                  <a:pt x="28503" y="2390"/>
                </a:cubicBezTo>
                <a:lnTo>
                  <a:pt x="28444" y="2390"/>
                </a:lnTo>
                <a:cubicBezTo>
                  <a:pt x="28444" y="2369"/>
                  <a:pt x="28444" y="2344"/>
                  <a:pt x="28444" y="2319"/>
                </a:cubicBezTo>
                <a:cubicBezTo>
                  <a:pt x="28473" y="2310"/>
                  <a:pt x="28494" y="2293"/>
                  <a:pt x="28532" y="2293"/>
                </a:cubicBezTo>
                <a:cubicBezTo>
                  <a:pt x="28546" y="2293"/>
                  <a:pt x="28562" y="2295"/>
                  <a:pt x="28578" y="2295"/>
                </a:cubicBezTo>
                <a:cubicBezTo>
                  <a:pt x="28585" y="2295"/>
                  <a:pt x="28593" y="2295"/>
                  <a:pt x="28600" y="2293"/>
                </a:cubicBezTo>
                <a:cubicBezTo>
                  <a:pt x="28621" y="2289"/>
                  <a:pt x="28633" y="2281"/>
                  <a:pt x="28659" y="2281"/>
                </a:cubicBezTo>
                <a:cubicBezTo>
                  <a:pt x="28697" y="2281"/>
                  <a:pt x="28726" y="2302"/>
                  <a:pt x="28764" y="2306"/>
                </a:cubicBezTo>
                <a:cubicBezTo>
                  <a:pt x="28798" y="2310"/>
                  <a:pt x="28815" y="2302"/>
                  <a:pt x="28845" y="2323"/>
                </a:cubicBezTo>
                <a:cubicBezTo>
                  <a:pt x="28866" y="2340"/>
                  <a:pt x="28878" y="2344"/>
                  <a:pt x="28904" y="2344"/>
                </a:cubicBezTo>
                <a:cubicBezTo>
                  <a:pt x="28937" y="2340"/>
                  <a:pt x="28933" y="2331"/>
                  <a:pt x="28963" y="2319"/>
                </a:cubicBezTo>
                <a:cubicBezTo>
                  <a:pt x="28968" y="2317"/>
                  <a:pt x="28974" y="2317"/>
                  <a:pt x="28980" y="2317"/>
                </a:cubicBezTo>
                <a:cubicBezTo>
                  <a:pt x="28991" y="2317"/>
                  <a:pt x="29002" y="2319"/>
                  <a:pt x="29013" y="2319"/>
                </a:cubicBezTo>
                <a:cubicBezTo>
                  <a:pt x="29043" y="2319"/>
                  <a:pt x="29068" y="2319"/>
                  <a:pt x="29094" y="2302"/>
                </a:cubicBezTo>
                <a:cubicBezTo>
                  <a:pt x="29110" y="2293"/>
                  <a:pt x="29119" y="2272"/>
                  <a:pt x="29136" y="2264"/>
                </a:cubicBezTo>
                <a:cubicBezTo>
                  <a:pt x="29153" y="2255"/>
                  <a:pt x="29170" y="2255"/>
                  <a:pt x="29186" y="2255"/>
                </a:cubicBezTo>
                <a:cubicBezTo>
                  <a:pt x="29186" y="2255"/>
                  <a:pt x="29191" y="2260"/>
                  <a:pt x="29195" y="2260"/>
                </a:cubicBezTo>
                <a:lnTo>
                  <a:pt x="29195" y="1977"/>
                </a:lnTo>
                <a:cubicBezTo>
                  <a:pt x="29178" y="1978"/>
                  <a:pt x="29161" y="1978"/>
                  <a:pt x="29144" y="1978"/>
                </a:cubicBezTo>
                <a:lnTo>
                  <a:pt x="29144" y="1978"/>
                </a:lnTo>
                <a:cubicBezTo>
                  <a:pt x="29111" y="1978"/>
                  <a:pt x="29078" y="1978"/>
                  <a:pt x="29047" y="1989"/>
                </a:cubicBezTo>
                <a:cubicBezTo>
                  <a:pt x="29022" y="1998"/>
                  <a:pt x="29018" y="2019"/>
                  <a:pt x="28996" y="2032"/>
                </a:cubicBezTo>
                <a:cubicBezTo>
                  <a:pt x="28967" y="2053"/>
                  <a:pt x="28920" y="2070"/>
                  <a:pt x="28887" y="2078"/>
                </a:cubicBezTo>
                <a:cubicBezTo>
                  <a:pt x="28871" y="2083"/>
                  <a:pt x="28856" y="2089"/>
                  <a:pt x="28842" y="2089"/>
                </a:cubicBezTo>
                <a:cubicBezTo>
                  <a:pt x="28833" y="2089"/>
                  <a:pt x="28824" y="2087"/>
                  <a:pt x="28815" y="2082"/>
                </a:cubicBezTo>
                <a:cubicBezTo>
                  <a:pt x="28798" y="2074"/>
                  <a:pt x="28790" y="2057"/>
                  <a:pt x="28769" y="2053"/>
                </a:cubicBezTo>
                <a:cubicBezTo>
                  <a:pt x="28735" y="2044"/>
                  <a:pt x="28701" y="2053"/>
                  <a:pt x="28671" y="2032"/>
                </a:cubicBezTo>
                <a:cubicBezTo>
                  <a:pt x="28642" y="2006"/>
                  <a:pt x="28629" y="1964"/>
                  <a:pt x="28587" y="1956"/>
                </a:cubicBezTo>
                <a:cubicBezTo>
                  <a:pt x="28584" y="1955"/>
                  <a:pt x="28580" y="1955"/>
                  <a:pt x="28577" y="1955"/>
                </a:cubicBezTo>
                <a:cubicBezTo>
                  <a:pt x="28550" y="1955"/>
                  <a:pt x="28520" y="1968"/>
                  <a:pt x="28494" y="1968"/>
                </a:cubicBezTo>
                <a:cubicBezTo>
                  <a:pt x="28469" y="1926"/>
                  <a:pt x="28612" y="1897"/>
                  <a:pt x="28553" y="1833"/>
                </a:cubicBezTo>
                <a:cubicBezTo>
                  <a:pt x="28545" y="1825"/>
                  <a:pt x="28511" y="1812"/>
                  <a:pt x="28494" y="1808"/>
                </a:cubicBezTo>
                <a:cubicBezTo>
                  <a:pt x="28482" y="1799"/>
                  <a:pt x="28465" y="1795"/>
                  <a:pt x="28452" y="1791"/>
                </a:cubicBezTo>
                <a:cubicBezTo>
                  <a:pt x="28448" y="1791"/>
                  <a:pt x="28448" y="1787"/>
                  <a:pt x="28444" y="1787"/>
                </a:cubicBezTo>
                <a:cubicBezTo>
                  <a:pt x="28444" y="1757"/>
                  <a:pt x="28444" y="1728"/>
                  <a:pt x="28444" y="1698"/>
                </a:cubicBezTo>
                <a:cubicBezTo>
                  <a:pt x="28478" y="1701"/>
                  <a:pt x="28514" y="1710"/>
                  <a:pt x="28550" y="1710"/>
                </a:cubicBezTo>
                <a:cubicBezTo>
                  <a:pt x="28567" y="1710"/>
                  <a:pt x="28583" y="1708"/>
                  <a:pt x="28600" y="1702"/>
                </a:cubicBezTo>
                <a:cubicBezTo>
                  <a:pt x="28595" y="1677"/>
                  <a:pt x="28536" y="1669"/>
                  <a:pt x="28541" y="1635"/>
                </a:cubicBezTo>
                <a:cubicBezTo>
                  <a:pt x="28548" y="1633"/>
                  <a:pt x="28556" y="1632"/>
                  <a:pt x="28565" y="1632"/>
                </a:cubicBezTo>
                <a:cubicBezTo>
                  <a:pt x="28583" y="1632"/>
                  <a:pt x="28603" y="1636"/>
                  <a:pt x="28622" y="1636"/>
                </a:cubicBezTo>
                <a:cubicBezTo>
                  <a:pt x="28628" y="1636"/>
                  <a:pt x="28633" y="1635"/>
                  <a:pt x="28638" y="1635"/>
                </a:cubicBezTo>
                <a:cubicBezTo>
                  <a:pt x="28646" y="1635"/>
                  <a:pt x="28671" y="1626"/>
                  <a:pt x="28684" y="1618"/>
                </a:cubicBezTo>
                <a:cubicBezTo>
                  <a:pt x="28693" y="1614"/>
                  <a:pt x="28693" y="1605"/>
                  <a:pt x="28705" y="1601"/>
                </a:cubicBezTo>
                <a:cubicBezTo>
                  <a:pt x="28714" y="1597"/>
                  <a:pt x="28731" y="1596"/>
                  <a:pt x="28748" y="1596"/>
                </a:cubicBezTo>
                <a:cubicBezTo>
                  <a:pt x="28765" y="1596"/>
                  <a:pt x="28783" y="1597"/>
                  <a:pt x="28794" y="1597"/>
                </a:cubicBezTo>
                <a:cubicBezTo>
                  <a:pt x="28815" y="1601"/>
                  <a:pt x="28840" y="1605"/>
                  <a:pt x="28866" y="1610"/>
                </a:cubicBezTo>
                <a:cubicBezTo>
                  <a:pt x="28883" y="1614"/>
                  <a:pt x="28908" y="1614"/>
                  <a:pt x="28912" y="1631"/>
                </a:cubicBezTo>
                <a:cubicBezTo>
                  <a:pt x="28866" y="1664"/>
                  <a:pt x="28781" y="1669"/>
                  <a:pt x="28752" y="1723"/>
                </a:cubicBezTo>
                <a:cubicBezTo>
                  <a:pt x="28743" y="1740"/>
                  <a:pt x="28735" y="1766"/>
                  <a:pt x="28756" y="1778"/>
                </a:cubicBezTo>
                <a:cubicBezTo>
                  <a:pt x="28758" y="1779"/>
                  <a:pt x="28760" y="1780"/>
                  <a:pt x="28762" y="1780"/>
                </a:cubicBezTo>
                <a:cubicBezTo>
                  <a:pt x="28768" y="1780"/>
                  <a:pt x="28774" y="1777"/>
                  <a:pt x="28782" y="1777"/>
                </a:cubicBezTo>
                <a:cubicBezTo>
                  <a:pt x="28784" y="1777"/>
                  <a:pt x="28787" y="1777"/>
                  <a:pt x="28790" y="1778"/>
                </a:cubicBezTo>
                <a:cubicBezTo>
                  <a:pt x="28811" y="1787"/>
                  <a:pt x="28840" y="1821"/>
                  <a:pt x="28853" y="1837"/>
                </a:cubicBezTo>
                <a:cubicBezTo>
                  <a:pt x="28866" y="1854"/>
                  <a:pt x="28864" y="1876"/>
                  <a:pt x="28881" y="1876"/>
                </a:cubicBezTo>
                <a:cubicBezTo>
                  <a:pt x="28886" y="1876"/>
                  <a:pt x="28892" y="1875"/>
                  <a:pt x="28899" y="1871"/>
                </a:cubicBezTo>
                <a:cubicBezTo>
                  <a:pt x="28929" y="1863"/>
                  <a:pt x="28946" y="1833"/>
                  <a:pt x="28971" y="1821"/>
                </a:cubicBezTo>
                <a:cubicBezTo>
                  <a:pt x="28985" y="1816"/>
                  <a:pt x="29000" y="1813"/>
                  <a:pt x="29014" y="1813"/>
                </a:cubicBezTo>
                <a:cubicBezTo>
                  <a:pt x="29048" y="1813"/>
                  <a:pt x="29081" y="1826"/>
                  <a:pt x="29102" y="1850"/>
                </a:cubicBezTo>
                <a:cubicBezTo>
                  <a:pt x="29119" y="1867"/>
                  <a:pt x="29110" y="1871"/>
                  <a:pt x="29136" y="1884"/>
                </a:cubicBezTo>
                <a:cubicBezTo>
                  <a:pt x="29153" y="1892"/>
                  <a:pt x="29174" y="1897"/>
                  <a:pt x="29191" y="1897"/>
                </a:cubicBezTo>
                <a:cubicBezTo>
                  <a:pt x="29191" y="1897"/>
                  <a:pt x="29195" y="1897"/>
                  <a:pt x="29195" y="1901"/>
                </a:cubicBezTo>
                <a:lnTo>
                  <a:pt x="29195" y="854"/>
                </a:lnTo>
                <a:cubicBezTo>
                  <a:pt x="29178" y="858"/>
                  <a:pt x="29161" y="862"/>
                  <a:pt x="29148" y="867"/>
                </a:cubicBezTo>
                <a:cubicBezTo>
                  <a:pt x="29140" y="868"/>
                  <a:pt x="29131" y="869"/>
                  <a:pt x="29123" y="869"/>
                </a:cubicBezTo>
                <a:cubicBezTo>
                  <a:pt x="29082" y="869"/>
                  <a:pt x="29045" y="852"/>
                  <a:pt x="29013" y="824"/>
                </a:cubicBezTo>
                <a:cubicBezTo>
                  <a:pt x="29005" y="816"/>
                  <a:pt x="28996" y="803"/>
                  <a:pt x="28984" y="795"/>
                </a:cubicBezTo>
                <a:cubicBezTo>
                  <a:pt x="28978" y="795"/>
                  <a:pt x="28971" y="797"/>
                  <a:pt x="28964" y="797"/>
                </a:cubicBezTo>
                <a:cubicBezTo>
                  <a:pt x="28960" y="797"/>
                  <a:pt x="28957" y="796"/>
                  <a:pt x="28954" y="795"/>
                </a:cubicBezTo>
                <a:cubicBezTo>
                  <a:pt x="28937" y="791"/>
                  <a:pt x="28899" y="765"/>
                  <a:pt x="28899" y="749"/>
                </a:cubicBezTo>
                <a:cubicBezTo>
                  <a:pt x="28896" y="692"/>
                  <a:pt x="28974" y="670"/>
                  <a:pt x="29032" y="670"/>
                </a:cubicBezTo>
                <a:cubicBezTo>
                  <a:pt x="29052" y="670"/>
                  <a:pt x="29069" y="673"/>
                  <a:pt x="29081" y="677"/>
                </a:cubicBezTo>
                <a:lnTo>
                  <a:pt x="29043" y="685"/>
                </a:lnTo>
                <a:cubicBezTo>
                  <a:pt x="29071" y="685"/>
                  <a:pt x="29105" y="681"/>
                  <a:pt x="29137" y="681"/>
                </a:cubicBezTo>
                <a:cubicBezTo>
                  <a:pt x="29153" y="681"/>
                  <a:pt x="29168" y="682"/>
                  <a:pt x="29182" y="685"/>
                </a:cubicBezTo>
                <a:cubicBezTo>
                  <a:pt x="29186" y="689"/>
                  <a:pt x="29191" y="689"/>
                  <a:pt x="29195" y="689"/>
                </a:cubicBezTo>
                <a:lnTo>
                  <a:pt x="29195" y="474"/>
                </a:lnTo>
                <a:cubicBezTo>
                  <a:pt x="29178" y="474"/>
                  <a:pt x="29165" y="474"/>
                  <a:pt x="29148" y="466"/>
                </a:cubicBezTo>
                <a:cubicBezTo>
                  <a:pt x="29127" y="457"/>
                  <a:pt x="29089" y="428"/>
                  <a:pt x="29072" y="411"/>
                </a:cubicBezTo>
                <a:cubicBezTo>
                  <a:pt x="29051" y="390"/>
                  <a:pt x="29047" y="348"/>
                  <a:pt x="29022" y="339"/>
                </a:cubicBezTo>
                <a:cubicBezTo>
                  <a:pt x="29017" y="336"/>
                  <a:pt x="29009" y="335"/>
                  <a:pt x="29001" y="335"/>
                </a:cubicBezTo>
                <a:cubicBezTo>
                  <a:pt x="28983" y="335"/>
                  <a:pt x="28962" y="340"/>
                  <a:pt x="28950" y="343"/>
                </a:cubicBezTo>
                <a:cubicBezTo>
                  <a:pt x="28895" y="352"/>
                  <a:pt x="28853" y="381"/>
                  <a:pt x="28802" y="390"/>
                </a:cubicBezTo>
                <a:cubicBezTo>
                  <a:pt x="28788" y="391"/>
                  <a:pt x="28773" y="391"/>
                  <a:pt x="28759" y="391"/>
                </a:cubicBezTo>
                <a:cubicBezTo>
                  <a:pt x="28744" y="391"/>
                  <a:pt x="28730" y="391"/>
                  <a:pt x="28716" y="391"/>
                </a:cubicBezTo>
                <a:cubicBezTo>
                  <a:pt x="28687" y="391"/>
                  <a:pt x="28659" y="392"/>
                  <a:pt x="28629" y="398"/>
                </a:cubicBezTo>
                <a:cubicBezTo>
                  <a:pt x="28604" y="402"/>
                  <a:pt x="28587" y="402"/>
                  <a:pt x="28562" y="419"/>
                </a:cubicBezTo>
                <a:cubicBezTo>
                  <a:pt x="28549" y="436"/>
                  <a:pt x="28541" y="457"/>
                  <a:pt x="28520" y="466"/>
                </a:cubicBezTo>
                <a:cubicBezTo>
                  <a:pt x="28511" y="471"/>
                  <a:pt x="28500" y="473"/>
                  <a:pt x="28487" y="473"/>
                </a:cubicBezTo>
                <a:cubicBezTo>
                  <a:pt x="28453" y="473"/>
                  <a:pt x="28408" y="460"/>
                  <a:pt x="28375" y="460"/>
                </a:cubicBezTo>
                <a:cubicBezTo>
                  <a:pt x="28369" y="460"/>
                  <a:pt x="28364" y="461"/>
                  <a:pt x="28359" y="462"/>
                </a:cubicBezTo>
                <a:cubicBezTo>
                  <a:pt x="28342" y="462"/>
                  <a:pt x="28321" y="474"/>
                  <a:pt x="28300" y="474"/>
                </a:cubicBezTo>
                <a:cubicBezTo>
                  <a:pt x="28292" y="470"/>
                  <a:pt x="28287" y="466"/>
                  <a:pt x="28279" y="462"/>
                </a:cubicBezTo>
                <a:cubicBezTo>
                  <a:pt x="28254" y="457"/>
                  <a:pt x="28220" y="457"/>
                  <a:pt x="28195" y="457"/>
                </a:cubicBezTo>
                <a:cubicBezTo>
                  <a:pt x="28169" y="462"/>
                  <a:pt x="28152" y="474"/>
                  <a:pt x="28127" y="483"/>
                </a:cubicBezTo>
                <a:cubicBezTo>
                  <a:pt x="28089" y="491"/>
                  <a:pt x="28068" y="504"/>
                  <a:pt x="28038" y="529"/>
                </a:cubicBezTo>
                <a:cubicBezTo>
                  <a:pt x="27992" y="563"/>
                  <a:pt x="27954" y="592"/>
                  <a:pt x="27916" y="635"/>
                </a:cubicBezTo>
                <a:cubicBezTo>
                  <a:pt x="27899" y="656"/>
                  <a:pt x="27891" y="664"/>
                  <a:pt x="27861" y="664"/>
                </a:cubicBezTo>
                <a:cubicBezTo>
                  <a:pt x="27841" y="664"/>
                  <a:pt x="27822" y="662"/>
                  <a:pt x="27802" y="662"/>
                </a:cubicBezTo>
                <a:cubicBezTo>
                  <a:pt x="27792" y="662"/>
                  <a:pt x="27782" y="663"/>
                  <a:pt x="27772" y="664"/>
                </a:cubicBezTo>
                <a:cubicBezTo>
                  <a:pt x="27743" y="673"/>
                  <a:pt x="27718" y="673"/>
                  <a:pt x="27696" y="698"/>
                </a:cubicBezTo>
                <a:cubicBezTo>
                  <a:pt x="27680" y="719"/>
                  <a:pt x="27658" y="749"/>
                  <a:pt x="27629" y="757"/>
                </a:cubicBezTo>
                <a:cubicBezTo>
                  <a:pt x="27618" y="760"/>
                  <a:pt x="27606" y="762"/>
                  <a:pt x="27593" y="762"/>
                </a:cubicBezTo>
                <a:cubicBezTo>
                  <a:pt x="27569" y="762"/>
                  <a:pt x="27544" y="757"/>
                  <a:pt x="27520" y="757"/>
                </a:cubicBezTo>
                <a:cubicBezTo>
                  <a:pt x="27496" y="757"/>
                  <a:pt x="27474" y="761"/>
                  <a:pt x="27456" y="778"/>
                </a:cubicBezTo>
                <a:cubicBezTo>
                  <a:pt x="27435" y="795"/>
                  <a:pt x="27426" y="816"/>
                  <a:pt x="27401" y="829"/>
                </a:cubicBezTo>
                <a:cubicBezTo>
                  <a:pt x="27376" y="846"/>
                  <a:pt x="27359" y="862"/>
                  <a:pt x="27334" y="879"/>
                </a:cubicBezTo>
                <a:cubicBezTo>
                  <a:pt x="27308" y="896"/>
                  <a:pt x="27279" y="905"/>
                  <a:pt x="27253" y="922"/>
                </a:cubicBezTo>
                <a:cubicBezTo>
                  <a:pt x="27224" y="934"/>
                  <a:pt x="27190" y="947"/>
                  <a:pt x="27160" y="951"/>
                </a:cubicBezTo>
                <a:cubicBezTo>
                  <a:pt x="27151" y="953"/>
                  <a:pt x="27140" y="954"/>
                  <a:pt x="27131" y="954"/>
                </a:cubicBezTo>
                <a:cubicBezTo>
                  <a:pt x="27111" y="954"/>
                  <a:pt x="27094" y="948"/>
                  <a:pt x="27089" y="926"/>
                </a:cubicBezTo>
                <a:cubicBezTo>
                  <a:pt x="27084" y="909"/>
                  <a:pt x="27093" y="896"/>
                  <a:pt x="27106" y="879"/>
                </a:cubicBezTo>
                <a:cubicBezTo>
                  <a:pt x="27122" y="858"/>
                  <a:pt x="27139" y="850"/>
                  <a:pt x="27160" y="837"/>
                </a:cubicBezTo>
                <a:cubicBezTo>
                  <a:pt x="27194" y="820"/>
                  <a:pt x="27211" y="786"/>
                  <a:pt x="27245" y="774"/>
                </a:cubicBezTo>
                <a:cubicBezTo>
                  <a:pt x="27274" y="757"/>
                  <a:pt x="27308" y="765"/>
                  <a:pt x="27329" y="736"/>
                </a:cubicBezTo>
                <a:cubicBezTo>
                  <a:pt x="27350" y="711"/>
                  <a:pt x="27346" y="702"/>
                  <a:pt x="27317" y="698"/>
                </a:cubicBezTo>
                <a:lnTo>
                  <a:pt x="27258" y="698"/>
                </a:lnTo>
                <a:cubicBezTo>
                  <a:pt x="27232" y="698"/>
                  <a:pt x="27215" y="694"/>
                  <a:pt x="27194" y="689"/>
                </a:cubicBezTo>
                <a:cubicBezTo>
                  <a:pt x="27190" y="689"/>
                  <a:pt x="27185" y="688"/>
                  <a:pt x="27180" y="688"/>
                </a:cubicBezTo>
                <a:cubicBezTo>
                  <a:pt x="27136" y="688"/>
                  <a:pt x="27073" y="718"/>
                  <a:pt x="27046" y="744"/>
                </a:cubicBezTo>
                <a:cubicBezTo>
                  <a:pt x="27028" y="767"/>
                  <a:pt x="27029" y="783"/>
                  <a:pt x="27002" y="783"/>
                </a:cubicBezTo>
                <a:cubicBezTo>
                  <a:pt x="26999" y="783"/>
                  <a:pt x="26996" y="783"/>
                  <a:pt x="26992" y="782"/>
                </a:cubicBezTo>
                <a:cubicBezTo>
                  <a:pt x="26958" y="774"/>
                  <a:pt x="26941" y="753"/>
                  <a:pt x="26916" y="736"/>
                </a:cubicBezTo>
                <a:cubicBezTo>
                  <a:pt x="26873" y="711"/>
                  <a:pt x="26840" y="719"/>
                  <a:pt x="26797" y="711"/>
                </a:cubicBezTo>
                <a:cubicBezTo>
                  <a:pt x="26755" y="706"/>
                  <a:pt x="26717" y="681"/>
                  <a:pt x="26679" y="673"/>
                </a:cubicBezTo>
                <a:cubicBezTo>
                  <a:pt x="26612" y="660"/>
                  <a:pt x="26506" y="626"/>
                  <a:pt x="26477" y="554"/>
                </a:cubicBezTo>
                <a:cubicBezTo>
                  <a:pt x="26456" y="495"/>
                  <a:pt x="26472" y="445"/>
                  <a:pt x="26553" y="436"/>
                </a:cubicBezTo>
                <a:cubicBezTo>
                  <a:pt x="26570" y="433"/>
                  <a:pt x="26586" y="432"/>
                  <a:pt x="26603" y="432"/>
                </a:cubicBezTo>
                <a:cubicBezTo>
                  <a:pt x="26637" y="432"/>
                  <a:pt x="26671" y="436"/>
                  <a:pt x="26705" y="436"/>
                </a:cubicBezTo>
                <a:cubicBezTo>
                  <a:pt x="26785" y="436"/>
                  <a:pt x="26865" y="411"/>
                  <a:pt x="26949" y="411"/>
                </a:cubicBezTo>
                <a:lnTo>
                  <a:pt x="27038" y="411"/>
                </a:lnTo>
                <a:cubicBezTo>
                  <a:pt x="27076" y="411"/>
                  <a:pt x="27110" y="394"/>
                  <a:pt x="27152" y="381"/>
                </a:cubicBezTo>
                <a:cubicBezTo>
                  <a:pt x="27173" y="373"/>
                  <a:pt x="27186" y="369"/>
                  <a:pt x="27198" y="348"/>
                </a:cubicBezTo>
                <a:cubicBezTo>
                  <a:pt x="27203" y="343"/>
                  <a:pt x="27207" y="322"/>
                  <a:pt x="27211" y="318"/>
                </a:cubicBezTo>
                <a:cubicBezTo>
                  <a:pt x="27218" y="313"/>
                  <a:pt x="27236" y="311"/>
                  <a:pt x="27254" y="311"/>
                </a:cubicBezTo>
                <a:cubicBezTo>
                  <a:pt x="27279" y="311"/>
                  <a:pt x="27307" y="314"/>
                  <a:pt x="27317" y="314"/>
                </a:cubicBezTo>
                <a:cubicBezTo>
                  <a:pt x="27329" y="314"/>
                  <a:pt x="27357" y="318"/>
                  <a:pt x="27380" y="318"/>
                </a:cubicBezTo>
                <a:cubicBezTo>
                  <a:pt x="27395" y="318"/>
                  <a:pt x="27409" y="316"/>
                  <a:pt x="27414" y="310"/>
                </a:cubicBezTo>
                <a:cubicBezTo>
                  <a:pt x="27422" y="297"/>
                  <a:pt x="27414" y="242"/>
                  <a:pt x="27414" y="229"/>
                </a:cubicBezTo>
                <a:cubicBezTo>
                  <a:pt x="27414" y="170"/>
                  <a:pt x="27359" y="124"/>
                  <a:pt x="27304" y="99"/>
                </a:cubicBezTo>
                <a:cubicBezTo>
                  <a:pt x="27274" y="86"/>
                  <a:pt x="27245" y="77"/>
                  <a:pt x="27211" y="65"/>
                </a:cubicBezTo>
                <a:cubicBezTo>
                  <a:pt x="27186" y="52"/>
                  <a:pt x="27156" y="39"/>
                  <a:pt x="27127" y="39"/>
                </a:cubicBezTo>
                <a:cubicBezTo>
                  <a:pt x="27107" y="39"/>
                  <a:pt x="27089" y="41"/>
                  <a:pt x="27071" y="41"/>
                </a:cubicBezTo>
                <a:cubicBezTo>
                  <a:pt x="27062" y="41"/>
                  <a:pt x="27052" y="41"/>
                  <a:pt x="27042" y="39"/>
                </a:cubicBezTo>
                <a:cubicBezTo>
                  <a:pt x="27004" y="35"/>
                  <a:pt x="26975" y="6"/>
                  <a:pt x="26937" y="1"/>
                </a:cubicBezTo>
                <a:cubicBezTo>
                  <a:pt x="26925" y="1"/>
                  <a:pt x="26914" y="0"/>
                  <a:pt x="26903" y="0"/>
                </a:cubicBezTo>
                <a:close/>
              </a:path>
            </a:pathLst>
          </a:custGeom>
          <a:solidFill>
            <a:srgbClr val="4B4B6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50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ext 4">
  <p:cSld name="CUSTOM_1_1_1">
    <p:bg>
      <p:bgPr>
        <a:solidFill>
          <a:schemeClr val="accent2"/>
        </a:solidFill>
      </p:bgPr>
    </p:bg>
    <p:spTree>
      <p:nvGrpSpPr>
        <p:cNvPr id="440" name="Shape 4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" name="Google Shape;441;p22"/>
          <p:cNvSpPr/>
          <p:nvPr/>
        </p:nvSpPr>
        <p:spPr>
          <a:xfrm flipH="1" rot="10800000">
            <a:off x="3354852" y="222990"/>
            <a:ext cx="76465" cy="76465"/>
          </a:xfrm>
          <a:custGeom>
            <a:rect b="b" l="l" r="r" t="t"/>
            <a:pathLst>
              <a:path extrusionOk="0" h="427" w="427">
                <a:moveTo>
                  <a:pt x="216" y="0"/>
                </a:moveTo>
                <a:cubicBezTo>
                  <a:pt x="98" y="0"/>
                  <a:pt x="1" y="97"/>
                  <a:pt x="1" y="211"/>
                </a:cubicBezTo>
                <a:cubicBezTo>
                  <a:pt x="1" y="329"/>
                  <a:pt x="98" y="426"/>
                  <a:pt x="216" y="426"/>
                </a:cubicBezTo>
                <a:cubicBezTo>
                  <a:pt x="334" y="426"/>
                  <a:pt x="427" y="329"/>
                  <a:pt x="427" y="211"/>
                </a:cubicBezTo>
                <a:cubicBezTo>
                  <a:pt x="427" y="97"/>
                  <a:pt x="334" y="0"/>
                  <a:pt x="216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2" name="Google Shape;442;p22"/>
          <p:cNvSpPr/>
          <p:nvPr/>
        </p:nvSpPr>
        <p:spPr>
          <a:xfrm flipH="1" rot="304288">
            <a:off x="6497742" y="547586"/>
            <a:ext cx="75749" cy="75749"/>
          </a:xfrm>
          <a:custGeom>
            <a:rect b="b" l="l" r="r" t="t"/>
            <a:pathLst>
              <a:path extrusionOk="0" h="423" w="423">
                <a:moveTo>
                  <a:pt x="212" y="0"/>
                </a:moveTo>
                <a:cubicBezTo>
                  <a:pt x="94" y="0"/>
                  <a:pt x="1" y="93"/>
                  <a:pt x="1" y="211"/>
                </a:cubicBezTo>
                <a:cubicBezTo>
                  <a:pt x="1" y="329"/>
                  <a:pt x="94" y="422"/>
                  <a:pt x="212" y="422"/>
                </a:cubicBezTo>
                <a:cubicBezTo>
                  <a:pt x="330" y="422"/>
                  <a:pt x="423" y="329"/>
                  <a:pt x="423" y="211"/>
                </a:cubicBezTo>
                <a:cubicBezTo>
                  <a:pt x="423" y="93"/>
                  <a:pt x="330" y="0"/>
                  <a:pt x="212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3" name="Google Shape;443;p22"/>
          <p:cNvSpPr/>
          <p:nvPr/>
        </p:nvSpPr>
        <p:spPr>
          <a:xfrm flipH="1" rot="304288">
            <a:off x="7164976" y="337894"/>
            <a:ext cx="76465" cy="76465"/>
          </a:xfrm>
          <a:custGeom>
            <a:rect b="b" l="l" r="r" t="t"/>
            <a:pathLst>
              <a:path extrusionOk="0" h="427" w="427">
                <a:moveTo>
                  <a:pt x="215" y="0"/>
                </a:moveTo>
                <a:cubicBezTo>
                  <a:pt x="97" y="0"/>
                  <a:pt x="0" y="97"/>
                  <a:pt x="0" y="216"/>
                </a:cubicBezTo>
                <a:cubicBezTo>
                  <a:pt x="0" y="329"/>
                  <a:pt x="97" y="427"/>
                  <a:pt x="215" y="427"/>
                </a:cubicBezTo>
                <a:cubicBezTo>
                  <a:pt x="329" y="427"/>
                  <a:pt x="427" y="329"/>
                  <a:pt x="427" y="216"/>
                </a:cubicBezTo>
                <a:cubicBezTo>
                  <a:pt x="427" y="97"/>
                  <a:pt x="329" y="0"/>
                  <a:pt x="215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4" name="Google Shape;444;p22"/>
          <p:cNvSpPr/>
          <p:nvPr/>
        </p:nvSpPr>
        <p:spPr>
          <a:xfrm flipH="1" rot="10800000">
            <a:off x="8667031" y="2595505"/>
            <a:ext cx="76465" cy="76465"/>
          </a:xfrm>
          <a:custGeom>
            <a:rect b="b" l="l" r="r" t="t"/>
            <a:pathLst>
              <a:path extrusionOk="0" h="427" w="427">
                <a:moveTo>
                  <a:pt x="211" y="0"/>
                </a:moveTo>
                <a:cubicBezTo>
                  <a:pt x="97" y="0"/>
                  <a:pt x="0" y="97"/>
                  <a:pt x="0" y="216"/>
                </a:cubicBezTo>
                <a:cubicBezTo>
                  <a:pt x="0" y="329"/>
                  <a:pt x="97" y="427"/>
                  <a:pt x="211" y="427"/>
                </a:cubicBezTo>
                <a:cubicBezTo>
                  <a:pt x="329" y="427"/>
                  <a:pt x="427" y="329"/>
                  <a:pt x="427" y="216"/>
                </a:cubicBezTo>
                <a:cubicBezTo>
                  <a:pt x="427" y="97"/>
                  <a:pt x="329" y="0"/>
                  <a:pt x="211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5" name="Google Shape;445;p22"/>
          <p:cNvSpPr/>
          <p:nvPr/>
        </p:nvSpPr>
        <p:spPr>
          <a:xfrm flipH="1" rot="180056">
            <a:off x="548277" y="622575"/>
            <a:ext cx="75749" cy="76465"/>
          </a:xfrm>
          <a:custGeom>
            <a:rect b="b" l="l" r="r" t="t"/>
            <a:pathLst>
              <a:path extrusionOk="0" h="427" w="423">
                <a:moveTo>
                  <a:pt x="212" y="0"/>
                </a:moveTo>
                <a:cubicBezTo>
                  <a:pt x="94" y="0"/>
                  <a:pt x="1" y="97"/>
                  <a:pt x="1" y="215"/>
                </a:cubicBezTo>
                <a:cubicBezTo>
                  <a:pt x="1" y="329"/>
                  <a:pt x="94" y="426"/>
                  <a:pt x="212" y="426"/>
                </a:cubicBezTo>
                <a:cubicBezTo>
                  <a:pt x="330" y="426"/>
                  <a:pt x="423" y="329"/>
                  <a:pt x="423" y="215"/>
                </a:cubicBezTo>
                <a:cubicBezTo>
                  <a:pt x="423" y="97"/>
                  <a:pt x="330" y="0"/>
                  <a:pt x="212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6" name="Google Shape;446;p22"/>
          <p:cNvSpPr/>
          <p:nvPr/>
        </p:nvSpPr>
        <p:spPr>
          <a:xfrm flipH="1" rot="304288">
            <a:off x="5156601" y="219"/>
            <a:ext cx="76465" cy="76645"/>
          </a:xfrm>
          <a:custGeom>
            <a:rect b="b" l="l" r="r" t="t"/>
            <a:pathLst>
              <a:path extrusionOk="0" h="428" w="427">
                <a:moveTo>
                  <a:pt x="211" y="1"/>
                </a:moveTo>
                <a:cubicBezTo>
                  <a:pt x="97" y="1"/>
                  <a:pt x="0" y="94"/>
                  <a:pt x="0" y="212"/>
                </a:cubicBezTo>
                <a:cubicBezTo>
                  <a:pt x="0" y="330"/>
                  <a:pt x="97" y="427"/>
                  <a:pt x="211" y="427"/>
                </a:cubicBezTo>
                <a:cubicBezTo>
                  <a:pt x="330" y="427"/>
                  <a:pt x="427" y="330"/>
                  <a:pt x="427" y="212"/>
                </a:cubicBezTo>
                <a:cubicBezTo>
                  <a:pt x="427" y="94"/>
                  <a:pt x="330" y="1"/>
                  <a:pt x="211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7" name="Google Shape;447;p22"/>
          <p:cNvSpPr/>
          <p:nvPr/>
        </p:nvSpPr>
        <p:spPr>
          <a:xfrm flipH="1" rot="10800000">
            <a:off x="8971838" y="1062745"/>
            <a:ext cx="76465" cy="76465"/>
          </a:xfrm>
          <a:custGeom>
            <a:rect b="b" l="l" r="r" t="t"/>
            <a:pathLst>
              <a:path extrusionOk="0" h="427" w="427">
                <a:moveTo>
                  <a:pt x="212" y="1"/>
                </a:moveTo>
                <a:cubicBezTo>
                  <a:pt x="93" y="1"/>
                  <a:pt x="1" y="94"/>
                  <a:pt x="1" y="212"/>
                </a:cubicBezTo>
                <a:cubicBezTo>
                  <a:pt x="1" y="330"/>
                  <a:pt x="93" y="427"/>
                  <a:pt x="212" y="427"/>
                </a:cubicBezTo>
                <a:cubicBezTo>
                  <a:pt x="330" y="427"/>
                  <a:pt x="427" y="330"/>
                  <a:pt x="427" y="212"/>
                </a:cubicBezTo>
                <a:cubicBezTo>
                  <a:pt x="427" y="94"/>
                  <a:pt x="330" y="1"/>
                  <a:pt x="212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8" name="Google Shape;448;p22"/>
          <p:cNvSpPr/>
          <p:nvPr/>
        </p:nvSpPr>
        <p:spPr>
          <a:xfrm flipH="1" rot="10800000">
            <a:off x="2539844" y="71056"/>
            <a:ext cx="75749" cy="75749"/>
          </a:xfrm>
          <a:custGeom>
            <a:rect b="b" l="l" r="r" t="t"/>
            <a:pathLst>
              <a:path extrusionOk="0" h="423" w="423">
                <a:moveTo>
                  <a:pt x="211" y="0"/>
                </a:moveTo>
                <a:cubicBezTo>
                  <a:pt x="93" y="0"/>
                  <a:pt x="0" y="93"/>
                  <a:pt x="0" y="211"/>
                </a:cubicBezTo>
                <a:cubicBezTo>
                  <a:pt x="0" y="330"/>
                  <a:pt x="93" y="422"/>
                  <a:pt x="211" y="422"/>
                </a:cubicBezTo>
                <a:cubicBezTo>
                  <a:pt x="330" y="422"/>
                  <a:pt x="422" y="330"/>
                  <a:pt x="422" y="211"/>
                </a:cubicBezTo>
                <a:cubicBezTo>
                  <a:pt x="422" y="93"/>
                  <a:pt x="330" y="0"/>
                  <a:pt x="211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9" name="Google Shape;449;p22"/>
          <p:cNvSpPr/>
          <p:nvPr/>
        </p:nvSpPr>
        <p:spPr>
          <a:xfrm flipH="1" rot="180056">
            <a:off x="305408" y="1476478"/>
            <a:ext cx="75749" cy="76465"/>
          </a:xfrm>
          <a:custGeom>
            <a:rect b="b" l="l" r="r" t="t"/>
            <a:pathLst>
              <a:path extrusionOk="0" h="427" w="423">
                <a:moveTo>
                  <a:pt x="211" y="0"/>
                </a:moveTo>
                <a:cubicBezTo>
                  <a:pt x="93" y="0"/>
                  <a:pt x="0" y="97"/>
                  <a:pt x="0" y="211"/>
                </a:cubicBezTo>
                <a:cubicBezTo>
                  <a:pt x="0" y="330"/>
                  <a:pt x="93" y="427"/>
                  <a:pt x="211" y="427"/>
                </a:cubicBezTo>
                <a:cubicBezTo>
                  <a:pt x="329" y="427"/>
                  <a:pt x="422" y="330"/>
                  <a:pt x="422" y="211"/>
                </a:cubicBezTo>
                <a:cubicBezTo>
                  <a:pt x="422" y="97"/>
                  <a:pt x="329" y="0"/>
                  <a:pt x="211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0" name="Google Shape;450;p22"/>
          <p:cNvSpPr/>
          <p:nvPr/>
        </p:nvSpPr>
        <p:spPr>
          <a:xfrm flipH="1" rot="10800000">
            <a:off x="8667110" y="70280"/>
            <a:ext cx="75749" cy="76465"/>
          </a:xfrm>
          <a:custGeom>
            <a:rect b="b" l="l" r="r" t="t"/>
            <a:pathLst>
              <a:path extrusionOk="0" h="427" w="423">
                <a:moveTo>
                  <a:pt x="211" y="1"/>
                </a:moveTo>
                <a:cubicBezTo>
                  <a:pt x="93" y="1"/>
                  <a:pt x="0" y="98"/>
                  <a:pt x="0" y="212"/>
                </a:cubicBezTo>
                <a:cubicBezTo>
                  <a:pt x="0" y="330"/>
                  <a:pt x="93" y="427"/>
                  <a:pt x="211" y="427"/>
                </a:cubicBezTo>
                <a:cubicBezTo>
                  <a:pt x="330" y="427"/>
                  <a:pt x="422" y="330"/>
                  <a:pt x="422" y="212"/>
                </a:cubicBezTo>
                <a:cubicBezTo>
                  <a:pt x="422" y="98"/>
                  <a:pt x="330" y="1"/>
                  <a:pt x="211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1" name="Google Shape;451;p22"/>
          <p:cNvSpPr/>
          <p:nvPr/>
        </p:nvSpPr>
        <p:spPr>
          <a:xfrm flipH="1" rot="180056">
            <a:off x="450378" y="3727924"/>
            <a:ext cx="76465" cy="76465"/>
          </a:xfrm>
          <a:custGeom>
            <a:rect b="b" l="l" r="r" t="t"/>
            <a:pathLst>
              <a:path extrusionOk="0" h="427" w="427">
                <a:moveTo>
                  <a:pt x="215" y="0"/>
                </a:moveTo>
                <a:cubicBezTo>
                  <a:pt x="97" y="0"/>
                  <a:pt x="0" y="97"/>
                  <a:pt x="0" y="216"/>
                </a:cubicBezTo>
                <a:cubicBezTo>
                  <a:pt x="0" y="330"/>
                  <a:pt x="97" y="427"/>
                  <a:pt x="215" y="427"/>
                </a:cubicBezTo>
                <a:cubicBezTo>
                  <a:pt x="329" y="427"/>
                  <a:pt x="427" y="330"/>
                  <a:pt x="427" y="216"/>
                </a:cubicBezTo>
                <a:cubicBezTo>
                  <a:pt x="427" y="97"/>
                  <a:pt x="329" y="0"/>
                  <a:pt x="215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2" name="Google Shape;452;p22"/>
          <p:cNvSpPr/>
          <p:nvPr/>
        </p:nvSpPr>
        <p:spPr>
          <a:xfrm flipH="1" rot="10800000">
            <a:off x="651691" y="2325673"/>
            <a:ext cx="76465" cy="76644"/>
          </a:xfrm>
          <a:custGeom>
            <a:rect b="b" l="l" r="r" t="t"/>
            <a:pathLst>
              <a:path extrusionOk="0" h="428" w="427">
                <a:moveTo>
                  <a:pt x="216" y="1"/>
                </a:moveTo>
                <a:cubicBezTo>
                  <a:pt x="97" y="1"/>
                  <a:pt x="0" y="94"/>
                  <a:pt x="0" y="212"/>
                </a:cubicBezTo>
                <a:cubicBezTo>
                  <a:pt x="0" y="330"/>
                  <a:pt x="97" y="427"/>
                  <a:pt x="216" y="427"/>
                </a:cubicBezTo>
                <a:cubicBezTo>
                  <a:pt x="334" y="427"/>
                  <a:pt x="427" y="330"/>
                  <a:pt x="427" y="212"/>
                </a:cubicBezTo>
                <a:cubicBezTo>
                  <a:pt x="427" y="94"/>
                  <a:pt x="334" y="1"/>
                  <a:pt x="216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3" name="Google Shape;453;p22"/>
          <p:cNvSpPr/>
          <p:nvPr/>
        </p:nvSpPr>
        <p:spPr>
          <a:xfrm>
            <a:off x="612623" y="-2990"/>
            <a:ext cx="2102018" cy="365209"/>
          </a:xfrm>
          <a:custGeom>
            <a:rect b="b" l="l" r="r" t="t"/>
            <a:pathLst>
              <a:path extrusionOk="0" h="2888" w="16622">
                <a:moveTo>
                  <a:pt x="13304" y="0"/>
                </a:moveTo>
                <a:cubicBezTo>
                  <a:pt x="12335" y="0"/>
                  <a:pt x="11430" y="1520"/>
                  <a:pt x="11430" y="1520"/>
                </a:cubicBezTo>
                <a:cubicBezTo>
                  <a:pt x="11430" y="1520"/>
                  <a:pt x="10159" y="176"/>
                  <a:pt x="8956" y="176"/>
                </a:cubicBezTo>
                <a:cubicBezTo>
                  <a:pt x="8303" y="176"/>
                  <a:pt x="7671" y="572"/>
                  <a:pt x="7273" y="1794"/>
                </a:cubicBezTo>
                <a:cubicBezTo>
                  <a:pt x="7273" y="1794"/>
                  <a:pt x="6593" y="940"/>
                  <a:pt x="5626" y="940"/>
                </a:cubicBezTo>
                <a:cubicBezTo>
                  <a:pt x="5495" y="940"/>
                  <a:pt x="5358" y="956"/>
                  <a:pt x="5217" y="992"/>
                </a:cubicBezTo>
                <a:cubicBezTo>
                  <a:pt x="3976" y="1304"/>
                  <a:pt x="4348" y="2115"/>
                  <a:pt x="4306" y="2410"/>
                </a:cubicBezTo>
                <a:lnTo>
                  <a:pt x="1" y="2887"/>
                </a:lnTo>
                <a:lnTo>
                  <a:pt x="16622" y="2739"/>
                </a:lnTo>
                <a:lnTo>
                  <a:pt x="13418" y="2360"/>
                </a:lnTo>
                <a:cubicBezTo>
                  <a:pt x="13418" y="2360"/>
                  <a:pt x="15313" y="1802"/>
                  <a:pt x="14110" y="418"/>
                </a:cubicBezTo>
                <a:cubicBezTo>
                  <a:pt x="13849" y="118"/>
                  <a:pt x="13574" y="0"/>
                  <a:pt x="13304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4" name="Google Shape;454;p22"/>
          <p:cNvSpPr/>
          <p:nvPr/>
        </p:nvSpPr>
        <p:spPr>
          <a:xfrm>
            <a:off x="7705725" y="234788"/>
            <a:ext cx="1627128" cy="282699"/>
          </a:xfrm>
          <a:custGeom>
            <a:rect b="b" l="l" r="r" t="t"/>
            <a:pathLst>
              <a:path extrusionOk="0" h="2888" w="16622">
                <a:moveTo>
                  <a:pt x="13304" y="0"/>
                </a:moveTo>
                <a:cubicBezTo>
                  <a:pt x="12335" y="0"/>
                  <a:pt x="11430" y="1520"/>
                  <a:pt x="11430" y="1520"/>
                </a:cubicBezTo>
                <a:cubicBezTo>
                  <a:pt x="11430" y="1520"/>
                  <a:pt x="10159" y="176"/>
                  <a:pt x="8956" y="176"/>
                </a:cubicBezTo>
                <a:cubicBezTo>
                  <a:pt x="8303" y="176"/>
                  <a:pt x="7671" y="572"/>
                  <a:pt x="7273" y="1794"/>
                </a:cubicBezTo>
                <a:cubicBezTo>
                  <a:pt x="7273" y="1794"/>
                  <a:pt x="6593" y="940"/>
                  <a:pt x="5626" y="940"/>
                </a:cubicBezTo>
                <a:cubicBezTo>
                  <a:pt x="5495" y="940"/>
                  <a:pt x="5358" y="956"/>
                  <a:pt x="5217" y="992"/>
                </a:cubicBezTo>
                <a:cubicBezTo>
                  <a:pt x="3976" y="1304"/>
                  <a:pt x="4348" y="2115"/>
                  <a:pt x="4306" y="2410"/>
                </a:cubicBezTo>
                <a:lnTo>
                  <a:pt x="1" y="2887"/>
                </a:lnTo>
                <a:lnTo>
                  <a:pt x="16622" y="2739"/>
                </a:lnTo>
                <a:lnTo>
                  <a:pt x="13418" y="2360"/>
                </a:lnTo>
                <a:cubicBezTo>
                  <a:pt x="13418" y="2360"/>
                  <a:pt x="15313" y="1802"/>
                  <a:pt x="14110" y="418"/>
                </a:cubicBezTo>
                <a:cubicBezTo>
                  <a:pt x="13849" y="118"/>
                  <a:pt x="13574" y="0"/>
                  <a:pt x="13304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5" name="Google Shape;455;p22"/>
          <p:cNvSpPr/>
          <p:nvPr/>
        </p:nvSpPr>
        <p:spPr>
          <a:xfrm flipH="1" rot="5878938">
            <a:off x="3651766" y="1047083"/>
            <a:ext cx="7287962" cy="4643921"/>
          </a:xfrm>
          <a:custGeom>
            <a:rect b="b" l="l" r="r" t="t"/>
            <a:pathLst>
              <a:path extrusionOk="0" fill="none" h="11815" w="13165">
                <a:moveTo>
                  <a:pt x="7779" y="0"/>
                </a:moveTo>
                <a:cubicBezTo>
                  <a:pt x="7767" y="68"/>
                  <a:pt x="7754" y="136"/>
                  <a:pt x="7746" y="203"/>
                </a:cubicBezTo>
                <a:cubicBezTo>
                  <a:pt x="7644" y="752"/>
                  <a:pt x="7522" y="1300"/>
                  <a:pt x="7353" y="1832"/>
                </a:cubicBezTo>
                <a:cubicBezTo>
                  <a:pt x="7193" y="2335"/>
                  <a:pt x="6990" y="2837"/>
                  <a:pt x="6682" y="3267"/>
                </a:cubicBezTo>
                <a:cubicBezTo>
                  <a:pt x="6416" y="3639"/>
                  <a:pt x="6066" y="3955"/>
                  <a:pt x="5618" y="4082"/>
                </a:cubicBezTo>
                <a:cubicBezTo>
                  <a:pt x="5407" y="4141"/>
                  <a:pt x="5184" y="4158"/>
                  <a:pt x="4964" y="4133"/>
                </a:cubicBezTo>
                <a:cubicBezTo>
                  <a:pt x="4808" y="4111"/>
                  <a:pt x="4652" y="4069"/>
                  <a:pt x="4521" y="3972"/>
                </a:cubicBezTo>
                <a:cubicBezTo>
                  <a:pt x="4272" y="3786"/>
                  <a:pt x="4209" y="3470"/>
                  <a:pt x="4226" y="3174"/>
                </a:cubicBezTo>
                <a:cubicBezTo>
                  <a:pt x="4247" y="2769"/>
                  <a:pt x="4382" y="2373"/>
                  <a:pt x="4534" y="2001"/>
                </a:cubicBezTo>
                <a:cubicBezTo>
                  <a:pt x="4711" y="1549"/>
                  <a:pt x="4930" y="1119"/>
                  <a:pt x="5162" y="693"/>
                </a:cubicBezTo>
                <a:cubicBezTo>
                  <a:pt x="5289" y="461"/>
                  <a:pt x="5424" y="228"/>
                  <a:pt x="5559" y="0"/>
                </a:cubicBezTo>
                <a:lnTo>
                  <a:pt x="3318" y="0"/>
                </a:lnTo>
                <a:cubicBezTo>
                  <a:pt x="2812" y="655"/>
                  <a:pt x="2356" y="1347"/>
                  <a:pt x="1942" y="2060"/>
                </a:cubicBezTo>
                <a:cubicBezTo>
                  <a:pt x="1554" y="2735"/>
                  <a:pt x="1203" y="3436"/>
                  <a:pt x="895" y="4149"/>
                </a:cubicBezTo>
                <a:cubicBezTo>
                  <a:pt x="773" y="4428"/>
                  <a:pt x="655" y="4711"/>
                  <a:pt x="562" y="4998"/>
                </a:cubicBezTo>
                <a:cubicBezTo>
                  <a:pt x="499" y="5205"/>
                  <a:pt x="440" y="5411"/>
                  <a:pt x="389" y="5622"/>
                </a:cubicBezTo>
                <a:cubicBezTo>
                  <a:pt x="140" y="6597"/>
                  <a:pt x="1" y="7623"/>
                  <a:pt x="55" y="8632"/>
                </a:cubicBezTo>
                <a:cubicBezTo>
                  <a:pt x="102" y="9548"/>
                  <a:pt x="326" y="10561"/>
                  <a:pt x="1035" y="11202"/>
                </a:cubicBezTo>
                <a:cubicBezTo>
                  <a:pt x="1377" y="11510"/>
                  <a:pt x="1811" y="11704"/>
                  <a:pt x="2267" y="11764"/>
                </a:cubicBezTo>
                <a:cubicBezTo>
                  <a:pt x="2698" y="11814"/>
                  <a:pt x="3137" y="11755"/>
                  <a:pt x="3550" y="11620"/>
                </a:cubicBezTo>
                <a:cubicBezTo>
                  <a:pt x="4525" y="11308"/>
                  <a:pt x="5378" y="10654"/>
                  <a:pt x="6125" y="9970"/>
                </a:cubicBezTo>
                <a:cubicBezTo>
                  <a:pt x="6982" y="9185"/>
                  <a:pt x="7741" y="8298"/>
                  <a:pt x="8446" y="7378"/>
                </a:cubicBezTo>
                <a:cubicBezTo>
                  <a:pt x="9058" y="6581"/>
                  <a:pt x="9632" y="5749"/>
                  <a:pt x="10172" y="4896"/>
                </a:cubicBezTo>
                <a:cubicBezTo>
                  <a:pt x="10924" y="3715"/>
                  <a:pt x="11688" y="2537"/>
                  <a:pt x="12405" y="1334"/>
                </a:cubicBezTo>
                <a:cubicBezTo>
                  <a:pt x="12667" y="895"/>
                  <a:pt x="12920" y="452"/>
                  <a:pt x="13165" y="0"/>
                </a:cubicBezTo>
                <a:close/>
              </a:path>
            </a:pathLst>
          </a:custGeom>
          <a:noFill/>
          <a:ln cap="flat" cmpd="sng" w="3475">
            <a:solidFill>
              <a:schemeClr val="accent4"/>
            </a:solidFill>
            <a:prstDash val="solid"/>
            <a:miter lim="422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6" name="Google Shape;456;p22"/>
          <p:cNvSpPr/>
          <p:nvPr/>
        </p:nvSpPr>
        <p:spPr>
          <a:xfrm rot="9115052">
            <a:off x="-1567515" y="-1121479"/>
            <a:ext cx="9976622" cy="5452688"/>
          </a:xfrm>
          <a:custGeom>
            <a:rect b="b" l="l" r="r" t="t"/>
            <a:pathLst>
              <a:path extrusionOk="0" fill="none" h="18504" w="33834">
                <a:moveTo>
                  <a:pt x="2706" y="9501"/>
                </a:moveTo>
                <a:cubicBezTo>
                  <a:pt x="3626" y="9565"/>
                  <a:pt x="4479" y="9408"/>
                  <a:pt x="5336" y="9088"/>
                </a:cubicBezTo>
                <a:cubicBezTo>
                  <a:pt x="6817" y="8535"/>
                  <a:pt x="8493" y="7534"/>
                  <a:pt x="10096" y="8201"/>
                </a:cubicBezTo>
                <a:cubicBezTo>
                  <a:pt x="10814" y="8497"/>
                  <a:pt x="11312" y="9159"/>
                  <a:pt x="11738" y="9780"/>
                </a:cubicBezTo>
                <a:cubicBezTo>
                  <a:pt x="12224" y="10485"/>
                  <a:pt x="12726" y="11181"/>
                  <a:pt x="13220" y="11882"/>
                </a:cubicBezTo>
                <a:cubicBezTo>
                  <a:pt x="13798" y="12701"/>
                  <a:pt x="14376" y="13528"/>
                  <a:pt x="15039" y="14283"/>
                </a:cubicBezTo>
                <a:cubicBezTo>
                  <a:pt x="15672" y="15013"/>
                  <a:pt x="16381" y="15625"/>
                  <a:pt x="17183" y="16166"/>
                </a:cubicBezTo>
                <a:cubicBezTo>
                  <a:pt x="19893" y="17989"/>
                  <a:pt x="23738" y="18504"/>
                  <a:pt x="26718" y="17027"/>
                </a:cubicBezTo>
                <a:cubicBezTo>
                  <a:pt x="28347" y="16216"/>
                  <a:pt x="29702" y="14777"/>
                  <a:pt x="30056" y="12954"/>
                </a:cubicBezTo>
                <a:cubicBezTo>
                  <a:pt x="30398" y="11206"/>
                  <a:pt x="29917" y="9434"/>
                  <a:pt x="29837" y="7686"/>
                </a:cubicBezTo>
                <a:cubicBezTo>
                  <a:pt x="29795" y="6787"/>
                  <a:pt x="29854" y="5871"/>
                  <a:pt x="30136" y="5010"/>
                </a:cubicBezTo>
                <a:cubicBezTo>
                  <a:pt x="30428" y="4120"/>
                  <a:pt x="30900" y="3284"/>
                  <a:pt x="31445" y="2529"/>
                </a:cubicBezTo>
                <a:cubicBezTo>
                  <a:pt x="32133" y="1583"/>
                  <a:pt x="32960" y="764"/>
                  <a:pt x="33834" y="0"/>
                </a:cubicBezTo>
                <a:lnTo>
                  <a:pt x="32340" y="0"/>
                </a:lnTo>
                <a:cubicBezTo>
                  <a:pt x="32086" y="195"/>
                  <a:pt x="31842" y="397"/>
                  <a:pt x="31605" y="604"/>
                </a:cubicBezTo>
                <a:cubicBezTo>
                  <a:pt x="30415" y="1647"/>
                  <a:pt x="29330" y="2841"/>
                  <a:pt x="28372" y="4099"/>
                </a:cubicBezTo>
                <a:cubicBezTo>
                  <a:pt x="27452" y="5302"/>
                  <a:pt x="26557" y="6614"/>
                  <a:pt x="25270" y="7467"/>
                </a:cubicBezTo>
                <a:cubicBezTo>
                  <a:pt x="23970" y="8324"/>
                  <a:pt x="22286" y="8417"/>
                  <a:pt x="20783" y="8218"/>
                </a:cubicBezTo>
                <a:cubicBezTo>
                  <a:pt x="19251" y="8011"/>
                  <a:pt x="17766" y="7467"/>
                  <a:pt x="16402" y="6745"/>
                </a:cubicBezTo>
                <a:cubicBezTo>
                  <a:pt x="15212" y="6120"/>
                  <a:pt x="14115" y="5310"/>
                  <a:pt x="12869" y="4795"/>
                </a:cubicBezTo>
                <a:cubicBezTo>
                  <a:pt x="12300" y="4563"/>
                  <a:pt x="11700" y="4407"/>
                  <a:pt x="11080" y="4394"/>
                </a:cubicBezTo>
                <a:cubicBezTo>
                  <a:pt x="10350" y="4382"/>
                  <a:pt x="9632" y="4563"/>
                  <a:pt x="8965" y="4854"/>
                </a:cubicBezTo>
                <a:cubicBezTo>
                  <a:pt x="7513" y="5492"/>
                  <a:pt x="6302" y="6555"/>
                  <a:pt x="4880" y="7247"/>
                </a:cubicBezTo>
                <a:cubicBezTo>
                  <a:pt x="4221" y="7568"/>
                  <a:pt x="3525" y="7792"/>
                  <a:pt x="2795" y="7851"/>
                </a:cubicBezTo>
                <a:cubicBezTo>
                  <a:pt x="1997" y="7918"/>
                  <a:pt x="1195" y="7792"/>
                  <a:pt x="444" y="7530"/>
                </a:cubicBezTo>
                <a:cubicBezTo>
                  <a:pt x="296" y="7480"/>
                  <a:pt x="148" y="7425"/>
                  <a:pt x="1" y="7366"/>
                </a:cubicBezTo>
                <a:lnTo>
                  <a:pt x="1" y="8813"/>
                </a:lnTo>
                <a:cubicBezTo>
                  <a:pt x="866" y="9168"/>
                  <a:pt x="1773" y="9438"/>
                  <a:pt x="2706" y="9501"/>
                </a:cubicBezTo>
                <a:close/>
              </a:path>
            </a:pathLst>
          </a:custGeom>
          <a:noFill/>
          <a:ln cap="flat" cmpd="sng" w="3475">
            <a:solidFill>
              <a:schemeClr val="accent4"/>
            </a:solidFill>
            <a:prstDash val="solid"/>
            <a:miter lim="422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7" name="Google Shape;457;p22"/>
          <p:cNvSpPr txBox="1"/>
          <p:nvPr>
            <p:ph idx="1" type="subTitle"/>
          </p:nvPr>
        </p:nvSpPr>
        <p:spPr>
          <a:xfrm>
            <a:off x="1210294" y="2414700"/>
            <a:ext cx="3160200" cy="119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>
                <a:solidFill>
                  <a:schemeClr val="lt1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8" name="Google Shape;458;p22"/>
          <p:cNvSpPr txBox="1"/>
          <p:nvPr>
            <p:ph type="title"/>
          </p:nvPr>
        </p:nvSpPr>
        <p:spPr>
          <a:xfrm>
            <a:off x="2541394" y="1035925"/>
            <a:ext cx="1829100" cy="1193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SzPts val="3500"/>
              <a:buNone/>
              <a:defRPr b="1"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 b="1"/>
            </a:lvl9pPr>
          </a:lstStyle>
          <a:p/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ext 5">
  <p:cSld name="CUSTOM_1_1_1_1">
    <p:bg>
      <p:bgPr>
        <a:solidFill>
          <a:schemeClr val="accent2"/>
        </a:solidFill>
      </p:bgPr>
    </p:bg>
    <p:spTree>
      <p:nvGrpSpPr>
        <p:cNvPr id="459" name="Shape 4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" name="Google Shape;460;p23"/>
          <p:cNvSpPr/>
          <p:nvPr/>
        </p:nvSpPr>
        <p:spPr>
          <a:xfrm flipH="1" rot="10800000">
            <a:off x="4497852" y="146790"/>
            <a:ext cx="76465" cy="76465"/>
          </a:xfrm>
          <a:custGeom>
            <a:rect b="b" l="l" r="r" t="t"/>
            <a:pathLst>
              <a:path extrusionOk="0" h="427" w="427">
                <a:moveTo>
                  <a:pt x="216" y="0"/>
                </a:moveTo>
                <a:cubicBezTo>
                  <a:pt x="98" y="0"/>
                  <a:pt x="1" y="97"/>
                  <a:pt x="1" y="211"/>
                </a:cubicBezTo>
                <a:cubicBezTo>
                  <a:pt x="1" y="329"/>
                  <a:pt x="98" y="426"/>
                  <a:pt x="216" y="426"/>
                </a:cubicBezTo>
                <a:cubicBezTo>
                  <a:pt x="334" y="426"/>
                  <a:pt x="427" y="329"/>
                  <a:pt x="427" y="211"/>
                </a:cubicBezTo>
                <a:cubicBezTo>
                  <a:pt x="427" y="97"/>
                  <a:pt x="334" y="0"/>
                  <a:pt x="216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1" name="Google Shape;461;p23"/>
          <p:cNvSpPr/>
          <p:nvPr/>
        </p:nvSpPr>
        <p:spPr>
          <a:xfrm flipH="1" rot="304288">
            <a:off x="6802542" y="395186"/>
            <a:ext cx="75749" cy="75749"/>
          </a:xfrm>
          <a:custGeom>
            <a:rect b="b" l="l" r="r" t="t"/>
            <a:pathLst>
              <a:path extrusionOk="0" h="423" w="423">
                <a:moveTo>
                  <a:pt x="212" y="0"/>
                </a:moveTo>
                <a:cubicBezTo>
                  <a:pt x="94" y="0"/>
                  <a:pt x="1" y="93"/>
                  <a:pt x="1" y="211"/>
                </a:cubicBezTo>
                <a:cubicBezTo>
                  <a:pt x="1" y="329"/>
                  <a:pt x="94" y="422"/>
                  <a:pt x="212" y="422"/>
                </a:cubicBezTo>
                <a:cubicBezTo>
                  <a:pt x="330" y="422"/>
                  <a:pt x="423" y="329"/>
                  <a:pt x="423" y="211"/>
                </a:cubicBezTo>
                <a:cubicBezTo>
                  <a:pt x="423" y="93"/>
                  <a:pt x="330" y="0"/>
                  <a:pt x="212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2" name="Google Shape;462;p23"/>
          <p:cNvSpPr/>
          <p:nvPr/>
        </p:nvSpPr>
        <p:spPr>
          <a:xfrm flipH="1" rot="304288">
            <a:off x="7926976" y="33094"/>
            <a:ext cx="76465" cy="76465"/>
          </a:xfrm>
          <a:custGeom>
            <a:rect b="b" l="l" r="r" t="t"/>
            <a:pathLst>
              <a:path extrusionOk="0" h="427" w="427">
                <a:moveTo>
                  <a:pt x="215" y="0"/>
                </a:moveTo>
                <a:cubicBezTo>
                  <a:pt x="97" y="0"/>
                  <a:pt x="0" y="97"/>
                  <a:pt x="0" y="216"/>
                </a:cubicBezTo>
                <a:cubicBezTo>
                  <a:pt x="0" y="329"/>
                  <a:pt x="97" y="427"/>
                  <a:pt x="215" y="427"/>
                </a:cubicBezTo>
                <a:cubicBezTo>
                  <a:pt x="329" y="427"/>
                  <a:pt x="427" y="329"/>
                  <a:pt x="427" y="216"/>
                </a:cubicBezTo>
                <a:cubicBezTo>
                  <a:pt x="427" y="97"/>
                  <a:pt x="329" y="0"/>
                  <a:pt x="215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3" name="Google Shape;463;p23"/>
          <p:cNvSpPr/>
          <p:nvPr/>
        </p:nvSpPr>
        <p:spPr>
          <a:xfrm flipH="1" rot="-1187042">
            <a:off x="8897784" y="2772276"/>
            <a:ext cx="76465" cy="76465"/>
          </a:xfrm>
          <a:custGeom>
            <a:rect b="b" l="l" r="r" t="t"/>
            <a:pathLst>
              <a:path extrusionOk="0" h="427" w="427">
                <a:moveTo>
                  <a:pt x="211" y="0"/>
                </a:moveTo>
                <a:cubicBezTo>
                  <a:pt x="97" y="0"/>
                  <a:pt x="0" y="97"/>
                  <a:pt x="0" y="216"/>
                </a:cubicBezTo>
                <a:cubicBezTo>
                  <a:pt x="0" y="329"/>
                  <a:pt x="97" y="427"/>
                  <a:pt x="211" y="427"/>
                </a:cubicBezTo>
                <a:cubicBezTo>
                  <a:pt x="329" y="427"/>
                  <a:pt x="427" y="329"/>
                  <a:pt x="427" y="216"/>
                </a:cubicBezTo>
                <a:cubicBezTo>
                  <a:pt x="427" y="97"/>
                  <a:pt x="329" y="0"/>
                  <a:pt x="211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4" name="Google Shape;464;p23"/>
          <p:cNvSpPr/>
          <p:nvPr/>
        </p:nvSpPr>
        <p:spPr>
          <a:xfrm flipH="1" rot="9372952">
            <a:off x="510843" y="1485391"/>
            <a:ext cx="75749" cy="76466"/>
          </a:xfrm>
          <a:custGeom>
            <a:rect b="b" l="l" r="r" t="t"/>
            <a:pathLst>
              <a:path extrusionOk="0" h="427" w="423">
                <a:moveTo>
                  <a:pt x="212" y="0"/>
                </a:moveTo>
                <a:cubicBezTo>
                  <a:pt x="94" y="0"/>
                  <a:pt x="1" y="97"/>
                  <a:pt x="1" y="215"/>
                </a:cubicBezTo>
                <a:cubicBezTo>
                  <a:pt x="1" y="329"/>
                  <a:pt x="94" y="426"/>
                  <a:pt x="212" y="426"/>
                </a:cubicBezTo>
                <a:cubicBezTo>
                  <a:pt x="330" y="426"/>
                  <a:pt x="423" y="329"/>
                  <a:pt x="423" y="215"/>
                </a:cubicBezTo>
                <a:cubicBezTo>
                  <a:pt x="423" y="97"/>
                  <a:pt x="330" y="0"/>
                  <a:pt x="212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5" name="Google Shape;465;p23"/>
          <p:cNvSpPr/>
          <p:nvPr/>
        </p:nvSpPr>
        <p:spPr>
          <a:xfrm flipH="1" rot="304288">
            <a:off x="6223401" y="228819"/>
            <a:ext cx="76465" cy="76645"/>
          </a:xfrm>
          <a:custGeom>
            <a:rect b="b" l="l" r="r" t="t"/>
            <a:pathLst>
              <a:path extrusionOk="0" h="428" w="427">
                <a:moveTo>
                  <a:pt x="211" y="1"/>
                </a:moveTo>
                <a:cubicBezTo>
                  <a:pt x="97" y="1"/>
                  <a:pt x="0" y="94"/>
                  <a:pt x="0" y="212"/>
                </a:cubicBezTo>
                <a:cubicBezTo>
                  <a:pt x="0" y="330"/>
                  <a:pt x="97" y="427"/>
                  <a:pt x="211" y="427"/>
                </a:cubicBezTo>
                <a:cubicBezTo>
                  <a:pt x="330" y="427"/>
                  <a:pt x="427" y="330"/>
                  <a:pt x="427" y="212"/>
                </a:cubicBezTo>
                <a:cubicBezTo>
                  <a:pt x="427" y="94"/>
                  <a:pt x="330" y="1"/>
                  <a:pt x="211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6" name="Google Shape;466;p23"/>
          <p:cNvSpPr/>
          <p:nvPr/>
        </p:nvSpPr>
        <p:spPr>
          <a:xfrm flipH="1" rot="-1187042">
            <a:off x="8632679" y="2370807"/>
            <a:ext cx="76465" cy="76465"/>
          </a:xfrm>
          <a:custGeom>
            <a:rect b="b" l="l" r="r" t="t"/>
            <a:pathLst>
              <a:path extrusionOk="0" h="427" w="427">
                <a:moveTo>
                  <a:pt x="211" y="0"/>
                </a:moveTo>
                <a:cubicBezTo>
                  <a:pt x="97" y="0"/>
                  <a:pt x="0" y="97"/>
                  <a:pt x="0" y="215"/>
                </a:cubicBezTo>
                <a:cubicBezTo>
                  <a:pt x="0" y="329"/>
                  <a:pt x="97" y="427"/>
                  <a:pt x="211" y="427"/>
                </a:cubicBezTo>
                <a:cubicBezTo>
                  <a:pt x="329" y="427"/>
                  <a:pt x="427" y="329"/>
                  <a:pt x="427" y="215"/>
                </a:cubicBezTo>
                <a:cubicBezTo>
                  <a:pt x="427" y="97"/>
                  <a:pt x="329" y="0"/>
                  <a:pt x="211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7" name="Google Shape;467;p23"/>
          <p:cNvSpPr/>
          <p:nvPr/>
        </p:nvSpPr>
        <p:spPr>
          <a:xfrm flipH="1" rot="10800000">
            <a:off x="8971838" y="1519945"/>
            <a:ext cx="76465" cy="76465"/>
          </a:xfrm>
          <a:custGeom>
            <a:rect b="b" l="l" r="r" t="t"/>
            <a:pathLst>
              <a:path extrusionOk="0" h="427" w="427">
                <a:moveTo>
                  <a:pt x="212" y="1"/>
                </a:moveTo>
                <a:cubicBezTo>
                  <a:pt x="93" y="1"/>
                  <a:pt x="1" y="94"/>
                  <a:pt x="1" y="212"/>
                </a:cubicBezTo>
                <a:cubicBezTo>
                  <a:pt x="1" y="330"/>
                  <a:pt x="93" y="427"/>
                  <a:pt x="212" y="427"/>
                </a:cubicBezTo>
                <a:cubicBezTo>
                  <a:pt x="330" y="427"/>
                  <a:pt x="427" y="330"/>
                  <a:pt x="427" y="212"/>
                </a:cubicBezTo>
                <a:cubicBezTo>
                  <a:pt x="427" y="94"/>
                  <a:pt x="330" y="1"/>
                  <a:pt x="212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8" name="Google Shape;468;p23"/>
          <p:cNvSpPr/>
          <p:nvPr/>
        </p:nvSpPr>
        <p:spPr>
          <a:xfrm flipH="1" rot="10800000">
            <a:off x="3073244" y="223456"/>
            <a:ext cx="75749" cy="75749"/>
          </a:xfrm>
          <a:custGeom>
            <a:rect b="b" l="l" r="r" t="t"/>
            <a:pathLst>
              <a:path extrusionOk="0" h="423" w="423">
                <a:moveTo>
                  <a:pt x="211" y="0"/>
                </a:moveTo>
                <a:cubicBezTo>
                  <a:pt x="93" y="0"/>
                  <a:pt x="0" y="93"/>
                  <a:pt x="0" y="211"/>
                </a:cubicBezTo>
                <a:cubicBezTo>
                  <a:pt x="0" y="330"/>
                  <a:pt x="93" y="422"/>
                  <a:pt x="211" y="422"/>
                </a:cubicBezTo>
                <a:cubicBezTo>
                  <a:pt x="330" y="422"/>
                  <a:pt x="422" y="330"/>
                  <a:pt x="422" y="211"/>
                </a:cubicBezTo>
                <a:cubicBezTo>
                  <a:pt x="422" y="93"/>
                  <a:pt x="330" y="0"/>
                  <a:pt x="211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9" name="Google Shape;469;p23"/>
          <p:cNvSpPr/>
          <p:nvPr/>
        </p:nvSpPr>
        <p:spPr>
          <a:xfrm flipH="1" rot="9372952">
            <a:off x="114242" y="613662"/>
            <a:ext cx="75749" cy="76466"/>
          </a:xfrm>
          <a:custGeom>
            <a:rect b="b" l="l" r="r" t="t"/>
            <a:pathLst>
              <a:path extrusionOk="0" h="427" w="423">
                <a:moveTo>
                  <a:pt x="211" y="0"/>
                </a:moveTo>
                <a:cubicBezTo>
                  <a:pt x="93" y="0"/>
                  <a:pt x="0" y="97"/>
                  <a:pt x="0" y="211"/>
                </a:cubicBezTo>
                <a:cubicBezTo>
                  <a:pt x="0" y="330"/>
                  <a:pt x="93" y="427"/>
                  <a:pt x="211" y="427"/>
                </a:cubicBezTo>
                <a:cubicBezTo>
                  <a:pt x="329" y="427"/>
                  <a:pt x="422" y="330"/>
                  <a:pt x="422" y="211"/>
                </a:cubicBezTo>
                <a:cubicBezTo>
                  <a:pt x="422" y="97"/>
                  <a:pt x="329" y="0"/>
                  <a:pt x="211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0" name="Google Shape;470;p23"/>
          <p:cNvSpPr/>
          <p:nvPr/>
        </p:nvSpPr>
        <p:spPr>
          <a:xfrm flipH="1" rot="10800000">
            <a:off x="8590910" y="490298"/>
            <a:ext cx="75749" cy="76465"/>
          </a:xfrm>
          <a:custGeom>
            <a:rect b="b" l="l" r="r" t="t"/>
            <a:pathLst>
              <a:path extrusionOk="0" h="427" w="423">
                <a:moveTo>
                  <a:pt x="211" y="1"/>
                </a:moveTo>
                <a:cubicBezTo>
                  <a:pt x="93" y="1"/>
                  <a:pt x="0" y="98"/>
                  <a:pt x="0" y="212"/>
                </a:cubicBezTo>
                <a:cubicBezTo>
                  <a:pt x="0" y="330"/>
                  <a:pt x="93" y="427"/>
                  <a:pt x="211" y="427"/>
                </a:cubicBezTo>
                <a:cubicBezTo>
                  <a:pt x="330" y="427"/>
                  <a:pt x="422" y="330"/>
                  <a:pt x="422" y="212"/>
                </a:cubicBezTo>
                <a:cubicBezTo>
                  <a:pt x="422" y="98"/>
                  <a:pt x="330" y="1"/>
                  <a:pt x="211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1" name="Google Shape;471;p23"/>
          <p:cNvSpPr/>
          <p:nvPr/>
        </p:nvSpPr>
        <p:spPr>
          <a:xfrm flipH="1" rot="180056">
            <a:off x="907578" y="-5876"/>
            <a:ext cx="76465" cy="76465"/>
          </a:xfrm>
          <a:custGeom>
            <a:rect b="b" l="l" r="r" t="t"/>
            <a:pathLst>
              <a:path extrusionOk="0" h="427" w="427">
                <a:moveTo>
                  <a:pt x="215" y="0"/>
                </a:moveTo>
                <a:cubicBezTo>
                  <a:pt x="97" y="0"/>
                  <a:pt x="0" y="97"/>
                  <a:pt x="0" y="216"/>
                </a:cubicBezTo>
                <a:cubicBezTo>
                  <a:pt x="0" y="330"/>
                  <a:pt x="97" y="427"/>
                  <a:pt x="215" y="427"/>
                </a:cubicBezTo>
                <a:cubicBezTo>
                  <a:pt x="329" y="427"/>
                  <a:pt x="427" y="330"/>
                  <a:pt x="427" y="216"/>
                </a:cubicBezTo>
                <a:cubicBezTo>
                  <a:pt x="427" y="97"/>
                  <a:pt x="329" y="0"/>
                  <a:pt x="215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2" name="Google Shape;472;p23"/>
          <p:cNvSpPr/>
          <p:nvPr/>
        </p:nvSpPr>
        <p:spPr>
          <a:xfrm flipH="1" rot="10800000">
            <a:off x="194491" y="2859073"/>
            <a:ext cx="76465" cy="76644"/>
          </a:xfrm>
          <a:custGeom>
            <a:rect b="b" l="l" r="r" t="t"/>
            <a:pathLst>
              <a:path extrusionOk="0" h="428" w="427">
                <a:moveTo>
                  <a:pt x="216" y="1"/>
                </a:moveTo>
                <a:cubicBezTo>
                  <a:pt x="97" y="1"/>
                  <a:pt x="0" y="94"/>
                  <a:pt x="0" y="212"/>
                </a:cubicBezTo>
                <a:cubicBezTo>
                  <a:pt x="0" y="330"/>
                  <a:pt x="97" y="427"/>
                  <a:pt x="216" y="427"/>
                </a:cubicBezTo>
                <a:cubicBezTo>
                  <a:pt x="334" y="427"/>
                  <a:pt x="427" y="330"/>
                  <a:pt x="427" y="212"/>
                </a:cubicBezTo>
                <a:cubicBezTo>
                  <a:pt x="427" y="94"/>
                  <a:pt x="334" y="1"/>
                  <a:pt x="216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3" name="Google Shape;473;p23"/>
          <p:cNvSpPr/>
          <p:nvPr/>
        </p:nvSpPr>
        <p:spPr>
          <a:xfrm>
            <a:off x="1083173" y="78623"/>
            <a:ext cx="2102018" cy="365209"/>
          </a:xfrm>
          <a:custGeom>
            <a:rect b="b" l="l" r="r" t="t"/>
            <a:pathLst>
              <a:path extrusionOk="0" h="2888" w="16622">
                <a:moveTo>
                  <a:pt x="13304" y="0"/>
                </a:moveTo>
                <a:cubicBezTo>
                  <a:pt x="12335" y="0"/>
                  <a:pt x="11430" y="1520"/>
                  <a:pt x="11430" y="1520"/>
                </a:cubicBezTo>
                <a:cubicBezTo>
                  <a:pt x="11430" y="1520"/>
                  <a:pt x="10159" y="176"/>
                  <a:pt x="8956" y="176"/>
                </a:cubicBezTo>
                <a:cubicBezTo>
                  <a:pt x="8303" y="176"/>
                  <a:pt x="7671" y="572"/>
                  <a:pt x="7273" y="1794"/>
                </a:cubicBezTo>
                <a:cubicBezTo>
                  <a:pt x="7273" y="1794"/>
                  <a:pt x="6593" y="940"/>
                  <a:pt x="5626" y="940"/>
                </a:cubicBezTo>
                <a:cubicBezTo>
                  <a:pt x="5495" y="940"/>
                  <a:pt x="5358" y="956"/>
                  <a:pt x="5217" y="992"/>
                </a:cubicBezTo>
                <a:cubicBezTo>
                  <a:pt x="3976" y="1304"/>
                  <a:pt x="4348" y="2115"/>
                  <a:pt x="4306" y="2410"/>
                </a:cubicBezTo>
                <a:lnTo>
                  <a:pt x="1" y="2887"/>
                </a:lnTo>
                <a:lnTo>
                  <a:pt x="16622" y="2739"/>
                </a:lnTo>
                <a:lnTo>
                  <a:pt x="13418" y="2360"/>
                </a:lnTo>
                <a:cubicBezTo>
                  <a:pt x="13418" y="2360"/>
                  <a:pt x="15313" y="1802"/>
                  <a:pt x="14110" y="418"/>
                </a:cubicBezTo>
                <a:cubicBezTo>
                  <a:pt x="13849" y="118"/>
                  <a:pt x="13574" y="0"/>
                  <a:pt x="13304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4" name="Google Shape;474;p23"/>
          <p:cNvSpPr/>
          <p:nvPr/>
        </p:nvSpPr>
        <p:spPr>
          <a:xfrm>
            <a:off x="7280127" y="1054430"/>
            <a:ext cx="2102309" cy="365224"/>
          </a:xfrm>
          <a:custGeom>
            <a:rect b="b" l="l" r="r" t="t"/>
            <a:pathLst>
              <a:path extrusionOk="0" h="2888" w="16622">
                <a:moveTo>
                  <a:pt x="13304" y="0"/>
                </a:moveTo>
                <a:cubicBezTo>
                  <a:pt x="12335" y="0"/>
                  <a:pt x="11430" y="1520"/>
                  <a:pt x="11430" y="1520"/>
                </a:cubicBezTo>
                <a:cubicBezTo>
                  <a:pt x="11430" y="1520"/>
                  <a:pt x="10159" y="176"/>
                  <a:pt x="8956" y="176"/>
                </a:cubicBezTo>
                <a:cubicBezTo>
                  <a:pt x="8303" y="176"/>
                  <a:pt x="7671" y="572"/>
                  <a:pt x="7273" y="1794"/>
                </a:cubicBezTo>
                <a:cubicBezTo>
                  <a:pt x="7273" y="1794"/>
                  <a:pt x="6593" y="940"/>
                  <a:pt x="5626" y="940"/>
                </a:cubicBezTo>
                <a:cubicBezTo>
                  <a:pt x="5495" y="940"/>
                  <a:pt x="5358" y="956"/>
                  <a:pt x="5217" y="992"/>
                </a:cubicBezTo>
                <a:cubicBezTo>
                  <a:pt x="3976" y="1304"/>
                  <a:pt x="4348" y="2115"/>
                  <a:pt x="4306" y="2410"/>
                </a:cubicBezTo>
                <a:lnTo>
                  <a:pt x="1" y="2887"/>
                </a:lnTo>
                <a:lnTo>
                  <a:pt x="16622" y="2739"/>
                </a:lnTo>
                <a:lnTo>
                  <a:pt x="13418" y="2360"/>
                </a:lnTo>
                <a:cubicBezTo>
                  <a:pt x="13418" y="2360"/>
                  <a:pt x="15313" y="1802"/>
                  <a:pt x="14110" y="418"/>
                </a:cubicBezTo>
                <a:cubicBezTo>
                  <a:pt x="13849" y="118"/>
                  <a:pt x="13574" y="0"/>
                  <a:pt x="13304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5" name="Google Shape;475;p23"/>
          <p:cNvSpPr/>
          <p:nvPr/>
        </p:nvSpPr>
        <p:spPr>
          <a:xfrm flipH="1" rot="9153898">
            <a:off x="4925579" y="2028912"/>
            <a:ext cx="6235225" cy="3427354"/>
          </a:xfrm>
          <a:custGeom>
            <a:rect b="b" l="l" r="r" t="t"/>
            <a:pathLst>
              <a:path extrusionOk="0" fill="none" h="11815" w="13165">
                <a:moveTo>
                  <a:pt x="7779" y="0"/>
                </a:moveTo>
                <a:cubicBezTo>
                  <a:pt x="7767" y="68"/>
                  <a:pt x="7754" y="136"/>
                  <a:pt x="7746" y="203"/>
                </a:cubicBezTo>
                <a:cubicBezTo>
                  <a:pt x="7644" y="752"/>
                  <a:pt x="7522" y="1300"/>
                  <a:pt x="7353" y="1832"/>
                </a:cubicBezTo>
                <a:cubicBezTo>
                  <a:pt x="7193" y="2335"/>
                  <a:pt x="6990" y="2837"/>
                  <a:pt x="6682" y="3267"/>
                </a:cubicBezTo>
                <a:cubicBezTo>
                  <a:pt x="6416" y="3639"/>
                  <a:pt x="6066" y="3955"/>
                  <a:pt x="5618" y="4082"/>
                </a:cubicBezTo>
                <a:cubicBezTo>
                  <a:pt x="5407" y="4141"/>
                  <a:pt x="5184" y="4158"/>
                  <a:pt x="4964" y="4133"/>
                </a:cubicBezTo>
                <a:cubicBezTo>
                  <a:pt x="4808" y="4111"/>
                  <a:pt x="4652" y="4069"/>
                  <a:pt x="4521" y="3972"/>
                </a:cubicBezTo>
                <a:cubicBezTo>
                  <a:pt x="4272" y="3786"/>
                  <a:pt x="4209" y="3470"/>
                  <a:pt x="4226" y="3174"/>
                </a:cubicBezTo>
                <a:cubicBezTo>
                  <a:pt x="4247" y="2769"/>
                  <a:pt x="4382" y="2373"/>
                  <a:pt x="4534" y="2001"/>
                </a:cubicBezTo>
                <a:cubicBezTo>
                  <a:pt x="4711" y="1549"/>
                  <a:pt x="4930" y="1119"/>
                  <a:pt x="5162" y="693"/>
                </a:cubicBezTo>
                <a:cubicBezTo>
                  <a:pt x="5289" y="461"/>
                  <a:pt x="5424" y="228"/>
                  <a:pt x="5559" y="0"/>
                </a:cubicBezTo>
                <a:lnTo>
                  <a:pt x="3318" y="0"/>
                </a:lnTo>
                <a:cubicBezTo>
                  <a:pt x="2812" y="655"/>
                  <a:pt x="2356" y="1347"/>
                  <a:pt x="1942" y="2060"/>
                </a:cubicBezTo>
                <a:cubicBezTo>
                  <a:pt x="1554" y="2735"/>
                  <a:pt x="1203" y="3436"/>
                  <a:pt x="895" y="4149"/>
                </a:cubicBezTo>
                <a:cubicBezTo>
                  <a:pt x="773" y="4428"/>
                  <a:pt x="655" y="4711"/>
                  <a:pt x="562" y="4998"/>
                </a:cubicBezTo>
                <a:cubicBezTo>
                  <a:pt x="499" y="5205"/>
                  <a:pt x="440" y="5411"/>
                  <a:pt x="389" y="5622"/>
                </a:cubicBezTo>
                <a:cubicBezTo>
                  <a:pt x="140" y="6597"/>
                  <a:pt x="1" y="7623"/>
                  <a:pt x="55" y="8632"/>
                </a:cubicBezTo>
                <a:cubicBezTo>
                  <a:pt x="102" y="9548"/>
                  <a:pt x="326" y="10561"/>
                  <a:pt x="1035" y="11202"/>
                </a:cubicBezTo>
                <a:cubicBezTo>
                  <a:pt x="1377" y="11510"/>
                  <a:pt x="1811" y="11704"/>
                  <a:pt x="2267" y="11764"/>
                </a:cubicBezTo>
                <a:cubicBezTo>
                  <a:pt x="2698" y="11814"/>
                  <a:pt x="3137" y="11755"/>
                  <a:pt x="3550" y="11620"/>
                </a:cubicBezTo>
                <a:cubicBezTo>
                  <a:pt x="4525" y="11308"/>
                  <a:pt x="5378" y="10654"/>
                  <a:pt x="6125" y="9970"/>
                </a:cubicBezTo>
                <a:cubicBezTo>
                  <a:pt x="6982" y="9185"/>
                  <a:pt x="7741" y="8298"/>
                  <a:pt x="8446" y="7378"/>
                </a:cubicBezTo>
                <a:cubicBezTo>
                  <a:pt x="9058" y="6581"/>
                  <a:pt x="9632" y="5749"/>
                  <a:pt x="10172" y="4896"/>
                </a:cubicBezTo>
                <a:cubicBezTo>
                  <a:pt x="10924" y="3715"/>
                  <a:pt x="11688" y="2537"/>
                  <a:pt x="12405" y="1334"/>
                </a:cubicBezTo>
                <a:cubicBezTo>
                  <a:pt x="12667" y="895"/>
                  <a:pt x="12920" y="452"/>
                  <a:pt x="13165" y="0"/>
                </a:cubicBezTo>
                <a:close/>
              </a:path>
            </a:pathLst>
          </a:custGeom>
          <a:noFill/>
          <a:ln cap="flat" cmpd="sng" w="3475">
            <a:solidFill>
              <a:schemeClr val="accent4"/>
            </a:solidFill>
            <a:prstDash val="solid"/>
            <a:miter lim="422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6" name="Google Shape;476;p23"/>
          <p:cNvSpPr/>
          <p:nvPr/>
        </p:nvSpPr>
        <p:spPr>
          <a:xfrm rot="-3696459">
            <a:off x="-2719570" y="-11110"/>
            <a:ext cx="8015803" cy="5452680"/>
          </a:xfrm>
          <a:custGeom>
            <a:rect b="b" l="l" r="r" t="t"/>
            <a:pathLst>
              <a:path extrusionOk="0" fill="none" h="18504" w="33834">
                <a:moveTo>
                  <a:pt x="2706" y="9501"/>
                </a:moveTo>
                <a:cubicBezTo>
                  <a:pt x="3626" y="9565"/>
                  <a:pt x="4479" y="9408"/>
                  <a:pt x="5336" y="9088"/>
                </a:cubicBezTo>
                <a:cubicBezTo>
                  <a:pt x="6817" y="8535"/>
                  <a:pt x="8493" y="7534"/>
                  <a:pt x="10096" y="8201"/>
                </a:cubicBezTo>
                <a:cubicBezTo>
                  <a:pt x="10814" y="8497"/>
                  <a:pt x="11312" y="9159"/>
                  <a:pt x="11738" y="9780"/>
                </a:cubicBezTo>
                <a:cubicBezTo>
                  <a:pt x="12224" y="10485"/>
                  <a:pt x="12726" y="11181"/>
                  <a:pt x="13220" y="11882"/>
                </a:cubicBezTo>
                <a:cubicBezTo>
                  <a:pt x="13798" y="12701"/>
                  <a:pt x="14376" y="13528"/>
                  <a:pt x="15039" y="14283"/>
                </a:cubicBezTo>
                <a:cubicBezTo>
                  <a:pt x="15672" y="15013"/>
                  <a:pt x="16381" y="15625"/>
                  <a:pt x="17183" y="16166"/>
                </a:cubicBezTo>
                <a:cubicBezTo>
                  <a:pt x="19893" y="17989"/>
                  <a:pt x="23738" y="18504"/>
                  <a:pt x="26718" y="17027"/>
                </a:cubicBezTo>
                <a:cubicBezTo>
                  <a:pt x="28347" y="16216"/>
                  <a:pt x="29702" y="14777"/>
                  <a:pt x="30056" y="12954"/>
                </a:cubicBezTo>
                <a:cubicBezTo>
                  <a:pt x="30398" y="11206"/>
                  <a:pt x="29917" y="9434"/>
                  <a:pt x="29837" y="7686"/>
                </a:cubicBezTo>
                <a:cubicBezTo>
                  <a:pt x="29795" y="6787"/>
                  <a:pt x="29854" y="5871"/>
                  <a:pt x="30136" y="5010"/>
                </a:cubicBezTo>
                <a:cubicBezTo>
                  <a:pt x="30428" y="4120"/>
                  <a:pt x="30900" y="3284"/>
                  <a:pt x="31445" y="2529"/>
                </a:cubicBezTo>
                <a:cubicBezTo>
                  <a:pt x="32133" y="1583"/>
                  <a:pt x="32960" y="764"/>
                  <a:pt x="33834" y="0"/>
                </a:cubicBezTo>
                <a:lnTo>
                  <a:pt x="32340" y="0"/>
                </a:lnTo>
                <a:cubicBezTo>
                  <a:pt x="32086" y="195"/>
                  <a:pt x="31842" y="397"/>
                  <a:pt x="31605" y="604"/>
                </a:cubicBezTo>
                <a:cubicBezTo>
                  <a:pt x="30415" y="1647"/>
                  <a:pt x="29330" y="2841"/>
                  <a:pt x="28372" y="4099"/>
                </a:cubicBezTo>
                <a:cubicBezTo>
                  <a:pt x="27452" y="5302"/>
                  <a:pt x="26557" y="6614"/>
                  <a:pt x="25270" y="7467"/>
                </a:cubicBezTo>
                <a:cubicBezTo>
                  <a:pt x="23970" y="8324"/>
                  <a:pt x="22286" y="8417"/>
                  <a:pt x="20783" y="8218"/>
                </a:cubicBezTo>
                <a:cubicBezTo>
                  <a:pt x="19251" y="8011"/>
                  <a:pt x="17766" y="7467"/>
                  <a:pt x="16402" y="6745"/>
                </a:cubicBezTo>
                <a:cubicBezTo>
                  <a:pt x="15212" y="6120"/>
                  <a:pt x="14115" y="5310"/>
                  <a:pt x="12869" y="4795"/>
                </a:cubicBezTo>
                <a:cubicBezTo>
                  <a:pt x="12300" y="4563"/>
                  <a:pt x="11700" y="4407"/>
                  <a:pt x="11080" y="4394"/>
                </a:cubicBezTo>
                <a:cubicBezTo>
                  <a:pt x="10350" y="4382"/>
                  <a:pt x="9632" y="4563"/>
                  <a:pt x="8965" y="4854"/>
                </a:cubicBezTo>
                <a:cubicBezTo>
                  <a:pt x="7513" y="5492"/>
                  <a:pt x="6302" y="6555"/>
                  <a:pt x="4880" y="7247"/>
                </a:cubicBezTo>
                <a:cubicBezTo>
                  <a:pt x="4221" y="7568"/>
                  <a:pt x="3525" y="7792"/>
                  <a:pt x="2795" y="7851"/>
                </a:cubicBezTo>
                <a:cubicBezTo>
                  <a:pt x="1997" y="7918"/>
                  <a:pt x="1195" y="7792"/>
                  <a:pt x="444" y="7530"/>
                </a:cubicBezTo>
                <a:cubicBezTo>
                  <a:pt x="296" y="7480"/>
                  <a:pt x="148" y="7425"/>
                  <a:pt x="1" y="7366"/>
                </a:cubicBezTo>
                <a:lnTo>
                  <a:pt x="1" y="8813"/>
                </a:lnTo>
                <a:cubicBezTo>
                  <a:pt x="866" y="9168"/>
                  <a:pt x="1773" y="9438"/>
                  <a:pt x="2706" y="9501"/>
                </a:cubicBezTo>
                <a:close/>
              </a:path>
            </a:pathLst>
          </a:custGeom>
          <a:noFill/>
          <a:ln cap="flat" cmpd="sng" w="3475">
            <a:solidFill>
              <a:schemeClr val="accent4"/>
            </a:solidFill>
            <a:prstDash val="solid"/>
            <a:miter lim="422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7" name="Google Shape;477;p23"/>
          <p:cNvSpPr txBox="1"/>
          <p:nvPr>
            <p:ph idx="1" type="subTitle"/>
          </p:nvPr>
        </p:nvSpPr>
        <p:spPr>
          <a:xfrm>
            <a:off x="4665175" y="2575825"/>
            <a:ext cx="3160200" cy="119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>
                <a:solidFill>
                  <a:schemeClr val="lt1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8" name="Google Shape;478;p23"/>
          <p:cNvSpPr txBox="1"/>
          <p:nvPr>
            <p:ph type="title"/>
          </p:nvPr>
        </p:nvSpPr>
        <p:spPr>
          <a:xfrm>
            <a:off x="4665175" y="1197050"/>
            <a:ext cx="1829100" cy="1193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 b="1"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 b="1"/>
            </a:lvl9pPr>
          </a:lstStyle>
          <a:p/>
        </p:txBody>
      </p:sp>
      <p:sp>
        <p:nvSpPr>
          <p:cNvPr id="479" name="Google Shape;479;p23"/>
          <p:cNvSpPr/>
          <p:nvPr/>
        </p:nvSpPr>
        <p:spPr>
          <a:xfrm>
            <a:off x="179800" y="1815937"/>
            <a:ext cx="1304952" cy="226715"/>
          </a:xfrm>
          <a:custGeom>
            <a:rect b="b" l="l" r="r" t="t"/>
            <a:pathLst>
              <a:path extrusionOk="0" h="2888" w="16622">
                <a:moveTo>
                  <a:pt x="13304" y="0"/>
                </a:moveTo>
                <a:cubicBezTo>
                  <a:pt x="12335" y="0"/>
                  <a:pt x="11430" y="1520"/>
                  <a:pt x="11430" y="1520"/>
                </a:cubicBezTo>
                <a:cubicBezTo>
                  <a:pt x="11430" y="1520"/>
                  <a:pt x="10159" y="176"/>
                  <a:pt x="8956" y="176"/>
                </a:cubicBezTo>
                <a:cubicBezTo>
                  <a:pt x="8303" y="176"/>
                  <a:pt x="7671" y="572"/>
                  <a:pt x="7273" y="1794"/>
                </a:cubicBezTo>
                <a:cubicBezTo>
                  <a:pt x="7273" y="1794"/>
                  <a:pt x="6593" y="940"/>
                  <a:pt x="5626" y="940"/>
                </a:cubicBezTo>
                <a:cubicBezTo>
                  <a:pt x="5495" y="940"/>
                  <a:pt x="5358" y="956"/>
                  <a:pt x="5217" y="992"/>
                </a:cubicBezTo>
                <a:cubicBezTo>
                  <a:pt x="3976" y="1304"/>
                  <a:pt x="4348" y="2115"/>
                  <a:pt x="4306" y="2410"/>
                </a:cubicBezTo>
                <a:lnTo>
                  <a:pt x="1" y="2887"/>
                </a:lnTo>
                <a:lnTo>
                  <a:pt x="16622" y="2739"/>
                </a:lnTo>
                <a:lnTo>
                  <a:pt x="13418" y="2360"/>
                </a:lnTo>
                <a:cubicBezTo>
                  <a:pt x="13418" y="2360"/>
                  <a:pt x="15313" y="1802"/>
                  <a:pt x="14110" y="418"/>
                </a:cubicBezTo>
                <a:cubicBezTo>
                  <a:pt x="13849" y="118"/>
                  <a:pt x="13574" y="0"/>
                  <a:pt x="13304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0" name="Google Shape;480;p23"/>
          <p:cNvSpPr/>
          <p:nvPr/>
        </p:nvSpPr>
        <p:spPr>
          <a:xfrm>
            <a:off x="5440082" y="4072551"/>
            <a:ext cx="2227709" cy="2228159"/>
          </a:xfrm>
          <a:custGeom>
            <a:rect b="b" l="l" r="r" t="t"/>
            <a:pathLst>
              <a:path extrusionOk="0" h="19783" w="19779">
                <a:moveTo>
                  <a:pt x="9889" y="1"/>
                </a:moveTo>
                <a:cubicBezTo>
                  <a:pt x="8100" y="1"/>
                  <a:pt x="6424" y="473"/>
                  <a:pt x="4976" y="1305"/>
                </a:cubicBezTo>
                <a:cubicBezTo>
                  <a:pt x="4660" y="1486"/>
                  <a:pt x="4352" y="1685"/>
                  <a:pt x="4056" y="1900"/>
                </a:cubicBezTo>
                <a:cubicBezTo>
                  <a:pt x="3871" y="2035"/>
                  <a:pt x="3693" y="2178"/>
                  <a:pt x="3516" y="2326"/>
                </a:cubicBezTo>
                <a:cubicBezTo>
                  <a:pt x="3465" y="2373"/>
                  <a:pt x="3411" y="2415"/>
                  <a:pt x="3360" y="2461"/>
                </a:cubicBezTo>
                <a:cubicBezTo>
                  <a:pt x="3039" y="2744"/>
                  <a:pt x="2739" y="3044"/>
                  <a:pt x="2457" y="3364"/>
                </a:cubicBezTo>
                <a:cubicBezTo>
                  <a:pt x="2427" y="3398"/>
                  <a:pt x="2398" y="3432"/>
                  <a:pt x="2368" y="3466"/>
                </a:cubicBezTo>
                <a:cubicBezTo>
                  <a:pt x="2368" y="3466"/>
                  <a:pt x="2368" y="3470"/>
                  <a:pt x="2364" y="3470"/>
                </a:cubicBezTo>
                <a:cubicBezTo>
                  <a:pt x="2225" y="3639"/>
                  <a:pt x="2085" y="3808"/>
                  <a:pt x="1954" y="3985"/>
                </a:cubicBezTo>
                <a:cubicBezTo>
                  <a:pt x="1929" y="4019"/>
                  <a:pt x="1904" y="4052"/>
                  <a:pt x="1883" y="4086"/>
                </a:cubicBezTo>
                <a:cubicBezTo>
                  <a:pt x="1646" y="4407"/>
                  <a:pt x="1435" y="4740"/>
                  <a:pt x="1241" y="5091"/>
                </a:cubicBezTo>
                <a:cubicBezTo>
                  <a:pt x="1212" y="5141"/>
                  <a:pt x="1182" y="5196"/>
                  <a:pt x="1157" y="5247"/>
                </a:cubicBezTo>
                <a:cubicBezTo>
                  <a:pt x="1127" y="5302"/>
                  <a:pt x="1098" y="5357"/>
                  <a:pt x="1068" y="5411"/>
                </a:cubicBezTo>
                <a:cubicBezTo>
                  <a:pt x="920" y="5698"/>
                  <a:pt x="789" y="5998"/>
                  <a:pt x="671" y="6302"/>
                </a:cubicBezTo>
                <a:cubicBezTo>
                  <a:pt x="629" y="6403"/>
                  <a:pt x="591" y="6505"/>
                  <a:pt x="557" y="6610"/>
                </a:cubicBezTo>
                <a:cubicBezTo>
                  <a:pt x="532" y="6682"/>
                  <a:pt x="507" y="6754"/>
                  <a:pt x="486" y="6825"/>
                </a:cubicBezTo>
                <a:cubicBezTo>
                  <a:pt x="329" y="7302"/>
                  <a:pt x="207" y="7800"/>
                  <a:pt x="127" y="8311"/>
                </a:cubicBezTo>
                <a:cubicBezTo>
                  <a:pt x="106" y="8438"/>
                  <a:pt x="85" y="8569"/>
                  <a:pt x="68" y="8699"/>
                </a:cubicBezTo>
                <a:cubicBezTo>
                  <a:pt x="21" y="9092"/>
                  <a:pt x="0" y="9489"/>
                  <a:pt x="0" y="9890"/>
                </a:cubicBezTo>
                <a:cubicBezTo>
                  <a:pt x="0" y="10042"/>
                  <a:pt x="0" y="10189"/>
                  <a:pt x="9" y="10337"/>
                </a:cubicBezTo>
                <a:cubicBezTo>
                  <a:pt x="9" y="10371"/>
                  <a:pt x="13" y="10405"/>
                  <a:pt x="13" y="10438"/>
                </a:cubicBezTo>
                <a:cubicBezTo>
                  <a:pt x="17" y="10464"/>
                  <a:pt x="17" y="10493"/>
                  <a:pt x="17" y="10523"/>
                </a:cubicBezTo>
                <a:cubicBezTo>
                  <a:pt x="21" y="10544"/>
                  <a:pt x="21" y="10565"/>
                  <a:pt x="21" y="10586"/>
                </a:cubicBezTo>
                <a:cubicBezTo>
                  <a:pt x="26" y="10628"/>
                  <a:pt x="30" y="10670"/>
                  <a:pt x="34" y="10713"/>
                </a:cubicBezTo>
                <a:cubicBezTo>
                  <a:pt x="34" y="10755"/>
                  <a:pt x="38" y="10797"/>
                  <a:pt x="42" y="10839"/>
                </a:cubicBezTo>
                <a:cubicBezTo>
                  <a:pt x="47" y="10877"/>
                  <a:pt x="51" y="10919"/>
                  <a:pt x="55" y="10957"/>
                </a:cubicBezTo>
                <a:cubicBezTo>
                  <a:pt x="68" y="11080"/>
                  <a:pt x="85" y="11202"/>
                  <a:pt x="102" y="11325"/>
                </a:cubicBezTo>
                <a:cubicBezTo>
                  <a:pt x="194" y="11962"/>
                  <a:pt x="346" y="12578"/>
                  <a:pt x="553" y="13169"/>
                </a:cubicBezTo>
                <a:cubicBezTo>
                  <a:pt x="629" y="13376"/>
                  <a:pt x="709" y="13583"/>
                  <a:pt x="794" y="13785"/>
                </a:cubicBezTo>
                <a:cubicBezTo>
                  <a:pt x="1085" y="14465"/>
                  <a:pt x="1452" y="15106"/>
                  <a:pt x="1883" y="15697"/>
                </a:cubicBezTo>
                <a:cubicBezTo>
                  <a:pt x="2309" y="16284"/>
                  <a:pt x="2794" y="16820"/>
                  <a:pt x="3339" y="17301"/>
                </a:cubicBezTo>
                <a:cubicBezTo>
                  <a:pt x="5082" y="18842"/>
                  <a:pt x="7378" y="19783"/>
                  <a:pt x="9889" y="19783"/>
                </a:cubicBezTo>
                <a:cubicBezTo>
                  <a:pt x="15351" y="19783"/>
                  <a:pt x="19778" y="15351"/>
                  <a:pt x="19778" y="9890"/>
                </a:cubicBezTo>
                <a:cubicBezTo>
                  <a:pt x="19778" y="9354"/>
                  <a:pt x="19736" y="8826"/>
                  <a:pt x="19656" y="8311"/>
                </a:cubicBezTo>
                <a:cubicBezTo>
                  <a:pt x="19572" y="7805"/>
                  <a:pt x="19453" y="7311"/>
                  <a:pt x="19297" y="6834"/>
                </a:cubicBezTo>
                <a:cubicBezTo>
                  <a:pt x="19107" y="6243"/>
                  <a:pt x="18858" y="5673"/>
                  <a:pt x="18563" y="5133"/>
                </a:cubicBezTo>
                <a:cubicBezTo>
                  <a:pt x="18364" y="4770"/>
                  <a:pt x="18141" y="4420"/>
                  <a:pt x="17896" y="4086"/>
                </a:cubicBezTo>
                <a:cubicBezTo>
                  <a:pt x="16098" y="1609"/>
                  <a:pt x="13181" y="1"/>
                  <a:pt x="9889" y="1"/>
                </a:cubicBezTo>
                <a:close/>
              </a:path>
            </a:pathLst>
          </a:custGeom>
          <a:solidFill>
            <a:srgbClr val="FFF7B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500"/>
          </a:p>
        </p:txBody>
      </p:sp>
      <p:sp>
        <p:nvSpPr>
          <p:cNvPr id="481" name="Google Shape;481;p23"/>
          <p:cNvSpPr/>
          <p:nvPr/>
        </p:nvSpPr>
        <p:spPr>
          <a:xfrm>
            <a:off x="-461775" y="4072550"/>
            <a:ext cx="9769703" cy="1603893"/>
          </a:xfrm>
          <a:custGeom>
            <a:rect b="b" l="l" r="r" t="t"/>
            <a:pathLst>
              <a:path extrusionOk="0" h="23371" w="91359">
                <a:moveTo>
                  <a:pt x="91358" y="1"/>
                </a:moveTo>
                <a:cubicBezTo>
                  <a:pt x="91109" y="73"/>
                  <a:pt x="90860" y="153"/>
                  <a:pt x="90657" y="275"/>
                </a:cubicBezTo>
                <a:cubicBezTo>
                  <a:pt x="90417" y="423"/>
                  <a:pt x="90434" y="474"/>
                  <a:pt x="90113" y="503"/>
                </a:cubicBezTo>
                <a:cubicBezTo>
                  <a:pt x="90041" y="510"/>
                  <a:pt x="89965" y="512"/>
                  <a:pt x="89888" y="512"/>
                </a:cubicBezTo>
                <a:cubicBezTo>
                  <a:pt x="89733" y="512"/>
                  <a:pt x="89571" y="503"/>
                  <a:pt x="89425" y="503"/>
                </a:cubicBezTo>
                <a:cubicBezTo>
                  <a:pt x="89368" y="502"/>
                  <a:pt x="89319" y="501"/>
                  <a:pt x="89276" y="501"/>
                </a:cubicBezTo>
                <a:cubicBezTo>
                  <a:pt x="88980" y="501"/>
                  <a:pt x="88957" y="535"/>
                  <a:pt x="88699" y="727"/>
                </a:cubicBezTo>
                <a:cubicBezTo>
                  <a:pt x="88551" y="837"/>
                  <a:pt x="88382" y="938"/>
                  <a:pt x="88226" y="1022"/>
                </a:cubicBezTo>
                <a:cubicBezTo>
                  <a:pt x="87948" y="1170"/>
                  <a:pt x="87821" y="1237"/>
                  <a:pt x="87614" y="1465"/>
                </a:cubicBezTo>
                <a:cubicBezTo>
                  <a:pt x="87188" y="1947"/>
                  <a:pt x="87108" y="2394"/>
                  <a:pt x="86846" y="2913"/>
                </a:cubicBezTo>
                <a:cubicBezTo>
                  <a:pt x="86783" y="3044"/>
                  <a:pt x="86652" y="3441"/>
                  <a:pt x="86521" y="3525"/>
                </a:cubicBezTo>
                <a:cubicBezTo>
                  <a:pt x="86434" y="3584"/>
                  <a:pt x="86354" y="3605"/>
                  <a:pt x="86274" y="3605"/>
                </a:cubicBezTo>
                <a:cubicBezTo>
                  <a:pt x="86137" y="3605"/>
                  <a:pt x="86000" y="3542"/>
                  <a:pt x="85829" y="3500"/>
                </a:cubicBezTo>
                <a:cubicBezTo>
                  <a:pt x="84744" y="3234"/>
                  <a:pt x="83744" y="2943"/>
                  <a:pt x="82659" y="2757"/>
                </a:cubicBezTo>
                <a:cubicBezTo>
                  <a:pt x="82465" y="2724"/>
                  <a:pt x="82278" y="2711"/>
                  <a:pt x="82097" y="2711"/>
                </a:cubicBezTo>
                <a:cubicBezTo>
                  <a:pt x="81566" y="2711"/>
                  <a:pt x="81073" y="2818"/>
                  <a:pt x="80519" y="2824"/>
                </a:cubicBezTo>
                <a:cubicBezTo>
                  <a:pt x="80490" y="2824"/>
                  <a:pt x="80462" y="2824"/>
                  <a:pt x="80435" y="2824"/>
                </a:cubicBezTo>
                <a:cubicBezTo>
                  <a:pt x="80215" y="2824"/>
                  <a:pt x="80041" y="2828"/>
                  <a:pt x="79831" y="2888"/>
                </a:cubicBezTo>
                <a:cubicBezTo>
                  <a:pt x="79663" y="2934"/>
                  <a:pt x="79502" y="3048"/>
                  <a:pt x="79329" y="3086"/>
                </a:cubicBezTo>
                <a:cubicBezTo>
                  <a:pt x="78548" y="3247"/>
                  <a:pt x="77713" y="3483"/>
                  <a:pt x="76915" y="3698"/>
                </a:cubicBezTo>
                <a:cubicBezTo>
                  <a:pt x="75969" y="3951"/>
                  <a:pt x="75205" y="4471"/>
                  <a:pt x="74496" y="5002"/>
                </a:cubicBezTo>
                <a:cubicBezTo>
                  <a:pt x="74108" y="5298"/>
                  <a:pt x="73749" y="5534"/>
                  <a:pt x="73327" y="5775"/>
                </a:cubicBezTo>
                <a:cubicBezTo>
                  <a:pt x="72947" y="5998"/>
                  <a:pt x="72736" y="6361"/>
                  <a:pt x="72340" y="6581"/>
                </a:cubicBezTo>
                <a:cubicBezTo>
                  <a:pt x="72021" y="6756"/>
                  <a:pt x="71713" y="6797"/>
                  <a:pt x="71404" y="6797"/>
                </a:cubicBezTo>
                <a:cubicBezTo>
                  <a:pt x="71136" y="6797"/>
                  <a:pt x="70868" y="6766"/>
                  <a:pt x="70592" y="6766"/>
                </a:cubicBezTo>
                <a:cubicBezTo>
                  <a:pt x="70419" y="6766"/>
                  <a:pt x="70242" y="6778"/>
                  <a:pt x="70060" y="6817"/>
                </a:cubicBezTo>
                <a:cubicBezTo>
                  <a:pt x="69748" y="6881"/>
                  <a:pt x="69482" y="7151"/>
                  <a:pt x="69309" y="7332"/>
                </a:cubicBezTo>
                <a:cubicBezTo>
                  <a:pt x="68988" y="7657"/>
                  <a:pt x="68625" y="7940"/>
                  <a:pt x="68203" y="8197"/>
                </a:cubicBezTo>
                <a:cubicBezTo>
                  <a:pt x="67663" y="8531"/>
                  <a:pt x="67173" y="8970"/>
                  <a:pt x="66515" y="9164"/>
                </a:cubicBezTo>
                <a:cubicBezTo>
                  <a:pt x="65932" y="9333"/>
                  <a:pt x="64591" y="9531"/>
                  <a:pt x="63946" y="9531"/>
                </a:cubicBezTo>
                <a:cubicBezTo>
                  <a:pt x="63932" y="9531"/>
                  <a:pt x="63919" y="9531"/>
                  <a:pt x="63907" y="9531"/>
                </a:cubicBezTo>
                <a:cubicBezTo>
                  <a:pt x="63797" y="9421"/>
                  <a:pt x="63678" y="9401"/>
                  <a:pt x="63549" y="9401"/>
                </a:cubicBezTo>
                <a:cubicBezTo>
                  <a:pt x="63472" y="9401"/>
                  <a:pt x="63392" y="9408"/>
                  <a:pt x="63309" y="9408"/>
                </a:cubicBezTo>
                <a:cubicBezTo>
                  <a:pt x="63279" y="9408"/>
                  <a:pt x="63249" y="9407"/>
                  <a:pt x="63219" y="9405"/>
                </a:cubicBezTo>
                <a:cubicBezTo>
                  <a:pt x="62961" y="9383"/>
                  <a:pt x="63037" y="9354"/>
                  <a:pt x="62839" y="9303"/>
                </a:cubicBezTo>
                <a:cubicBezTo>
                  <a:pt x="62370" y="9181"/>
                  <a:pt x="61944" y="8991"/>
                  <a:pt x="61475" y="8852"/>
                </a:cubicBezTo>
                <a:cubicBezTo>
                  <a:pt x="60479" y="8560"/>
                  <a:pt x="59217" y="8552"/>
                  <a:pt x="58424" y="7986"/>
                </a:cubicBezTo>
                <a:cubicBezTo>
                  <a:pt x="57985" y="7669"/>
                  <a:pt x="57848" y="7467"/>
                  <a:pt x="57244" y="7467"/>
                </a:cubicBezTo>
                <a:cubicBezTo>
                  <a:pt x="57238" y="7467"/>
                  <a:pt x="57232" y="7467"/>
                  <a:pt x="57225" y="7467"/>
                </a:cubicBezTo>
                <a:cubicBezTo>
                  <a:pt x="56820" y="7467"/>
                  <a:pt x="56508" y="7531"/>
                  <a:pt x="56162" y="7687"/>
                </a:cubicBezTo>
                <a:cubicBezTo>
                  <a:pt x="55816" y="7839"/>
                  <a:pt x="55533" y="8012"/>
                  <a:pt x="55305" y="8235"/>
                </a:cubicBezTo>
                <a:cubicBezTo>
                  <a:pt x="55077" y="8468"/>
                  <a:pt x="54473" y="8885"/>
                  <a:pt x="54106" y="8995"/>
                </a:cubicBezTo>
                <a:cubicBezTo>
                  <a:pt x="53994" y="9028"/>
                  <a:pt x="53876" y="9039"/>
                  <a:pt x="53755" y="9039"/>
                </a:cubicBezTo>
                <a:cubicBezTo>
                  <a:pt x="53539" y="9039"/>
                  <a:pt x="53313" y="9005"/>
                  <a:pt x="53096" y="9005"/>
                </a:cubicBezTo>
                <a:cubicBezTo>
                  <a:pt x="52983" y="9005"/>
                  <a:pt x="52873" y="9014"/>
                  <a:pt x="52768" y="9042"/>
                </a:cubicBezTo>
                <a:cubicBezTo>
                  <a:pt x="52439" y="9126"/>
                  <a:pt x="52063" y="9324"/>
                  <a:pt x="51899" y="9527"/>
                </a:cubicBezTo>
                <a:cubicBezTo>
                  <a:pt x="51667" y="9801"/>
                  <a:pt x="51363" y="10046"/>
                  <a:pt x="51101" y="10312"/>
                </a:cubicBezTo>
                <a:cubicBezTo>
                  <a:pt x="50932" y="10477"/>
                  <a:pt x="50755" y="10818"/>
                  <a:pt x="50514" y="10924"/>
                </a:cubicBezTo>
                <a:cubicBezTo>
                  <a:pt x="50425" y="10962"/>
                  <a:pt x="50327" y="10976"/>
                  <a:pt x="50224" y="10976"/>
                </a:cubicBezTo>
                <a:cubicBezTo>
                  <a:pt x="49901" y="10976"/>
                  <a:pt x="49532" y="10833"/>
                  <a:pt x="49257" y="10814"/>
                </a:cubicBezTo>
                <a:cubicBezTo>
                  <a:pt x="49156" y="10807"/>
                  <a:pt x="49054" y="10805"/>
                  <a:pt x="48951" y="10805"/>
                </a:cubicBezTo>
                <a:cubicBezTo>
                  <a:pt x="48706" y="10805"/>
                  <a:pt x="48458" y="10819"/>
                  <a:pt x="48216" y="10819"/>
                </a:cubicBezTo>
                <a:cubicBezTo>
                  <a:pt x="48194" y="10819"/>
                  <a:pt x="48173" y="10819"/>
                  <a:pt x="48151" y="10818"/>
                </a:cubicBezTo>
                <a:cubicBezTo>
                  <a:pt x="48144" y="10818"/>
                  <a:pt x="48136" y="10818"/>
                  <a:pt x="48129" y="10818"/>
                </a:cubicBezTo>
                <a:cubicBezTo>
                  <a:pt x="47495" y="10818"/>
                  <a:pt x="47242" y="11004"/>
                  <a:pt x="46787" y="11338"/>
                </a:cubicBezTo>
                <a:cubicBezTo>
                  <a:pt x="46315" y="11684"/>
                  <a:pt x="45728" y="11971"/>
                  <a:pt x="45065" y="11979"/>
                </a:cubicBezTo>
                <a:cubicBezTo>
                  <a:pt x="44804" y="11717"/>
                  <a:pt x="44268" y="11625"/>
                  <a:pt x="43909" y="11430"/>
                </a:cubicBezTo>
                <a:cubicBezTo>
                  <a:pt x="43533" y="11228"/>
                  <a:pt x="43242" y="10958"/>
                  <a:pt x="42837" y="10785"/>
                </a:cubicBezTo>
                <a:cubicBezTo>
                  <a:pt x="42178" y="10502"/>
                  <a:pt x="41267" y="10232"/>
                  <a:pt x="40769" y="9789"/>
                </a:cubicBezTo>
                <a:cubicBezTo>
                  <a:pt x="40431" y="9489"/>
                  <a:pt x="40402" y="9400"/>
                  <a:pt x="39933" y="9244"/>
                </a:cubicBezTo>
                <a:cubicBezTo>
                  <a:pt x="39452" y="9080"/>
                  <a:pt x="39030" y="8839"/>
                  <a:pt x="38561" y="8662"/>
                </a:cubicBezTo>
                <a:cubicBezTo>
                  <a:pt x="38152" y="8505"/>
                  <a:pt x="37751" y="8434"/>
                  <a:pt x="37367" y="8244"/>
                </a:cubicBezTo>
                <a:cubicBezTo>
                  <a:pt x="37050" y="8088"/>
                  <a:pt x="36675" y="8024"/>
                  <a:pt x="36371" y="7868"/>
                </a:cubicBezTo>
                <a:cubicBezTo>
                  <a:pt x="36084" y="7720"/>
                  <a:pt x="35966" y="7467"/>
                  <a:pt x="35653" y="7332"/>
                </a:cubicBezTo>
                <a:cubicBezTo>
                  <a:pt x="35118" y="7098"/>
                  <a:pt x="34873" y="6946"/>
                  <a:pt x="34303" y="6946"/>
                </a:cubicBezTo>
                <a:cubicBezTo>
                  <a:pt x="34266" y="6946"/>
                  <a:pt x="34228" y="6947"/>
                  <a:pt x="34189" y="6948"/>
                </a:cubicBezTo>
                <a:cubicBezTo>
                  <a:pt x="33902" y="6961"/>
                  <a:pt x="33923" y="7020"/>
                  <a:pt x="33699" y="7079"/>
                </a:cubicBezTo>
                <a:cubicBezTo>
                  <a:pt x="33243" y="7201"/>
                  <a:pt x="32910" y="7210"/>
                  <a:pt x="32420" y="7210"/>
                </a:cubicBezTo>
                <a:cubicBezTo>
                  <a:pt x="32143" y="7207"/>
                  <a:pt x="31865" y="7200"/>
                  <a:pt x="31588" y="7200"/>
                </a:cubicBezTo>
                <a:cubicBezTo>
                  <a:pt x="31460" y="7200"/>
                  <a:pt x="31332" y="7202"/>
                  <a:pt x="31205" y="7206"/>
                </a:cubicBezTo>
                <a:cubicBezTo>
                  <a:pt x="30238" y="7231"/>
                  <a:pt x="29356" y="7729"/>
                  <a:pt x="28465" y="7856"/>
                </a:cubicBezTo>
                <a:cubicBezTo>
                  <a:pt x="28333" y="7875"/>
                  <a:pt x="28195" y="7882"/>
                  <a:pt x="28056" y="7882"/>
                </a:cubicBezTo>
                <a:cubicBezTo>
                  <a:pt x="27692" y="7882"/>
                  <a:pt x="27312" y="7834"/>
                  <a:pt x="26951" y="7834"/>
                </a:cubicBezTo>
                <a:cubicBezTo>
                  <a:pt x="26632" y="7834"/>
                  <a:pt x="26327" y="7872"/>
                  <a:pt x="26064" y="8012"/>
                </a:cubicBezTo>
                <a:cubicBezTo>
                  <a:pt x="24823" y="8674"/>
                  <a:pt x="23726" y="9130"/>
                  <a:pt x="22459" y="9789"/>
                </a:cubicBezTo>
                <a:cubicBezTo>
                  <a:pt x="21678" y="9569"/>
                  <a:pt x="21704" y="8940"/>
                  <a:pt x="21218" y="8518"/>
                </a:cubicBezTo>
                <a:cubicBezTo>
                  <a:pt x="20657" y="8024"/>
                  <a:pt x="19775" y="8050"/>
                  <a:pt x="19184" y="7590"/>
                </a:cubicBezTo>
                <a:cubicBezTo>
                  <a:pt x="18538" y="7079"/>
                  <a:pt x="17926" y="6518"/>
                  <a:pt x="17411" y="5935"/>
                </a:cubicBezTo>
                <a:cubicBezTo>
                  <a:pt x="17057" y="5534"/>
                  <a:pt x="16736" y="5154"/>
                  <a:pt x="16099" y="5011"/>
                </a:cubicBezTo>
                <a:cubicBezTo>
                  <a:pt x="15858" y="4952"/>
                  <a:pt x="15651" y="4931"/>
                  <a:pt x="15432" y="4829"/>
                </a:cubicBezTo>
                <a:cubicBezTo>
                  <a:pt x="15204" y="4724"/>
                  <a:pt x="15145" y="4551"/>
                  <a:pt x="14841" y="4504"/>
                </a:cubicBezTo>
                <a:cubicBezTo>
                  <a:pt x="14789" y="4496"/>
                  <a:pt x="14739" y="4493"/>
                  <a:pt x="14689" y="4493"/>
                </a:cubicBezTo>
                <a:cubicBezTo>
                  <a:pt x="14606" y="4493"/>
                  <a:pt x="14525" y="4501"/>
                  <a:pt x="14443" y="4501"/>
                </a:cubicBezTo>
                <a:cubicBezTo>
                  <a:pt x="14377" y="4501"/>
                  <a:pt x="14311" y="4496"/>
                  <a:pt x="14242" y="4479"/>
                </a:cubicBezTo>
                <a:cubicBezTo>
                  <a:pt x="14077" y="4441"/>
                  <a:pt x="13908" y="4314"/>
                  <a:pt x="13756" y="4251"/>
                </a:cubicBezTo>
                <a:cubicBezTo>
                  <a:pt x="13148" y="3998"/>
                  <a:pt x="12507" y="3690"/>
                  <a:pt x="11891" y="3458"/>
                </a:cubicBezTo>
                <a:cubicBezTo>
                  <a:pt x="11638" y="3364"/>
                  <a:pt x="11405" y="3347"/>
                  <a:pt x="11168" y="3347"/>
                </a:cubicBezTo>
                <a:cubicBezTo>
                  <a:pt x="11028" y="3347"/>
                  <a:pt x="10888" y="3353"/>
                  <a:pt x="10741" y="3353"/>
                </a:cubicBezTo>
                <a:cubicBezTo>
                  <a:pt x="10653" y="3353"/>
                  <a:pt x="10562" y="3351"/>
                  <a:pt x="10468" y="3344"/>
                </a:cubicBezTo>
                <a:cubicBezTo>
                  <a:pt x="9899" y="3306"/>
                  <a:pt x="9075" y="2989"/>
                  <a:pt x="8679" y="2685"/>
                </a:cubicBezTo>
                <a:cubicBezTo>
                  <a:pt x="8193" y="2318"/>
                  <a:pt x="7763" y="1976"/>
                  <a:pt x="7147" y="1723"/>
                </a:cubicBezTo>
                <a:cubicBezTo>
                  <a:pt x="6256" y="1356"/>
                  <a:pt x="5349" y="1178"/>
                  <a:pt x="4365" y="1018"/>
                </a:cubicBezTo>
                <a:cubicBezTo>
                  <a:pt x="2917" y="777"/>
                  <a:pt x="1444" y="634"/>
                  <a:pt x="1" y="389"/>
                </a:cubicBezTo>
                <a:lnTo>
                  <a:pt x="1" y="23371"/>
                </a:lnTo>
                <a:lnTo>
                  <a:pt x="91358" y="23371"/>
                </a:lnTo>
                <a:lnTo>
                  <a:pt x="91358" y="1"/>
                </a:lnTo>
                <a:close/>
              </a:path>
            </a:pathLst>
          </a:custGeom>
          <a:solidFill>
            <a:srgbClr val="AABAC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500"/>
          </a:p>
        </p:txBody>
      </p:sp>
      <p:sp>
        <p:nvSpPr>
          <p:cNvPr id="482" name="Google Shape;482;p23"/>
          <p:cNvSpPr/>
          <p:nvPr/>
        </p:nvSpPr>
        <p:spPr>
          <a:xfrm>
            <a:off x="-461775" y="3435505"/>
            <a:ext cx="3160199" cy="2268397"/>
          </a:xfrm>
          <a:custGeom>
            <a:rect b="b" l="l" r="r" t="t"/>
            <a:pathLst>
              <a:path extrusionOk="0" h="22533" w="31394">
                <a:moveTo>
                  <a:pt x="3493" y="951"/>
                </a:moveTo>
                <a:cubicBezTo>
                  <a:pt x="3526" y="951"/>
                  <a:pt x="3570" y="958"/>
                  <a:pt x="3583" y="978"/>
                </a:cubicBezTo>
                <a:cubicBezTo>
                  <a:pt x="3588" y="991"/>
                  <a:pt x="3579" y="1007"/>
                  <a:pt x="3583" y="1020"/>
                </a:cubicBezTo>
                <a:cubicBezTo>
                  <a:pt x="3583" y="1029"/>
                  <a:pt x="3596" y="1033"/>
                  <a:pt x="3596" y="1041"/>
                </a:cubicBezTo>
                <a:cubicBezTo>
                  <a:pt x="3600" y="1067"/>
                  <a:pt x="3605" y="1083"/>
                  <a:pt x="3588" y="1109"/>
                </a:cubicBezTo>
                <a:cubicBezTo>
                  <a:pt x="3567" y="1136"/>
                  <a:pt x="3528" y="1155"/>
                  <a:pt x="3492" y="1155"/>
                </a:cubicBezTo>
                <a:cubicBezTo>
                  <a:pt x="3483" y="1155"/>
                  <a:pt x="3474" y="1153"/>
                  <a:pt x="3465" y="1151"/>
                </a:cubicBezTo>
                <a:cubicBezTo>
                  <a:pt x="3444" y="1142"/>
                  <a:pt x="3406" y="1109"/>
                  <a:pt x="3393" y="1088"/>
                </a:cubicBezTo>
                <a:cubicBezTo>
                  <a:pt x="3377" y="1062"/>
                  <a:pt x="3385" y="1037"/>
                  <a:pt x="3385" y="1003"/>
                </a:cubicBezTo>
                <a:lnTo>
                  <a:pt x="3385" y="1003"/>
                </a:lnTo>
                <a:lnTo>
                  <a:pt x="3385" y="1020"/>
                </a:lnTo>
                <a:cubicBezTo>
                  <a:pt x="3402" y="974"/>
                  <a:pt x="3415" y="957"/>
                  <a:pt x="3469" y="953"/>
                </a:cubicBezTo>
                <a:cubicBezTo>
                  <a:pt x="3476" y="952"/>
                  <a:pt x="3484" y="951"/>
                  <a:pt x="3493" y="951"/>
                </a:cubicBezTo>
                <a:close/>
                <a:moveTo>
                  <a:pt x="3889" y="928"/>
                </a:moveTo>
                <a:cubicBezTo>
                  <a:pt x="3913" y="928"/>
                  <a:pt x="3935" y="931"/>
                  <a:pt x="3951" y="936"/>
                </a:cubicBezTo>
                <a:lnTo>
                  <a:pt x="3900" y="953"/>
                </a:lnTo>
                <a:cubicBezTo>
                  <a:pt x="3939" y="953"/>
                  <a:pt x="3984" y="947"/>
                  <a:pt x="4028" y="947"/>
                </a:cubicBezTo>
                <a:cubicBezTo>
                  <a:pt x="4049" y="947"/>
                  <a:pt x="4070" y="948"/>
                  <a:pt x="4090" y="953"/>
                </a:cubicBezTo>
                <a:cubicBezTo>
                  <a:pt x="4149" y="965"/>
                  <a:pt x="4204" y="1016"/>
                  <a:pt x="4263" y="1037"/>
                </a:cubicBezTo>
                <a:cubicBezTo>
                  <a:pt x="4339" y="1062"/>
                  <a:pt x="4449" y="1029"/>
                  <a:pt x="4449" y="1130"/>
                </a:cubicBezTo>
                <a:cubicBezTo>
                  <a:pt x="4449" y="1210"/>
                  <a:pt x="4407" y="1219"/>
                  <a:pt x="4353" y="1219"/>
                </a:cubicBezTo>
                <a:cubicBezTo>
                  <a:pt x="4335" y="1219"/>
                  <a:pt x="4316" y="1218"/>
                  <a:pt x="4297" y="1218"/>
                </a:cubicBezTo>
                <a:cubicBezTo>
                  <a:pt x="4255" y="1218"/>
                  <a:pt x="4238" y="1218"/>
                  <a:pt x="4200" y="1202"/>
                </a:cubicBezTo>
                <a:cubicBezTo>
                  <a:pt x="4187" y="1197"/>
                  <a:pt x="4179" y="1189"/>
                  <a:pt x="4166" y="1185"/>
                </a:cubicBezTo>
                <a:cubicBezTo>
                  <a:pt x="4157" y="1182"/>
                  <a:pt x="4147" y="1181"/>
                  <a:pt x="4137" y="1181"/>
                </a:cubicBezTo>
                <a:cubicBezTo>
                  <a:pt x="4104" y="1181"/>
                  <a:pt x="4069" y="1195"/>
                  <a:pt x="4039" y="1202"/>
                </a:cubicBezTo>
                <a:cubicBezTo>
                  <a:pt x="4030" y="1203"/>
                  <a:pt x="4020" y="1203"/>
                  <a:pt x="4010" y="1203"/>
                </a:cubicBezTo>
                <a:cubicBezTo>
                  <a:pt x="3954" y="1203"/>
                  <a:pt x="3901" y="1182"/>
                  <a:pt x="3858" y="1142"/>
                </a:cubicBezTo>
                <a:cubicBezTo>
                  <a:pt x="3845" y="1134"/>
                  <a:pt x="3832" y="1113"/>
                  <a:pt x="3816" y="1105"/>
                </a:cubicBezTo>
                <a:cubicBezTo>
                  <a:pt x="3807" y="1102"/>
                  <a:pt x="3801" y="1102"/>
                  <a:pt x="3794" y="1102"/>
                </a:cubicBezTo>
                <a:cubicBezTo>
                  <a:pt x="3788" y="1102"/>
                  <a:pt x="3782" y="1102"/>
                  <a:pt x="3773" y="1100"/>
                </a:cubicBezTo>
                <a:cubicBezTo>
                  <a:pt x="3752" y="1092"/>
                  <a:pt x="3697" y="1062"/>
                  <a:pt x="3697" y="1037"/>
                </a:cubicBezTo>
                <a:cubicBezTo>
                  <a:pt x="3691" y="959"/>
                  <a:pt x="3805" y="928"/>
                  <a:pt x="3889" y="928"/>
                </a:cubicBezTo>
                <a:close/>
                <a:moveTo>
                  <a:pt x="3750" y="1383"/>
                </a:moveTo>
                <a:cubicBezTo>
                  <a:pt x="3761" y="1383"/>
                  <a:pt x="3772" y="1383"/>
                  <a:pt x="3782" y="1383"/>
                </a:cubicBezTo>
                <a:cubicBezTo>
                  <a:pt x="3794" y="1438"/>
                  <a:pt x="3875" y="1430"/>
                  <a:pt x="3904" y="1463"/>
                </a:cubicBezTo>
                <a:cubicBezTo>
                  <a:pt x="3921" y="1484"/>
                  <a:pt x="3938" y="1510"/>
                  <a:pt x="3934" y="1543"/>
                </a:cubicBezTo>
                <a:cubicBezTo>
                  <a:pt x="3930" y="1560"/>
                  <a:pt x="3921" y="1603"/>
                  <a:pt x="3913" y="1615"/>
                </a:cubicBezTo>
                <a:cubicBezTo>
                  <a:pt x="3900" y="1632"/>
                  <a:pt x="3874" y="1638"/>
                  <a:pt x="3851" y="1638"/>
                </a:cubicBezTo>
                <a:cubicBezTo>
                  <a:pt x="3844" y="1638"/>
                  <a:pt x="3838" y="1637"/>
                  <a:pt x="3832" y="1636"/>
                </a:cubicBezTo>
                <a:cubicBezTo>
                  <a:pt x="3782" y="1624"/>
                  <a:pt x="3786" y="1556"/>
                  <a:pt x="3740" y="1535"/>
                </a:cubicBezTo>
                <a:cubicBezTo>
                  <a:pt x="3697" y="1514"/>
                  <a:pt x="3655" y="1522"/>
                  <a:pt x="3647" y="1455"/>
                </a:cubicBezTo>
                <a:cubicBezTo>
                  <a:pt x="3643" y="1389"/>
                  <a:pt x="3697" y="1383"/>
                  <a:pt x="3750" y="1383"/>
                </a:cubicBezTo>
                <a:close/>
                <a:moveTo>
                  <a:pt x="1503" y="1915"/>
                </a:moveTo>
                <a:cubicBezTo>
                  <a:pt x="1507" y="1961"/>
                  <a:pt x="1507" y="2008"/>
                  <a:pt x="1507" y="2058"/>
                </a:cubicBezTo>
                <a:cubicBezTo>
                  <a:pt x="1488" y="2068"/>
                  <a:pt x="1466" y="2083"/>
                  <a:pt x="1445" y="2083"/>
                </a:cubicBezTo>
                <a:cubicBezTo>
                  <a:pt x="1437" y="2083"/>
                  <a:pt x="1429" y="2081"/>
                  <a:pt x="1422" y="2075"/>
                </a:cubicBezTo>
                <a:cubicBezTo>
                  <a:pt x="1406" y="2063"/>
                  <a:pt x="1393" y="2016"/>
                  <a:pt x="1397" y="1995"/>
                </a:cubicBezTo>
                <a:cubicBezTo>
                  <a:pt x="1406" y="1966"/>
                  <a:pt x="1427" y="1940"/>
                  <a:pt x="1452" y="1928"/>
                </a:cubicBezTo>
                <a:cubicBezTo>
                  <a:pt x="1465" y="1919"/>
                  <a:pt x="1477" y="1915"/>
                  <a:pt x="1494" y="1915"/>
                </a:cubicBezTo>
                <a:close/>
                <a:moveTo>
                  <a:pt x="1633" y="1919"/>
                </a:moveTo>
                <a:cubicBezTo>
                  <a:pt x="1633" y="1919"/>
                  <a:pt x="1642" y="1919"/>
                  <a:pt x="1642" y="1923"/>
                </a:cubicBezTo>
                <a:cubicBezTo>
                  <a:pt x="1684" y="1944"/>
                  <a:pt x="1676" y="1961"/>
                  <a:pt x="1726" y="1970"/>
                </a:cubicBezTo>
                <a:cubicBezTo>
                  <a:pt x="1756" y="1978"/>
                  <a:pt x="1785" y="1982"/>
                  <a:pt x="1819" y="1987"/>
                </a:cubicBezTo>
                <a:cubicBezTo>
                  <a:pt x="1823" y="2004"/>
                  <a:pt x="1832" y="2025"/>
                  <a:pt x="1836" y="2042"/>
                </a:cubicBezTo>
                <a:cubicBezTo>
                  <a:pt x="1845" y="2084"/>
                  <a:pt x="1823" y="2088"/>
                  <a:pt x="1785" y="2109"/>
                </a:cubicBezTo>
                <a:cubicBezTo>
                  <a:pt x="1756" y="2125"/>
                  <a:pt x="1722" y="2133"/>
                  <a:pt x="1690" y="2133"/>
                </a:cubicBezTo>
                <a:cubicBezTo>
                  <a:pt x="1672" y="2133"/>
                  <a:pt x="1654" y="2130"/>
                  <a:pt x="1638" y="2126"/>
                </a:cubicBezTo>
                <a:cubicBezTo>
                  <a:pt x="1633" y="2058"/>
                  <a:pt x="1633" y="1987"/>
                  <a:pt x="1633" y="1919"/>
                </a:cubicBezTo>
                <a:close/>
                <a:moveTo>
                  <a:pt x="645" y="1829"/>
                </a:moveTo>
                <a:cubicBezTo>
                  <a:pt x="674" y="1829"/>
                  <a:pt x="701" y="1850"/>
                  <a:pt x="726" y="1868"/>
                </a:cubicBezTo>
                <a:cubicBezTo>
                  <a:pt x="752" y="1891"/>
                  <a:pt x="830" y="1952"/>
                  <a:pt x="875" y="1952"/>
                </a:cubicBezTo>
                <a:cubicBezTo>
                  <a:pt x="881" y="1952"/>
                  <a:pt x="886" y="1951"/>
                  <a:pt x="891" y="1949"/>
                </a:cubicBezTo>
                <a:cubicBezTo>
                  <a:pt x="920" y="1932"/>
                  <a:pt x="903" y="1923"/>
                  <a:pt x="941" y="1915"/>
                </a:cubicBezTo>
                <a:cubicBezTo>
                  <a:pt x="947" y="1914"/>
                  <a:pt x="951" y="1913"/>
                  <a:pt x="956" y="1913"/>
                </a:cubicBezTo>
                <a:cubicBezTo>
                  <a:pt x="969" y="1913"/>
                  <a:pt x="979" y="1918"/>
                  <a:pt x="992" y="1928"/>
                </a:cubicBezTo>
                <a:cubicBezTo>
                  <a:pt x="1038" y="1957"/>
                  <a:pt x="1043" y="1995"/>
                  <a:pt x="1106" y="1999"/>
                </a:cubicBezTo>
                <a:cubicBezTo>
                  <a:pt x="1113" y="2000"/>
                  <a:pt x="1120" y="2000"/>
                  <a:pt x="1127" y="2000"/>
                </a:cubicBezTo>
                <a:cubicBezTo>
                  <a:pt x="1141" y="2000"/>
                  <a:pt x="1155" y="1999"/>
                  <a:pt x="1169" y="1999"/>
                </a:cubicBezTo>
                <a:cubicBezTo>
                  <a:pt x="1189" y="1999"/>
                  <a:pt x="1209" y="2001"/>
                  <a:pt x="1228" y="2012"/>
                </a:cubicBezTo>
                <a:cubicBezTo>
                  <a:pt x="1266" y="2033"/>
                  <a:pt x="1258" y="2079"/>
                  <a:pt x="1270" y="2117"/>
                </a:cubicBezTo>
                <a:cubicBezTo>
                  <a:pt x="1280" y="2160"/>
                  <a:pt x="1258" y="2168"/>
                  <a:pt x="1228" y="2168"/>
                </a:cubicBezTo>
                <a:cubicBezTo>
                  <a:pt x="1207" y="2168"/>
                  <a:pt x="1182" y="2164"/>
                  <a:pt x="1161" y="2164"/>
                </a:cubicBezTo>
                <a:cubicBezTo>
                  <a:pt x="1138" y="2164"/>
                  <a:pt x="1113" y="2163"/>
                  <a:pt x="1089" y="2163"/>
                </a:cubicBezTo>
                <a:cubicBezTo>
                  <a:pt x="1065" y="2163"/>
                  <a:pt x="1040" y="2164"/>
                  <a:pt x="1017" y="2168"/>
                </a:cubicBezTo>
                <a:cubicBezTo>
                  <a:pt x="988" y="2177"/>
                  <a:pt x="958" y="2193"/>
                  <a:pt x="929" y="2206"/>
                </a:cubicBezTo>
                <a:cubicBezTo>
                  <a:pt x="905" y="2212"/>
                  <a:pt x="879" y="2218"/>
                  <a:pt x="852" y="2218"/>
                </a:cubicBezTo>
                <a:cubicBezTo>
                  <a:pt x="841" y="2218"/>
                  <a:pt x="830" y="2217"/>
                  <a:pt x="819" y="2215"/>
                </a:cubicBezTo>
                <a:cubicBezTo>
                  <a:pt x="789" y="2202"/>
                  <a:pt x="772" y="2185"/>
                  <a:pt x="743" y="2181"/>
                </a:cubicBezTo>
                <a:cubicBezTo>
                  <a:pt x="738" y="2180"/>
                  <a:pt x="733" y="2180"/>
                  <a:pt x="727" y="2180"/>
                </a:cubicBezTo>
                <a:cubicBezTo>
                  <a:pt x="706" y="2180"/>
                  <a:pt x="683" y="2185"/>
                  <a:pt x="663" y="2185"/>
                </a:cubicBezTo>
                <a:cubicBezTo>
                  <a:pt x="625" y="2181"/>
                  <a:pt x="595" y="2172"/>
                  <a:pt x="443" y="2117"/>
                </a:cubicBezTo>
                <a:cubicBezTo>
                  <a:pt x="428" y="2117"/>
                  <a:pt x="413" y="2119"/>
                  <a:pt x="397" y="2119"/>
                </a:cubicBezTo>
                <a:cubicBezTo>
                  <a:pt x="381" y="2119"/>
                  <a:pt x="365" y="2117"/>
                  <a:pt x="350" y="2113"/>
                </a:cubicBezTo>
                <a:cubicBezTo>
                  <a:pt x="325" y="2109"/>
                  <a:pt x="304" y="2092"/>
                  <a:pt x="279" y="2084"/>
                </a:cubicBezTo>
                <a:cubicBezTo>
                  <a:pt x="275" y="2083"/>
                  <a:pt x="271" y="2082"/>
                  <a:pt x="267" y="2082"/>
                </a:cubicBezTo>
                <a:cubicBezTo>
                  <a:pt x="259" y="2082"/>
                  <a:pt x="251" y="2083"/>
                  <a:pt x="244" y="2083"/>
                </a:cubicBezTo>
                <a:cubicBezTo>
                  <a:pt x="237" y="2083"/>
                  <a:pt x="230" y="2083"/>
                  <a:pt x="224" y="2079"/>
                </a:cubicBezTo>
                <a:cubicBezTo>
                  <a:pt x="207" y="2071"/>
                  <a:pt x="177" y="2054"/>
                  <a:pt x="165" y="2046"/>
                </a:cubicBezTo>
                <a:cubicBezTo>
                  <a:pt x="118" y="2016"/>
                  <a:pt x="139" y="1991"/>
                  <a:pt x="122" y="1953"/>
                </a:cubicBezTo>
                <a:cubicBezTo>
                  <a:pt x="97" y="1949"/>
                  <a:pt x="0" y="1919"/>
                  <a:pt x="8" y="1881"/>
                </a:cubicBezTo>
                <a:cubicBezTo>
                  <a:pt x="11" y="1866"/>
                  <a:pt x="34" y="1863"/>
                  <a:pt x="60" y="1863"/>
                </a:cubicBezTo>
                <a:cubicBezTo>
                  <a:pt x="79" y="1863"/>
                  <a:pt x="100" y="1865"/>
                  <a:pt x="114" y="1865"/>
                </a:cubicBezTo>
                <a:cubicBezTo>
                  <a:pt x="119" y="1865"/>
                  <a:pt x="124" y="1865"/>
                  <a:pt x="127" y="1864"/>
                </a:cubicBezTo>
                <a:cubicBezTo>
                  <a:pt x="144" y="1857"/>
                  <a:pt x="150" y="1850"/>
                  <a:pt x="165" y="1850"/>
                </a:cubicBezTo>
                <a:cubicBezTo>
                  <a:pt x="169" y="1850"/>
                  <a:pt x="173" y="1851"/>
                  <a:pt x="177" y="1852"/>
                </a:cubicBezTo>
                <a:cubicBezTo>
                  <a:pt x="203" y="1860"/>
                  <a:pt x="215" y="1868"/>
                  <a:pt x="241" y="1868"/>
                </a:cubicBezTo>
                <a:cubicBezTo>
                  <a:pt x="258" y="1867"/>
                  <a:pt x="273" y="1866"/>
                  <a:pt x="288" y="1866"/>
                </a:cubicBezTo>
                <a:cubicBezTo>
                  <a:pt x="318" y="1866"/>
                  <a:pt x="345" y="1870"/>
                  <a:pt x="376" y="1881"/>
                </a:cubicBezTo>
                <a:cubicBezTo>
                  <a:pt x="409" y="1891"/>
                  <a:pt x="434" y="1896"/>
                  <a:pt x="460" y="1896"/>
                </a:cubicBezTo>
                <a:cubicBezTo>
                  <a:pt x="479" y="1896"/>
                  <a:pt x="499" y="1893"/>
                  <a:pt x="523" y="1885"/>
                </a:cubicBezTo>
                <a:cubicBezTo>
                  <a:pt x="549" y="1881"/>
                  <a:pt x="561" y="1885"/>
                  <a:pt x="578" y="1873"/>
                </a:cubicBezTo>
                <a:cubicBezTo>
                  <a:pt x="591" y="1864"/>
                  <a:pt x="599" y="1843"/>
                  <a:pt x="612" y="1839"/>
                </a:cubicBezTo>
                <a:cubicBezTo>
                  <a:pt x="623" y="1832"/>
                  <a:pt x="635" y="1829"/>
                  <a:pt x="645" y="1829"/>
                </a:cubicBezTo>
                <a:close/>
                <a:moveTo>
                  <a:pt x="2773" y="2284"/>
                </a:moveTo>
                <a:cubicBezTo>
                  <a:pt x="2799" y="2284"/>
                  <a:pt x="2812" y="2301"/>
                  <a:pt x="2836" y="2312"/>
                </a:cubicBezTo>
                <a:cubicBezTo>
                  <a:pt x="2857" y="2320"/>
                  <a:pt x="2874" y="2324"/>
                  <a:pt x="2895" y="2333"/>
                </a:cubicBezTo>
                <a:cubicBezTo>
                  <a:pt x="2908" y="2337"/>
                  <a:pt x="2908" y="2345"/>
                  <a:pt x="2925" y="2350"/>
                </a:cubicBezTo>
                <a:lnTo>
                  <a:pt x="2938" y="2350"/>
                </a:lnTo>
                <a:cubicBezTo>
                  <a:pt x="2938" y="2400"/>
                  <a:pt x="2938" y="2447"/>
                  <a:pt x="2942" y="2497"/>
                </a:cubicBezTo>
                <a:cubicBezTo>
                  <a:pt x="2912" y="2520"/>
                  <a:pt x="2875" y="2549"/>
                  <a:pt x="2846" y="2549"/>
                </a:cubicBezTo>
                <a:cubicBezTo>
                  <a:pt x="2843" y="2549"/>
                  <a:pt x="2840" y="2549"/>
                  <a:pt x="2836" y="2548"/>
                </a:cubicBezTo>
                <a:cubicBezTo>
                  <a:pt x="2794" y="2540"/>
                  <a:pt x="2781" y="2502"/>
                  <a:pt x="2735" y="2497"/>
                </a:cubicBezTo>
                <a:cubicBezTo>
                  <a:pt x="2728" y="2497"/>
                  <a:pt x="2721" y="2497"/>
                  <a:pt x="2714" y="2497"/>
                </a:cubicBezTo>
                <a:cubicBezTo>
                  <a:pt x="2692" y="2497"/>
                  <a:pt x="2671" y="2498"/>
                  <a:pt x="2651" y="2498"/>
                </a:cubicBezTo>
                <a:cubicBezTo>
                  <a:pt x="2608" y="2498"/>
                  <a:pt x="2571" y="2491"/>
                  <a:pt x="2537" y="2447"/>
                </a:cubicBezTo>
                <a:cubicBezTo>
                  <a:pt x="2541" y="2413"/>
                  <a:pt x="2549" y="2366"/>
                  <a:pt x="2566" y="2337"/>
                </a:cubicBezTo>
                <a:cubicBezTo>
                  <a:pt x="2580" y="2302"/>
                  <a:pt x="2597" y="2299"/>
                  <a:pt x="2627" y="2299"/>
                </a:cubicBezTo>
                <a:cubicBezTo>
                  <a:pt x="2633" y="2299"/>
                  <a:pt x="2639" y="2299"/>
                  <a:pt x="2646" y="2299"/>
                </a:cubicBezTo>
                <a:cubicBezTo>
                  <a:pt x="2661" y="2299"/>
                  <a:pt x="2680" y="2301"/>
                  <a:pt x="2699" y="2301"/>
                </a:cubicBezTo>
                <a:cubicBezTo>
                  <a:pt x="2709" y="2301"/>
                  <a:pt x="2718" y="2300"/>
                  <a:pt x="2727" y="2299"/>
                </a:cubicBezTo>
                <a:cubicBezTo>
                  <a:pt x="2739" y="2299"/>
                  <a:pt x="2748" y="2286"/>
                  <a:pt x="2756" y="2286"/>
                </a:cubicBezTo>
                <a:cubicBezTo>
                  <a:pt x="2762" y="2285"/>
                  <a:pt x="2768" y="2284"/>
                  <a:pt x="2773" y="2284"/>
                </a:cubicBezTo>
                <a:close/>
                <a:moveTo>
                  <a:pt x="4107" y="2632"/>
                </a:moveTo>
                <a:cubicBezTo>
                  <a:pt x="4145" y="2637"/>
                  <a:pt x="4204" y="2641"/>
                  <a:pt x="4229" y="2670"/>
                </a:cubicBezTo>
                <a:cubicBezTo>
                  <a:pt x="4271" y="2717"/>
                  <a:pt x="4191" y="2721"/>
                  <a:pt x="4157" y="2729"/>
                </a:cubicBezTo>
                <a:cubicBezTo>
                  <a:pt x="4141" y="2734"/>
                  <a:pt x="4124" y="2738"/>
                  <a:pt x="4107" y="2738"/>
                </a:cubicBezTo>
                <a:cubicBezTo>
                  <a:pt x="4107" y="2704"/>
                  <a:pt x="4107" y="2666"/>
                  <a:pt x="4107" y="2632"/>
                </a:cubicBezTo>
                <a:close/>
                <a:moveTo>
                  <a:pt x="3487" y="2210"/>
                </a:moveTo>
                <a:cubicBezTo>
                  <a:pt x="3511" y="2210"/>
                  <a:pt x="3535" y="2212"/>
                  <a:pt x="3550" y="2215"/>
                </a:cubicBezTo>
                <a:cubicBezTo>
                  <a:pt x="3583" y="2219"/>
                  <a:pt x="3617" y="2227"/>
                  <a:pt x="3651" y="2231"/>
                </a:cubicBezTo>
                <a:cubicBezTo>
                  <a:pt x="3672" y="2236"/>
                  <a:pt x="3706" y="2236"/>
                  <a:pt x="3714" y="2261"/>
                </a:cubicBezTo>
                <a:cubicBezTo>
                  <a:pt x="3651" y="2307"/>
                  <a:pt x="3533" y="2316"/>
                  <a:pt x="3491" y="2392"/>
                </a:cubicBezTo>
                <a:cubicBezTo>
                  <a:pt x="3478" y="2413"/>
                  <a:pt x="3469" y="2447"/>
                  <a:pt x="3499" y="2464"/>
                </a:cubicBezTo>
                <a:cubicBezTo>
                  <a:pt x="3504" y="2467"/>
                  <a:pt x="3510" y="2468"/>
                  <a:pt x="3516" y="2468"/>
                </a:cubicBezTo>
                <a:cubicBezTo>
                  <a:pt x="3522" y="2468"/>
                  <a:pt x="3529" y="2467"/>
                  <a:pt x="3536" y="2467"/>
                </a:cubicBezTo>
                <a:cubicBezTo>
                  <a:pt x="3539" y="2467"/>
                  <a:pt x="3543" y="2467"/>
                  <a:pt x="3545" y="2468"/>
                </a:cubicBezTo>
                <a:cubicBezTo>
                  <a:pt x="3575" y="2480"/>
                  <a:pt x="3617" y="2523"/>
                  <a:pt x="3634" y="2548"/>
                </a:cubicBezTo>
                <a:cubicBezTo>
                  <a:pt x="3651" y="2572"/>
                  <a:pt x="3649" y="2601"/>
                  <a:pt x="3673" y="2601"/>
                </a:cubicBezTo>
                <a:cubicBezTo>
                  <a:pt x="3679" y="2601"/>
                  <a:pt x="3687" y="2599"/>
                  <a:pt x="3697" y="2594"/>
                </a:cubicBezTo>
                <a:cubicBezTo>
                  <a:pt x="3735" y="2582"/>
                  <a:pt x="3761" y="2540"/>
                  <a:pt x="3799" y="2523"/>
                </a:cubicBezTo>
                <a:cubicBezTo>
                  <a:pt x="3818" y="2516"/>
                  <a:pt x="3838" y="2513"/>
                  <a:pt x="3858" y="2513"/>
                </a:cubicBezTo>
                <a:cubicBezTo>
                  <a:pt x="3904" y="2513"/>
                  <a:pt x="3948" y="2530"/>
                  <a:pt x="3980" y="2565"/>
                </a:cubicBezTo>
                <a:cubicBezTo>
                  <a:pt x="3980" y="2624"/>
                  <a:pt x="3980" y="2683"/>
                  <a:pt x="3980" y="2746"/>
                </a:cubicBezTo>
                <a:cubicBezTo>
                  <a:pt x="3955" y="2746"/>
                  <a:pt x="3930" y="2751"/>
                  <a:pt x="3904" y="2759"/>
                </a:cubicBezTo>
                <a:cubicBezTo>
                  <a:pt x="3870" y="2772"/>
                  <a:pt x="3866" y="2797"/>
                  <a:pt x="3832" y="2818"/>
                </a:cubicBezTo>
                <a:cubicBezTo>
                  <a:pt x="3790" y="2848"/>
                  <a:pt x="3731" y="2869"/>
                  <a:pt x="3681" y="2881"/>
                </a:cubicBezTo>
                <a:cubicBezTo>
                  <a:pt x="3657" y="2887"/>
                  <a:pt x="3633" y="2895"/>
                  <a:pt x="3611" y="2895"/>
                </a:cubicBezTo>
                <a:cubicBezTo>
                  <a:pt x="3602" y="2895"/>
                  <a:pt x="3592" y="2894"/>
                  <a:pt x="3583" y="2890"/>
                </a:cubicBezTo>
                <a:cubicBezTo>
                  <a:pt x="3558" y="2877"/>
                  <a:pt x="3545" y="2852"/>
                  <a:pt x="3516" y="2848"/>
                </a:cubicBezTo>
                <a:cubicBezTo>
                  <a:pt x="3469" y="2835"/>
                  <a:pt x="3427" y="2848"/>
                  <a:pt x="3385" y="2818"/>
                </a:cubicBezTo>
                <a:cubicBezTo>
                  <a:pt x="3343" y="2784"/>
                  <a:pt x="3326" y="2725"/>
                  <a:pt x="3267" y="2713"/>
                </a:cubicBezTo>
                <a:cubicBezTo>
                  <a:pt x="3260" y="2711"/>
                  <a:pt x="3254" y="2711"/>
                  <a:pt x="3247" y="2711"/>
                </a:cubicBezTo>
                <a:cubicBezTo>
                  <a:pt x="3208" y="2711"/>
                  <a:pt x="3172" y="2729"/>
                  <a:pt x="3136" y="2729"/>
                </a:cubicBezTo>
                <a:cubicBezTo>
                  <a:pt x="3102" y="2666"/>
                  <a:pt x="3301" y="2628"/>
                  <a:pt x="3220" y="2544"/>
                </a:cubicBezTo>
                <a:cubicBezTo>
                  <a:pt x="3208" y="2531"/>
                  <a:pt x="3157" y="2514"/>
                  <a:pt x="3136" y="2506"/>
                </a:cubicBezTo>
                <a:cubicBezTo>
                  <a:pt x="3119" y="2497"/>
                  <a:pt x="3098" y="2489"/>
                  <a:pt x="3077" y="2480"/>
                </a:cubicBezTo>
                <a:cubicBezTo>
                  <a:pt x="3073" y="2480"/>
                  <a:pt x="3069" y="2480"/>
                  <a:pt x="3069" y="2476"/>
                </a:cubicBezTo>
                <a:cubicBezTo>
                  <a:pt x="3064" y="2438"/>
                  <a:pt x="3064" y="2396"/>
                  <a:pt x="3064" y="2354"/>
                </a:cubicBezTo>
                <a:lnTo>
                  <a:pt x="3064" y="2354"/>
                </a:lnTo>
                <a:cubicBezTo>
                  <a:pt x="3113" y="2360"/>
                  <a:pt x="3165" y="2371"/>
                  <a:pt x="3215" y="2371"/>
                </a:cubicBezTo>
                <a:cubicBezTo>
                  <a:pt x="3238" y="2371"/>
                  <a:pt x="3261" y="2369"/>
                  <a:pt x="3284" y="2362"/>
                </a:cubicBezTo>
                <a:cubicBezTo>
                  <a:pt x="3275" y="2324"/>
                  <a:pt x="3191" y="2316"/>
                  <a:pt x="3204" y="2269"/>
                </a:cubicBezTo>
                <a:cubicBezTo>
                  <a:pt x="3216" y="2266"/>
                  <a:pt x="3229" y="2265"/>
                  <a:pt x="3242" y="2265"/>
                </a:cubicBezTo>
                <a:cubicBezTo>
                  <a:pt x="3263" y="2265"/>
                  <a:pt x="3285" y="2268"/>
                  <a:pt x="3306" y="2268"/>
                </a:cubicBezTo>
                <a:cubicBezTo>
                  <a:pt x="3316" y="2268"/>
                  <a:pt x="3325" y="2267"/>
                  <a:pt x="3334" y="2265"/>
                </a:cubicBezTo>
                <a:cubicBezTo>
                  <a:pt x="3347" y="2265"/>
                  <a:pt x="3385" y="2253"/>
                  <a:pt x="3398" y="2244"/>
                </a:cubicBezTo>
                <a:cubicBezTo>
                  <a:pt x="3410" y="2236"/>
                  <a:pt x="3415" y="2223"/>
                  <a:pt x="3427" y="2219"/>
                </a:cubicBezTo>
                <a:cubicBezTo>
                  <a:pt x="3440" y="2212"/>
                  <a:pt x="3463" y="2210"/>
                  <a:pt x="3487" y="2210"/>
                </a:cubicBezTo>
                <a:close/>
                <a:moveTo>
                  <a:pt x="4913" y="2991"/>
                </a:moveTo>
                <a:lnTo>
                  <a:pt x="4913" y="2991"/>
                </a:lnTo>
                <a:cubicBezTo>
                  <a:pt x="4896" y="3059"/>
                  <a:pt x="4879" y="3118"/>
                  <a:pt x="4862" y="3177"/>
                </a:cubicBezTo>
                <a:cubicBezTo>
                  <a:pt x="4833" y="3181"/>
                  <a:pt x="4807" y="3181"/>
                  <a:pt x="4782" y="3181"/>
                </a:cubicBezTo>
                <a:cubicBezTo>
                  <a:pt x="4766" y="3181"/>
                  <a:pt x="4733" y="3187"/>
                  <a:pt x="4702" y="3187"/>
                </a:cubicBezTo>
                <a:cubicBezTo>
                  <a:pt x="4668" y="3187"/>
                  <a:pt x="4637" y="3180"/>
                  <a:pt x="4630" y="3152"/>
                </a:cubicBezTo>
                <a:cubicBezTo>
                  <a:pt x="4651" y="3144"/>
                  <a:pt x="4675" y="3143"/>
                  <a:pt x="4698" y="3143"/>
                </a:cubicBezTo>
                <a:cubicBezTo>
                  <a:pt x="4708" y="3143"/>
                  <a:pt x="4717" y="3143"/>
                  <a:pt x="4727" y="3143"/>
                </a:cubicBezTo>
                <a:cubicBezTo>
                  <a:pt x="4760" y="3143"/>
                  <a:pt x="4793" y="3141"/>
                  <a:pt x="4820" y="3122"/>
                </a:cubicBezTo>
                <a:cubicBezTo>
                  <a:pt x="4858" y="3092"/>
                  <a:pt x="4875" y="3038"/>
                  <a:pt x="4883" y="3000"/>
                </a:cubicBezTo>
                <a:cubicBezTo>
                  <a:pt x="4892" y="3000"/>
                  <a:pt x="4905" y="2995"/>
                  <a:pt x="4913" y="2991"/>
                </a:cubicBezTo>
                <a:close/>
                <a:moveTo>
                  <a:pt x="2148" y="2978"/>
                </a:moveTo>
                <a:cubicBezTo>
                  <a:pt x="2250" y="2978"/>
                  <a:pt x="2326" y="2991"/>
                  <a:pt x="2423" y="3033"/>
                </a:cubicBezTo>
                <a:cubicBezTo>
                  <a:pt x="2454" y="3045"/>
                  <a:pt x="2483" y="3046"/>
                  <a:pt x="2514" y="3046"/>
                </a:cubicBezTo>
                <a:cubicBezTo>
                  <a:pt x="2529" y="3046"/>
                  <a:pt x="2545" y="3046"/>
                  <a:pt x="2562" y="3046"/>
                </a:cubicBezTo>
                <a:cubicBezTo>
                  <a:pt x="2570" y="3046"/>
                  <a:pt x="2581" y="3045"/>
                  <a:pt x="2592" y="3045"/>
                </a:cubicBezTo>
                <a:cubicBezTo>
                  <a:pt x="2602" y="3045"/>
                  <a:pt x="2613" y="3046"/>
                  <a:pt x="2621" y="3050"/>
                </a:cubicBezTo>
                <a:cubicBezTo>
                  <a:pt x="2642" y="3063"/>
                  <a:pt x="2634" y="3084"/>
                  <a:pt x="2646" y="3101"/>
                </a:cubicBezTo>
                <a:cubicBezTo>
                  <a:pt x="2676" y="3130"/>
                  <a:pt x="2748" y="3135"/>
                  <a:pt x="2786" y="3143"/>
                </a:cubicBezTo>
                <a:cubicBezTo>
                  <a:pt x="2807" y="3147"/>
                  <a:pt x="2866" y="3143"/>
                  <a:pt x="2849" y="3181"/>
                </a:cubicBezTo>
                <a:cubicBezTo>
                  <a:pt x="2841" y="3206"/>
                  <a:pt x="2760" y="3206"/>
                  <a:pt x="2744" y="3206"/>
                </a:cubicBezTo>
                <a:cubicBezTo>
                  <a:pt x="2701" y="3211"/>
                  <a:pt x="2663" y="3219"/>
                  <a:pt x="2625" y="3228"/>
                </a:cubicBezTo>
                <a:cubicBezTo>
                  <a:pt x="2600" y="3240"/>
                  <a:pt x="2575" y="3253"/>
                  <a:pt x="2549" y="3261"/>
                </a:cubicBezTo>
                <a:cubicBezTo>
                  <a:pt x="2532" y="3266"/>
                  <a:pt x="2515" y="3267"/>
                  <a:pt x="2497" y="3267"/>
                </a:cubicBezTo>
                <a:cubicBezTo>
                  <a:pt x="2462" y="3267"/>
                  <a:pt x="2426" y="3261"/>
                  <a:pt x="2389" y="3261"/>
                </a:cubicBezTo>
                <a:cubicBezTo>
                  <a:pt x="2351" y="3266"/>
                  <a:pt x="2330" y="3287"/>
                  <a:pt x="2292" y="3295"/>
                </a:cubicBezTo>
                <a:cubicBezTo>
                  <a:pt x="2258" y="3299"/>
                  <a:pt x="2224" y="3303"/>
                  <a:pt x="2191" y="3308"/>
                </a:cubicBezTo>
                <a:lnTo>
                  <a:pt x="2186" y="3308"/>
                </a:lnTo>
                <a:cubicBezTo>
                  <a:pt x="2132" y="3211"/>
                  <a:pt x="2089" y="3109"/>
                  <a:pt x="2060" y="3004"/>
                </a:cubicBezTo>
                <a:cubicBezTo>
                  <a:pt x="2064" y="3000"/>
                  <a:pt x="2064" y="3000"/>
                  <a:pt x="2068" y="2995"/>
                </a:cubicBezTo>
                <a:cubicBezTo>
                  <a:pt x="2098" y="2978"/>
                  <a:pt x="2119" y="2978"/>
                  <a:pt x="2148" y="2978"/>
                </a:cubicBezTo>
                <a:close/>
                <a:moveTo>
                  <a:pt x="1663" y="2966"/>
                </a:moveTo>
                <a:cubicBezTo>
                  <a:pt x="1684" y="2966"/>
                  <a:pt x="1705" y="2970"/>
                  <a:pt x="1726" y="2978"/>
                </a:cubicBezTo>
                <a:cubicBezTo>
                  <a:pt x="1756" y="2991"/>
                  <a:pt x="1785" y="3016"/>
                  <a:pt x="1815" y="3029"/>
                </a:cubicBezTo>
                <a:cubicBezTo>
                  <a:pt x="1849" y="3050"/>
                  <a:pt x="1899" y="3067"/>
                  <a:pt x="1946" y="3067"/>
                </a:cubicBezTo>
                <a:cubicBezTo>
                  <a:pt x="1975" y="3160"/>
                  <a:pt x="2009" y="3244"/>
                  <a:pt x="2051" y="3329"/>
                </a:cubicBezTo>
                <a:cubicBezTo>
                  <a:pt x="2047" y="3333"/>
                  <a:pt x="2043" y="3333"/>
                  <a:pt x="2039" y="3333"/>
                </a:cubicBezTo>
                <a:cubicBezTo>
                  <a:pt x="2001" y="3346"/>
                  <a:pt x="1992" y="3367"/>
                  <a:pt x="1963" y="3388"/>
                </a:cubicBezTo>
                <a:cubicBezTo>
                  <a:pt x="1948" y="3396"/>
                  <a:pt x="1933" y="3399"/>
                  <a:pt x="1916" y="3399"/>
                </a:cubicBezTo>
                <a:cubicBezTo>
                  <a:pt x="1889" y="3399"/>
                  <a:pt x="1860" y="3390"/>
                  <a:pt x="1836" y="3379"/>
                </a:cubicBezTo>
                <a:cubicBezTo>
                  <a:pt x="1815" y="3371"/>
                  <a:pt x="1790" y="3358"/>
                  <a:pt x="1769" y="3346"/>
                </a:cubicBezTo>
                <a:cubicBezTo>
                  <a:pt x="1747" y="3337"/>
                  <a:pt x="1714" y="3295"/>
                  <a:pt x="1693" y="3295"/>
                </a:cubicBezTo>
                <a:cubicBezTo>
                  <a:pt x="1684" y="3303"/>
                  <a:pt x="1684" y="3312"/>
                  <a:pt x="1680" y="3325"/>
                </a:cubicBezTo>
                <a:cubicBezTo>
                  <a:pt x="1676" y="3202"/>
                  <a:pt x="1667" y="3084"/>
                  <a:pt x="1663" y="2966"/>
                </a:cubicBezTo>
                <a:close/>
                <a:moveTo>
                  <a:pt x="1435" y="2945"/>
                </a:moveTo>
                <a:cubicBezTo>
                  <a:pt x="1469" y="2949"/>
                  <a:pt x="1503" y="2957"/>
                  <a:pt x="1536" y="2962"/>
                </a:cubicBezTo>
                <a:cubicBezTo>
                  <a:pt x="1545" y="3105"/>
                  <a:pt x="1549" y="3253"/>
                  <a:pt x="1557" y="3401"/>
                </a:cubicBezTo>
                <a:cubicBezTo>
                  <a:pt x="1536" y="3379"/>
                  <a:pt x="1520" y="3354"/>
                  <a:pt x="1507" y="3337"/>
                </a:cubicBezTo>
                <a:cubicBezTo>
                  <a:pt x="1460" y="3295"/>
                  <a:pt x="1439" y="3261"/>
                  <a:pt x="1372" y="3261"/>
                </a:cubicBezTo>
                <a:cubicBezTo>
                  <a:pt x="1366" y="3261"/>
                  <a:pt x="1351" y="3265"/>
                  <a:pt x="1339" y="3265"/>
                </a:cubicBezTo>
                <a:cubicBezTo>
                  <a:pt x="1333" y="3265"/>
                  <a:pt x="1328" y="3264"/>
                  <a:pt x="1325" y="3261"/>
                </a:cubicBezTo>
                <a:cubicBezTo>
                  <a:pt x="1308" y="3244"/>
                  <a:pt x="1334" y="3215"/>
                  <a:pt x="1355" y="3114"/>
                </a:cubicBezTo>
                <a:lnTo>
                  <a:pt x="1355" y="3114"/>
                </a:lnTo>
                <a:cubicBezTo>
                  <a:pt x="1350" y="3122"/>
                  <a:pt x="1344" y="3126"/>
                  <a:pt x="1337" y="3126"/>
                </a:cubicBezTo>
                <a:cubicBezTo>
                  <a:pt x="1300" y="3126"/>
                  <a:pt x="1245" y="3004"/>
                  <a:pt x="1241" y="2983"/>
                </a:cubicBezTo>
                <a:cubicBezTo>
                  <a:pt x="1236" y="2952"/>
                  <a:pt x="1252" y="2945"/>
                  <a:pt x="1273" y="2945"/>
                </a:cubicBezTo>
                <a:cubicBezTo>
                  <a:pt x="1289" y="2945"/>
                  <a:pt x="1309" y="2949"/>
                  <a:pt x="1325" y="2949"/>
                </a:cubicBezTo>
                <a:cubicBezTo>
                  <a:pt x="1363" y="2949"/>
                  <a:pt x="1397" y="2945"/>
                  <a:pt x="1435" y="2945"/>
                </a:cubicBezTo>
                <a:close/>
                <a:moveTo>
                  <a:pt x="481" y="2860"/>
                </a:moveTo>
                <a:cubicBezTo>
                  <a:pt x="515" y="2865"/>
                  <a:pt x="747" y="2869"/>
                  <a:pt x="722" y="2945"/>
                </a:cubicBezTo>
                <a:cubicBezTo>
                  <a:pt x="709" y="2995"/>
                  <a:pt x="646" y="2995"/>
                  <a:pt x="612" y="3021"/>
                </a:cubicBezTo>
                <a:cubicBezTo>
                  <a:pt x="583" y="3042"/>
                  <a:pt x="561" y="3076"/>
                  <a:pt x="545" y="3105"/>
                </a:cubicBezTo>
                <a:cubicBezTo>
                  <a:pt x="506" y="3168"/>
                  <a:pt x="547" y="3180"/>
                  <a:pt x="609" y="3180"/>
                </a:cubicBezTo>
                <a:cubicBezTo>
                  <a:pt x="644" y="3180"/>
                  <a:pt x="686" y="3176"/>
                  <a:pt x="724" y="3176"/>
                </a:cubicBezTo>
                <a:cubicBezTo>
                  <a:pt x="778" y="3176"/>
                  <a:pt x="823" y="3184"/>
                  <a:pt x="823" y="3223"/>
                </a:cubicBezTo>
                <a:cubicBezTo>
                  <a:pt x="823" y="3240"/>
                  <a:pt x="806" y="3291"/>
                  <a:pt x="789" y="3303"/>
                </a:cubicBezTo>
                <a:cubicBezTo>
                  <a:pt x="777" y="3316"/>
                  <a:pt x="760" y="3312"/>
                  <a:pt x="743" y="3329"/>
                </a:cubicBezTo>
                <a:cubicBezTo>
                  <a:pt x="701" y="3360"/>
                  <a:pt x="702" y="3414"/>
                  <a:pt x="660" y="3414"/>
                </a:cubicBezTo>
                <a:cubicBezTo>
                  <a:pt x="651" y="3414"/>
                  <a:pt x="639" y="3411"/>
                  <a:pt x="625" y="3405"/>
                </a:cubicBezTo>
                <a:cubicBezTo>
                  <a:pt x="578" y="3384"/>
                  <a:pt x="540" y="3354"/>
                  <a:pt x="490" y="3337"/>
                </a:cubicBezTo>
                <a:cubicBezTo>
                  <a:pt x="481" y="3333"/>
                  <a:pt x="469" y="3333"/>
                  <a:pt x="460" y="3333"/>
                </a:cubicBezTo>
                <a:cubicBezTo>
                  <a:pt x="460" y="3173"/>
                  <a:pt x="469" y="3016"/>
                  <a:pt x="473" y="2860"/>
                </a:cubicBezTo>
                <a:close/>
                <a:moveTo>
                  <a:pt x="4103" y="3130"/>
                </a:moveTo>
                <a:cubicBezTo>
                  <a:pt x="4179" y="3135"/>
                  <a:pt x="4255" y="3139"/>
                  <a:pt x="4330" y="3147"/>
                </a:cubicBezTo>
                <a:cubicBezTo>
                  <a:pt x="4293" y="3164"/>
                  <a:pt x="4335" y="3164"/>
                  <a:pt x="4381" y="3164"/>
                </a:cubicBezTo>
                <a:cubicBezTo>
                  <a:pt x="4428" y="3164"/>
                  <a:pt x="4428" y="3168"/>
                  <a:pt x="4444" y="3206"/>
                </a:cubicBezTo>
                <a:cubicBezTo>
                  <a:pt x="4487" y="3303"/>
                  <a:pt x="4580" y="3303"/>
                  <a:pt x="4660" y="3358"/>
                </a:cubicBezTo>
                <a:cubicBezTo>
                  <a:pt x="4651" y="3362"/>
                  <a:pt x="4642" y="3364"/>
                  <a:pt x="4633" y="3364"/>
                </a:cubicBezTo>
                <a:cubicBezTo>
                  <a:pt x="4604" y="3364"/>
                  <a:pt x="4571" y="3349"/>
                  <a:pt x="4546" y="3346"/>
                </a:cubicBezTo>
                <a:cubicBezTo>
                  <a:pt x="4535" y="3344"/>
                  <a:pt x="4520" y="3343"/>
                  <a:pt x="4506" y="3343"/>
                </a:cubicBezTo>
                <a:cubicBezTo>
                  <a:pt x="4491" y="3343"/>
                  <a:pt x="4476" y="3344"/>
                  <a:pt x="4466" y="3346"/>
                </a:cubicBezTo>
                <a:cubicBezTo>
                  <a:pt x="4406" y="3354"/>
                  <a:pt x="4390" y="3422"/>
                  <a:pt x="4326" y="3430"/>
                </a:cubicBezTo>
                <a:cubicBezTo>
                  <a:pt x="4308" y="3433"/>
                  <a:pt x="4288" y="3434"/>
                  <a:pt x="4267" y="3434"/>
                </a:cubicBezTo>
                <a:cubicBezTo>
                  <a:pt x="4225" y="3434"/>
                  <a:pt x="4180" y="3430"/>
                  <a:pt x="4141" y="3430"/>
                </a:cubicBezTo>
                <a:lnTo>
                  <a:pt x="4094" y="3430"/>
                </a:lnTo>
                <a:cubicBezTo>
                  <a:pt x="4098" y="3329"/>
                  <a:pt x="4098" y="3228"/>
                  <a:pt x="4103" y="3130"/>
                </a:cubicBezTo>
                <a:close/>
                <a:moveTo>
                  <a:pt x="3373" y="3164"/>
                </a:moveTo>
                <a:cubicBezTo>
                  <a:pt x="3423" y="3164"/>
                  <a:pt x="3460" y="3194"/>
                  <a:pt x="3512" y="3198"/>
                </a:cubicBezTo>
                <a:cubicBezTo>
                  <a:pt x="3523" y="3198"/>
                  <a:pt x="3533" y="3198"/>
                  <a:pt x="3541" y="3198"/>
                </a:cubicBezTo>
                <a:cubicBezTo>
                  <a:pt x="3571" y="3198"/>
                  <a:pt x="3589" y="3200"/>
                  <a:pt x="3621" y="3223"/>
                </a:cubicBezTo>
                <a:cubicBezTo>
                  <a:pt x="3651" y="3240"/>
                  <a:pt x="3668" y="3249"/>
                  <a:pt x="3706" y="3249"/>
                </a:cubicBezTo>
                <a:cubicBezTo>
                  <a:pt x="3748" y="3249"/>
                  <a:pt x="3748" y="3232"/>
                  <a:pt x="3786" y="3215"/>
                </a:cubicBezTo>
                <a:cubicBezTo>
                  <a:pt x="3795" y="3211"/>
                  <a:pt x="3805" y="3210"/>
                  <a:pt x="3815" y="3210"/>
                </a:cubicBezTo>
                <a:cubicBezTo>
                  <a:pt x="3829" y="3210"/>
                  <a:pt x="3843" y="3212"/>
                  <a:pt x="3858" y="3215"/>
                </a:cubicBezTo>
                <a:cubicBezTo>
                  <a:pt x="3896" y="3215"/>
                  <a:pt x="3930" y="3211"/>
                  <a:pt x="3968" y="3194"/>
                </a:cubicBezTo>
                <a:cubicBezTo>
                  <a:pt x="3968" y="3190"/>
                  <a:pt x="3972" y="3190"/>
                  <a:pt x="3972" y="3185"/>
                </a:cubicBezTo>
                <a:lnTo>
                  <a:pt x="3972" y="3185"/>
                </a:lnTo>
                <a:cubicBezTo>
                  <a:pt x="3972" y="3287"/>
                  <a:pt x="3968" y="3392"/>
                  <a:pt x="3968" y="3493"/>
                </a:cubicBezTo>
                <a:cubicBezTo>
                  <a:pt x="3955" y="3498"/>
                  <a:pt x="3942" y="3502"/>
                  <a:pt x="3934" y="3510"/>
                </a:cubicBezTo>
                <a:cubicBezTo>
                  <a:pt x="3896" y="3540"/>
                  <a:pt x="3900" y="3544"/>
                  <a:pt x="3854" y="3544"/>
                </a:cubicBezTo>
                <a:cubicBezTo>
                  <a:pt x="3807" y="3544"/>
                  <a:pt x="3773" y="3548"/>
                  <a:pt x="3731" y="3574"/>
                </a:cubicBezTo>
                <a:cubicBezTo>
                  <a:pt x="3710" y="3588"/>
                  <a:pt x="3683" y="3634"/>
                  <a:pt x="3650" y="3634"/>
                </a:cubicBezTo>
                <a:cubicBezTo>
                  <a:pt x="3643" y="3634"/>
                  <a:pt x="3637" y="3633"/>
                  <a:pt x="3630" y="3628"/>
                </a:cubicBezTo>
                <a:cubicBezTo>
                  <a:pt x="3609" y="3612"/>
                  <a:pt x="3613" y="3574"/>
                  <a:pt x="3583" y="3557"/>
                </a:cubicBezTo>
                <a:cubicBezTo>
                  <a:pt x="3562" y="3544"/>
                  <a:pt x="3537" y="3548"/>
                  <a:pt x="3516" y="3536"/>
                </a:cubicBezTo>
                <a:cubicBezTo>
                  <a:pt x="3491" y="3523"/>
                  <a:pt x="3482" y="3502"/>
                  <a:pt x="3465" y="3485"/>
                </a:cubicBezTo>
                <a:cubicBezTo>
                  <a:pt x="3448" y="3468"/>
                  <a:pt x="3427" y="3460"/>
                  <a:pt x="3410" y="3447"/>
                </a:cubicBezTo>
                <a:cubicBezTo>
                  <a:pt x="3372" y="3422"/>
                  <a:pt x="3339" y="3409"/>
                  <a:pt x="3305" y="3379"/>
                </a:cubicBezTo>
                <a:cubicBezTo>
                  <a:pt x="3288" y="3367"/>
                  <a:pt x="3271" y="3346"/>
                  <a:pt x="3250" y="3337"/>
                </a:cubicBezTo>
                <a:cubicBezTo>
                  <a:pt x="3246" y="3333"/>
                  <a:pt x="3237" y="3320"/>
                  <a:pt x="3229" y="3316"/>
                </a:cubicBezTo>
                <a:cubicBezTo>
                  <a:pt x="3218" y="3312"/>
                  <a:pt x="3204" y="3311"/>
                  <a:pt x="3188" y="3311"/>
                </a:cubicBezTo>
                <a:cubicBezTo>
                  <a:pt x="3173" y="3311"/>
                  <a:pt x="3157" y="3312"/>
                  <a:pt x="3144" y="3312"/>
                </a:cubicBezTo>
                <a:cubicBezTo>
                  <a:pt x="3128" y="3312"/>
                  <a:pt x="3094" y="3316"/>
                  <a:pt x="3064" y="3316"/>
                </a:cubicBezTo>
                <a:cubicBezTo>
                  <a:pt x="3064" y="3282"/>
                  <a:pt x="3064" y="3249"/>
                  <a:pt x="3064" y="3211"/>
                </a:cubicBezTo>
                <a:cubicBezTo>
                  <a:pt x="3111" y="3206"/>
                  <a:pt x="3140" y="3181"/>
                  <a:pt x="3187" y="3181"/>
                </a:cubicBezTo>
                <a:cubicBezTo>
                  <a:pt x="3206" y="3181"/>
                  <a:pt x="3230" y="3183"/>
                  <a:pt x="3252" y="3183"/>
                </a:cubicBezTo>
                <a:cubicBezTo>
                  <a:pt x="3263" y="3183"/>
                  <a:pt x="3274" y="3182"/>
                  <a:pt x="3284" y="3181"/>
                </a:cubicBezTo>
                <a:cubicBezTo>
                  <a:pt x="3313" y="3173"/>
                  <a:pt x="3330" y="3164"/>
                  <a:pt x="3364" y="3164"/>
                </a:cubicBezTo>
                <a:cubicBezTo>
                  <a:pt x="3367" y="3164"/>
                  <a:pt x="3370" y="3164"/>
                  <a:pt x="3373" y="3164"/>
                </a:cubicBezTo>
                <a:close/>
                <a:moveTo>
                  <a:pt x="4740" y="3531"/>
                </a:moveTo>
                <a:lnTo>
                  <a:pt x="4740" y="3531"/>
                </a:lnTo>
                <a:cubicBezTo>
                  <a:pt x="4706" y="3624"/>
                  <a:pt x="4664" y="3721"/>
                  <a:pt x="4622" y="3814"/>
                </a:cubicBezTo>
                <a:cubicBezTo>
                  <a:pt x="4563" y="3806"/>
                  <a:pt x="4499" y="3802"/>
                  <a:pt x="4444" y="3793"/>
                </a:cubicBezTo>
                <a:cubicBezTo>
                  <a:pt x="4377" y="3789"/>
                  <a:pt x="4314" y="3780"/>
                  <a:pt x="4246" y="3780"/>
                </a:cubicBezTo>
                <a:cubicBezTo>
                  <a:pt x="4214" y="3777"/>
                  <a:pt x="4174" y="3762"/>
                  <a:pt x="4139" y="3762"/>
                </a:cubicBezTo>
                <a:cubicBezTo>
                  <a:pt x="4132" y="3762"/>
                  <a:pt x="4126" y="3762"/>
                  <a:pt x="4119" y="3764"/>
                </a:cubicBezTo>
                <a:cubicBezTo>
                  <a:pt x="4149" y="3751"/>
                  <a:pt x="4183" y="3742"/>
                  <a:pt x="4217" y="3730"/>
                </a:cubicBezTo>
                <a:cubicBezTo>
                  <a:pt x="4242" y="3717"/>
                  <a:pt x="4263" y="3700"/>
                  <a:pt x="4293" y="3688"/>
                </a:cubicBezTo>
                <a:cubicBezTo>
                  <a:pt x="4330" y="3666"/>
                  <a:pt x="4356" y="3645"/>
                  <a:pt x="4398" y="3637"/>
                </a:cubicBezTo>
                <a:cubicBezTo>
                  <a:pt x="4419" y="3633"/>
                  <a:pt x="4436" y="3628"/>
                  <a:pt x="4461" y="3628"/>
                </a:cubicBezTo>
                <a:cubicBezTo>
                  <a:pt x="4508" y="3628"/>
                  <a:pt x="4546" y="3612"/>
                  <a:pt x="4588" y="3595"/>
                </a:cubicBezTo>
                <a:cubicBezTo>
                  <a:pt x="4622" y="3582"/>
                  <a:pt x="4660" y="3569"/>
                  <a:pt x="4689" y="3553"/>
                </a:cubicBezTo>
                <a:cubicBezTo>
                  <a:pt x="4706" y="3544"/>
                  <a:pt x="4723" y="3540"/>
                  <a:pt x="4740" y="3531"/>
                </a:cubicBezTo>
                <a:close/>
                <a:moveTo>
                  <a:pt x="2921" y="3958"/>
                </a:moveTo>
                <a:cubicBezTo>
                  <a:pt x="2912" y="4114"/>
                  <a:pt x="2904" y="4274"/>
                  <a:pt x="2900" y="4430"/>
                </a:cubicBezTo>
                <a:cubicBezTo>
                  <a:pt x="2853" y="4414"/>
                  <a:pt x="2815" y="4384"/>
                  <a:pt x="2773" y="4371"/>
                </a:cubicBezTo>
                <a:cubicBezTo>
                  <a:pt x="2746" y="4363"/>
                  <a:pt x="2715" y="4358"/>
                  <a:pt x="2684" y="4358"/>
                </a:cubicBezTo>
                <a:cubicBezTo>
                  <a:pt x="2667" y="4358"/>
                  <a:pt x="2650" y="4360"/>
                  <a:pt x="2634" y="4363"/>
                </a:cubicBezTo>
                <a:cubicBezTo>
                  <a:pt x="2592" y="4367"/>
                  <a:pt x="2545" y="4397"/>
                  <a:pt x="2503" y="4409"/>
                </a:cubicBezTo>
                <a:cubicBezTo>
                  <a:pt x="2465" y="4422"/>
                  <a:pt x="2435" y="4439"/>
                  <a:pt x="2402" y="4460"/>
                </a:cubicBezTo>
                <a:cubicBezTo>
                  <a:pt x="2378" y="4475"/>
                  <a:pt x="2358" y="4477"/>
                  <a:pt x="2335" y="4477"/>
                </a:cubicBezTo>
                <a:cubicBezTo>
                  <a:pt x="2325" y="4477"/>
                  <a:pt x="2315" y="4477"/>
                  <a:pt x="2305" y="4477"/>
                </a:cubicBezTo>
                <a:cubicBezTo>
                  <a:pt x="2268" y="4477"/>
                  <a:pt x="2237" y="4460"/>
                  <a:pt x="2219" y="4460"/>
                </a:cubicBezTo>
                <a:cubicBezTo>
                  <a:pt x="2211" y="4460"/>
                  <a:pt x="2205" y="4464"/>
                  <a:pt x="2203" y="4475"/>
                </a:cubicBezTo>
                <a:lnTo>
                  <a:pt x="2203" y="4475"/>
                </a:lnTo>
                <a:cubicBezTo>
                  <a:pt x="2211" y="4413"/>
                  <a:pt x="2170" y="4354"/>
                  <a:pt x="2191" y="4295"/>
                </a:cubicBezTo>
                <a:cubicBezTo>
                  <a:pt x="2205" y="4292"/>
                  <a:pt x="2219" y="4292"/>
                  <a:pt x="2234" y="4292"/>
                </a:cubicBezTo>
                <a:cubicBezTo>
                  <a:pt x="2260" y="4292"/>
                  <a:pt x="2287" y="4294"/>
                  <a:pt x="2313" y="4294"/>
                </a:cubicBezTo>
                <a:cubicBezTo>
                  <a:pt x="2337" y="4294"/>
                  <a:pt x="2361" y="4292"/>
                  <a:pt x="2385" y="4283"/>
                </a:cubicBezTo>
                <a:cubicBezTo>
                  <a:pt x="2397" y="4274"/>
                  <a:pt x="2406" y="4262"/>
                  <a:pt x="2419" y="4257"/>
                </a:cubicBezTo>
                <a:cubicBezTo>
                  <a:pt x="2429" y="4257"/>
                  <a:pt x="2441" y="4263"/>
                  <a:pt x="2453" y="4263"/>
                </a:cubicBezTo>
                <a:cubicBezTo>
                  <a:pt x="2455" y="4263"/>
                  <a:pt x="2458" y="4262"/>
                  <a:pt x="2461" y="4262"/>
                </a:cubicBezTo>
                <a:cubicBezTo>
                  <a:pt x="2486" y="4249"/>
                  <a:pt x="2494" y="4215"/>
                  <a:pt x="2511" y="4194"/>
                </a:cubicBezTo>
                <a:cubicBezTo>
                  <a:pt x="2544" y="4148"/>
                  <a:pt x="2603" y="4143"/>
                  <a:pt x="2659" y="4143"/>
                </a:cubicBezTo>
                <a:cubicBezTo>
                  <a:pt x="2675" y="4143"/>
                  <a:pt x="2691" y="4143"/>
                  <a:pt x="2706" y="4143"/>
                </a:cubicBezTo>
                <a:cubicBezTo>
                  <a:pt x="2717" y="4143"/>
                  <a:pt x="2739" y="4147"/>
                  <a:pt x="2758" y="4147"/>
                </a:cubicBezTo>
                <a:cubicBezTo>
                  <a:pt x="2767" y="4147"/>
                  <a:pt x="2776" y="4146"/>
                  <a:pt x="2781" y="4143"/>
                </a:cubicBezTo>
                <a:cubicBezTo>
                  <a:pt x="2811" y="4135"/>
                  <a:pt x="2798" y="4135"/>
                  <a:pt x="2815" y="4110"/>
                </a:cubicBezTo>
                <a:cubicBezTo>
                  <a:pt x="2845" y="4059"/>
                  <a:pt x="2883" y="4008"/>
                  <a:pt x="2912" y="3962"/>
                </a:cubicBezTo>
                <a:cubicBezTo>
                  <a:pt x="2917" y="3962"/>
                  <a:pt x="2917" y="3962"/>
                  <a:pt x="2921" y="3958"/>
                </a:cubicBezTo>
                <a:close/>
                <a:moveTo>
                  <a:pt x="2890" y="4496"/>
                </a:moveTo>
                <a:cubicBezTo>
                  <a:pt x="2892" y="4496"/>
                  <a:pt x="2893" y="4498"/>
                  <a:pt x="2895" y="4498"/>
                </a:cubicBezTo>
                <a:cubicBezTo>
                  <a:pt x="2891" y="4540"/>
                  <a:pt x="2887" y="4587"/>
                  <a:pt x="2887" y="4633"/>
                </a:cubicBezTo>
                <a:cubicBezTo>
                  <a:pt x="2866" y="4625"/>
                  <a:pt x="2845" y="4616"/>
                  <a:pt x="2824" y="4612"/>
                </a:cubicBezTo>
                <a:cubicBezTo>
                  <a:pt x="2781" y="4603"/>
                  <a:pt x="2744" y="4603"/>
                  <a:pt x="2706" y="4591"/>
                </a:cubicBezTo>
                <a:cubicBezTo>
                  <a:pt x="2706" y="4574"/>
                  <a:pt x="2693" y="4561"/>
                  <a:pt x="2689" y="4549"/>
                </a:cubicBezTo>
                <a:cubicBezTo>
                  <a:pt x="2718" y="4523"/>
                  <a:pt x="2752" y="4519"/>
                  <a:pt x="2786" y="4515"/>
                </a:cubicBezTo>
                <a:cubicBezTo>
                  <a:pt x="2819" y="4511"/>
                  <a:pt x="2853" y="4502"/>
                  <a:pt x="2887" y="4498"/>
                </a:cubicBezTo>
                <a:cubicBezTo>
                  <a:pt x="2888" y="4497"/>
                  <a:pt x="2889" y="4496"/>
                  <a:pt x="2890" y="4496"/>
                </a:cubicBezTo>
                <a:close/>
                <a:moveTo>
                  <a:pt x="3047" y="3953"/>
                </a:moveTo>
                <a:cubicBezTo>
                  <a:pt x="3060" y="3962"/>
                  <a:pt x="3077" y="3970"/>
                  <a:pt x="3090" y="3979"/>
                </a:cubicBezTo>
                <a:cubicBezTo>
                  <a:pt x="3132" y="4004"/>
                  <a:pt x="3153" y="4013"/>
                  <a:pt x="3199" y="4013"/>
                </a:cubicBezTo>
                <a:cubicBezTo>
                  <a:pt x="3224" y="4010"/>
                  <a:pt x="3248" y="4008"/>
                  <a:pt x="3272" y="4008"/>
                </a:cubicBezTo>
                <a:cubicBezTo>
                  <a:pt x="3289" y="4008"/>
                  <a:pt x="3306" y="4009"/>
                  <a:pt x="3322" y="4013"/>
                </a:cubicBezTo>
                <a:cubicBezTo>
                  <a:pt x="3423" y="4034"/>
                  <a:pt x="3491" y="4135"/>
                  <a:pt x="3592" y="4160"/>
                </a:cubicBezTo>
                <a:cubicBezTo>
                  <a:pt x="3598" y="4161"/>
                  <a:pt x="3604" y="4162"/>
                  <a:pt x="3611" y="4162"/>
                </a:cubicBezTo>
                <a:cubicBezTo>
                  <a:pt x="3628" y="4162"/>
                  <a:pt x="3645" y="4159"/>
                  <a:pt x="3662" y="4159"/>
                </a:cubicBezTo>
                <a:cubicBezTo>
                  <a:pt x="3668" y="4159"/>
                  <a:pt x="3674" y="4159"/>
                  <a:pt x="3681" y="4160"/>
                </a:cubicBezTo>
                <a:cubicBezTo>
                  <a:pt x="3731" y="4169"/>
                  <a:pt x="3773" y="4194"/>
                  <a:pt x="3816" y="4215"/>
                </a:cubicBezTo>
                <a:cubicBezTo>
                  <a:pt x="3816" y="4257"/>
                  <a:pt x="3681" y="4295"/>
                  <a:pt x="3638" y="4295"/>
                </a:cubicBezTo>
                <a:cubicBezTo>
                  <a:pt x="3575" y="4295"/>
                  <a:pt x="3499" y="4266"/>
                  <a:pt x="3436" y="4253"/>
                </a:cubicBezTo>
                <a:cubicBezTo>
                  <a:pt x="3407" y="4246"/>
                  <a:pt x="3381" y="4244"/>
                  <a:pt x="3356" y="4244"/>
                </a:cubicBezTo>
                <a:cubicBezTo>
                  <a:pt x="3318" y="4244"/>
                  <a:pt x="3282" y="4250"/>
                  <a:pt x="3242" y="4257"/>
                </a:cubicBezTo>
                <a:cubicBezTo>
                  <a:pt x="3227" y="4259"/>
                  <a:pt x="3214" y="4259"/>
                  <a:pt x="3201" y="4259"/>
                </a:cubicBezTo>
                <a:cubicBezTo>
                  <a:pt x="3189" y="4259"/>
                  <a:pt x="3176" y="4259"/>
                  <a:pt x="3161" y="4262"/>
                </a:cubicBezTo>
                <a:cubicBezTo>
                  <a:pt x="3136" y="4270"/>
                  <a:pt x="3111" y="4283"/>
                  <a:pt x="3090" y="4295"/>
                </a:cubicBezTo>
                <a:cubicBezTo>
                  <a:pt x="3128" y="4304"/>
                  <a:pt x="3153" y="4308"/>
                  <a:pt x="3195" y="4312"/>
                </a:cubicBezTo>
                <a:cubicBezTo>
                  <a:pt x="3263" y="4316"/>
                  <a:pt x="3318" y="4354"/>
                  <a:pt x="3385" y="4363"/>
                </a:cubicBezTo>
                <a:cubicBezTo>
                  <a:pt x="3436" y="4367"/>
                  <a:pt x="3444" y="4363"/>
                  <a:pt x="3482" y="4392"/>
                </a:cubicBezTo>
                <a:cubicBezTo>
                  <a:pt x="3503" y="4409"/>
                  <a:pt x="3520" y="4422"/>
                  <a:pt x="3541" y="4435"/>
                </a:cubicBezTo>
                <a:cubicBezTo>
                  <a:pt x="3588" y="4464"/>
                  <a:pt x="3643" y="4460"/>
                  <a:pt x="3689" y="4485"/>
                </a:cubicBezTo>
                <a:cubicBezTo>
                  <a:pt x="3723" y="4502"/>
                  <a:pt x="3837" y="4582"/>
                  <a:pt x="3786" y="4612"/>
                </a:cubicBezTo>
                <a:cubicBezTo>
                  <a:pt x="3777" y="4615"/>
                  <a:pt x="3764" y="4617"/>
                  <a:pt x="3748" y="4617"/>
                </a:cubicBezTo>
                <a:cubicBezTo>
                  <a:pt x="3708" y="4617"/>
                  <a:pt x="3656" y="4608"/>
                  <a:pt x="3634" y="4608"/>
                </a:cubicBezTo>
                <a:lnTo>
                  <a:pt x="3461" y="4608"/>
                </a:lnTo>
                <a:cubicBezTo>
                  <a:pt x="3434" y="4608"/>
                  <a:pt x="3407" y="4606"/>
                  <a:pt x="3380" y="4606"/>
                </a:cubicBezTo>
                <a:cubicBezTo>
                  <a:pt x="3340" y="4606"/>
                  <a:pt x="3301" y="4609"/>
                  <a:pt x="3263" y="4625"/>
                </a:cubicBezTo>
                <a:cubicBezTo>
                  <a:pt x="3204" y="4650"/>
                  <a:pt x="3157" y="4654"/>
                  <a:pt x="3094" y="4663"/>
                </a:cubicBezTo>
                <a:cubicBezTo>
                  <a:pt x="3064" y="4667"/>
                  <a:pt x="3035" y="4675"/>
                  <a:pt x="3009" y="4675"/>
                </a:cubicBezTo>
                <a:cubicBezTo>
                  <a:pt x="3026" y="4435"/>
                  <a:pt x="3039" y="4194"/>
                  <a:pt x="3047" y="3953"/>
                </a:cubicBezTo>
                <a:close/>
                <a:moveTo>
                  <a:pt x="1165" y="4468"/>
                </a:moveTo>
                <a:cubicBezTo>
                  <a:pt x="1169" y="4473"/>
                  <a:pt x="1178" y="4477"/>
                  <a:pt x="1190" y="4477"/>
                </a:cubicBezTo>
                <a:cubicBezTo>
                  <a:pt x="1196" y="4478"/>
                  <a:pt x="1202" y="4479"/>
                  <a:pt x="1208" y="4479"/>
                </a:cubicBezTo>
                <a:cubicBezTo>
                  <a:pt x="1221" y="4479"/>
                  <a:pt x="1235" y="4477"/>
                  <a:pt x="1249" y="4477"/>
                </a:cubicBezTo>
                <a:cubicBezTo>
                  <a:pt x="1300" y="4477"/>
                  <a:pt x="1342" y="4490"/>
                  <a:pt x="1389" y="4494"/>
                </a:cubicBezTo>
                <a:cubicBezTo>
                  <a:pt x="1408" y="4494"/>
                  <a:pt x="1426" y="4492"/>
                  <a:pt x="1445" y="4492"/>
                </a:cubicBezTo>
                <a:cubicBezTo>
                  <a:pt x="1454" y="4492"/>
                  <a:pt x="1463" y="4492"/>
                  <a:pt x="1473" y="4494"/>
                </a:cubicBezTo>
                <a:cubicBezTo>
                  <a:pt x="1503" y="4498"/>
                  <a:pt x="1490" y="4494"/>
                  <a:pt x="1511" y="4511"/>
                </a:cubicBezTo>
                <a:cubicBezTo>
                  <a:pt x="1524" y="4527"/>
                  <a:pt x="1524" y="4553"/>
                  <a:pt x="1545" y="4570"/>
                </a:cubicBezTo>
                <a:cubicBezTo>
                  <a:pt x="1556" y="4576"/>
                  <a:pt x="1568" y="4579"/>
                  <a:pt x="1580" y="4579"/>
                </a:cubicBezTo>
                <a:cubicBezTo>
                  <a:pt x="1632" y="4579"/>
                  <a:pt x="1689" y="4528"/>
                  <a:pt x="1743" y="4528"/>
                </a:cubicBezTo>
                <a:cubicBezTo>
                  <a:pt x="1754" y="4528"/>
                  <a:pt x="1766" y="4530"/>
                  <a:pt x="1777" y="4536"/>
                </a:cubicBezTo>
                <a:cubicBezTo>
                  <a:pt x="1807" y="4553"/>
                  <a:pt x="1870" y="4599"/>
                  <a:pt x="1874" y="4633"/>
                </a:cubicBezTo>
                <a:cubicBezTo>
                  <a:pt x="1874" y="4671"/>
                  <a:pt x="1840" y="4684"/>
                  <a:pt x="1815" y="4705"/>
                </a:cubicBezTo>
                <a:cubicBezTo>
                  <a:pt x="1747" y="4755"/>
                  <a:pt x="1659" y="4755"/>
                  <a:pt x="1583" y="4793"/>
                </a:cubicBezTo>
                <a:cubicBezTo>
                  <a:pt x="1541" y="4814"/>
                  <a:pt x="1520" y="4861"/>
                  <a:pt x="1469" y="4861"/>
                </a:cubicBezTo>
                <a:cubicBezTo>
                  <a:pt x="1427" y="4861"/>
                  <a:pt x="1393" y="4836"/>
                  <a:pt x="1351" y="4827"/>
                </a:cubicBezTo>
                <a:cubicBezTo>
                  <a:pt x="1321" y="4823"/>
                  <a:pt x="1287" y="4823"/>
                  <a:pt x="1258" y="4823"/>
                </a:cubicBezTo>
                <a:cubicBezTo>
                  <a:pt x="1247" y="4823"/>
                  <a:pt x="1234" y="4822"/>
                  <a:pt x="1220" y="4822"/>
                </a:cubicBezTo>
                <a:cubicBezTo>
                  <a:pt x="1207" y="4822"/>
                  <a:pt x="1195" y="4823"/>
                  <a:pt x="1186" y="4827"/>
                </a:cubicBezTo>
                <a:cubicBezTo>
                  <a:pt x="1173" y="4831"/>
                  <a:pt x="1169" y="4840"/>
                  <a:pt x="1165" y="4848"/>
                </a:cubicBezTo>
                <a:lnTo>
                  <a:pt x="1165" y="4468"/>
                </a:lnTo>
                <a:close/>
                <a:moveTo>
                  <a:pt x="871" y="4441"/>
                </a:moveTo>
                <a:cubicBezTo>
                  <a:pt x="910" y="4441"/>
                  <a:pt x="946" y="4443"/>
                  <a:pt x="971" y="4443"/>
                </a:cubicBezTo>
                <a:lnTo>
                  <a:pt x="971" y="4865"/>
                </a:lnTo>
                <a:cubicBezTo>
                  <a:pt x="945" y="4869"/>
                  <a:pt x="916" y="4882"/>
                  <a:pt x="891" y="4899"/>
                </a:cubicBezTo>
                <a:cubicBezTo>
                  <a:pt x="861" y="4920"/>
                  <a:pt x="836" y="4962"/>
                  <a:pt x="798" y="4975"/>
                </a:cubicBezTo>
                <a:cubicBezTo>
                  <a:pt x="777" y="4983"/>
                  <a:pt x="747" y="4971"/>
                  <a:pt x="726" y="4996"/>
                </a:cubicBezTo>
                <a:cubicBezTo>
                  <a:pt x="709" y="5013"/>
                  <a:pt x="718" y="5042"/>
                  <a:pt x="692" y="5064"/>
                </a:cubicBezTo>
                <a:cubicBezTo>
                  <a:pt x="654" y="5096"/>
                  <a:pt x="632" y="5118"/>
                  <a:pt x="599" y="5118"/>
                </a:cubicBezTo>
                <a:cubicBezTo>
                  <a:pt x="585" y="5118"/>
                  <a:pt x="569" y="5114"/>
                  <a:pt x="549" y="5106"/>
                </a:cubicBezTo>
                <a:cubicBezTo>
                  <a:pt x="528" y="5102"/>
                  <a:pt x="498" y="5093"/>
                  <a:pt x="473" y="5089"/>
                </a:cubicBezTo>
                <a:cubicBezTo>
                  <a:pt x="464" y="4907"/>
                  <a:pt x="460" y="4730"/>
                  <a:pt x="460" y="4549"/>
                </a:cubicBezTo>
                <a:cubicBezTo>
                  <a:pt x="473" y="4544"/>
                  <a:pt x="485" y="4540"/>
                  <a:pt x="502" y="4540"/>
                </a:cubicBezTo>
                <a:cubicBezTo>
                  <a:pt x="587" y="4523"/>
                  <a:pt x="663" y="4485"/>
                  <a:pt x="743" y="4456"/>
                </a:cubicBezTo>
                <a:cubicBezTo>
                  <a:pt x="773" y="4444"/>
                  <a:pt x="823" y="4441"/>
                  <a:pt x="871" y="4441"/>
                </a:cubicBezTo>
                <a:close/>
                <a:moveTo>
                  <a:pt x="333" y="4582"/>
                </a:moveTo>
                <a:cubicBezTo>
                  <a:pt x="338" y="4764"/>
                  <a:pt x="342" y="4941"/>
                  <a:pt x="346" y="5123"/>
                </a:cubicBezTo>
                <a:cubicBezTo>
                  <a:pt x="338" y="5123"/>
                  <a:pt x="329" y="5127"/>
                  <a:pt x="321" y="5127"/>
                </a:cubicBezTo>
                <a:cubicBezTo>
                  <a:pt x="317" y="5118"/>
                  <a:pt x="317" y="5110"/>
                  <a:pt x="317" y="5102"/>
                </a:cubicBezTo>
                <a:cubicBezTo>
                  <a:pt x="312" y="5080"/>
                  <a:pt x="312" y="5059"/>
                  <a:pt x="312" y="5038"/>
                </a:cubicBezTo>
                <a:cubicBezTo>
                  <a:pt x="308" y="4996"/>
                  <a:pt x="304" y="4954"/>
                  <a:pt x="291" y="4907"/>
                </a:cubicBezTo>
                <a:cubicBezTo>
                  <a:pt x="283" y="4869"/>
                  <a:pt x="279" y="4831"/>
                  <a:pt x="274" y="4789"/>
                </a:cubicBezTo>
                <a:cubicBezTo>
                  <a:pt x="266" y="4726"/>
                  <a:pt x="258" y="4663"/>
                  <a:pt x="236" y="4599"/>
                </a:cubicBezTo>
                <a:cubicBezTo>
                  <a:pt x="232" y="4595"/>
                  <a:pt x="232" y="4591"/>
                  <a:pt x="228" y="4587"/>
                </a:cubicBezTo>
                <a:lnTo>
                  <a:pt x="228" y="4587"/>
                </a:lnTo>
                <a:cubicBezTo>
                  <a:pt x="241" y="4591"/>
                  <a:pt x="253" y="4595"/>
                  <a:pt x="270" y="4595"/>
                </a:cubicBezTo>
                <a:cubicBezTo>
                  <a:pt x="287" y="4595"/>
                  <a:pt x="312" y="4591"/>
                  <a:pt x="333" y="4582"/>
                </a:cubicBezTo>
                <a:close/>
                <a:moveTo>
                  <a:pt x="5435" y="4885"/>
                </a:moveTo>
                <a:cubicBezTo>
                  <a:pt x="5462" y="4885"/>
                  <a:pt x="5485" y="4891"/>
                  <a:pt x="5508" y="4907"/>
                </a:cubicBezTo>
                <a:cubicBezTo>
                  <a:pt x="5525" y="4920"/>
                  <a:pt x="5538" y="4928"/>
                  <a:pt x="5554" y="4941"/>
                </a:cubicBezTo>
                <a:cubicBezTo>
                  <a:pt x="5571" y="4950"/>
                  <a:pt x="5601" y="4958"/>
                  <a:pt x="5609" y="4979"/>
                </a:cubicBezTo>
                <a:cubicBezTo>
                  <a:pt x="5618" y="4996"/>
                  <a:pt x="5609" y="5017"/>
                  <a:pt x="5592" y="5021"/>
                </a:cubicBezTo>
                <a:cubicBezTo>
                  <a:pt x="5585" y="5025"/>
                  <a:pt x="5578" y="5026"/>
                  <a:pt x="5571" y="5026"/>
                </a:cubicBezTo>
                <a:cubicBezTo>
                  <a:pt x="5561" y="5026"/>
                  <a:pt x="5552" y="5024"/>
                  <a:pt x="5542" y="5021"/>
                </a:cubicBezTo>
                <a:cubicBezTo>
                  <a:pt x="5529" y="5021"/>
                  <a:pt x="5521" y="5021"/>
                  <a:pt x="5512" y="5026"/>
                </a:cubicBezTo>
                <a:cubicBezTo>
                  <a:pt x="5483" y="5042"/>
                  <a:pt x="5479" y="5089"/>
                  <a:pt x="5457" y="5106"/>
                </a:cubicBezTo>
                <a:cubicBezTo>
                  <a:pt x="5449" y="5110"/>
                  <a:pt x="5424" y="5110"/>
                  <a:pt x="5415" y="5110"/>
                </a:cubicBezTo>
                <a:cubicBezTo>
                  <a:pt x="5403" y="5114"/>
                  <a:pt x="5394" y="5123"/>
                  <a:pt x="5377" y="5127"/>
                </a:cubicBezTo>
                <a:cubicBezTo>
                  <a:pt x="5368" y="5129"/>
                  <a:pt x="5358" y="5130"/>
                  <a:pt x="5348" y="5130"/>
                </a:cubicBezTo>
                <a:cubicBezTo>
                  <a:pt x="5314" y="5130"/>
                  <a:pt x="5279" y="5120"/>
                  <a:pt x="5246" y="5110"/>
                </a:cubicBezTo>
                <a:cubicBezTo>
                  <a:pt x="5204" y="5102"/>
                  <a:pt x="5175" y="5076"/>
                  <a:pt x="5196" y="5026"/>
                </a:cubicBezTo>
                <a:cubicBezTo>
                  <a:pt x="5208" y="5000"/>
                  <a:pt x="5238" y="4996"/>
                  <a:pt x="5251" y="4975"/>
                </a:cubicBezTo>
                <a:cubicBezTo>
                  <a:pt x="5259" y="4962"/>
                  <a:pt x="5267" y="4950"/>
                  <a:pt x="5280" y="4941"/>
                </a:cubicBezTo>
                <a:cubicBezTo>
                  <a:pt x="5314" y="4907"/>
                  <a:pt x="5365" y="4895"/>
                  <a:pt x="5411" y="4886"/>
                </a:cubicBezTo>
                <a:cubicBezTo>
                  <a:pt x="5420" y="4885"/>
                  <a:pt x="5428" y="4885"/>
                  <a:pt x="5435" y="4885"/>
                </a:cubicBezTo>
                <a:close/>
                <a:moveTo>
                  <a:pt x="3900" y="5068"/>
                </a:moveTo>
                <a:cubicBezTo>
                  <a:pt x="3896" y="5118"/>
                  <a:pt x="3896" y="5173"/>
                  <a:pt x="3892" y="5228"/>
                </a:cubicBezTo>
                <a:cubicBezTo>
                  <a:pt x="3883" y="5224"/>
                  <a:pt x="3879" y="5224"/>
                  <a:pt x="3870" y="5220"/>
                </a:cubicBezTo>
                <a:cubicBezTo>
                  <a:pt x="3854" y="5211"/>
                  <a:pt x="3790" y="5207"/>
                  <a:pt x="3782" y="5186"/>
                </a:cubicBezTo>
                <a:cubicBezTo>
                  <a:pt x="3778" y="5169"/>
                  <a:pt x="3837" y="5102"/>
                  <a:pt x="3849" y="5089"/>
                </a:cubicBezTo>
                <a:cubicBezTo>
                  <a:pt x="3866" y="5080"/>
                  <a:pt x="3883" y="5072"/>
                  <a:pt x="3900" y="5068"/>
                </a:cubicBezTo>
                <a:close/>
                <a:moveTo>
                  <a:pt x="4267" y="5043"/>
                </a:moveTo>
                <a:cubicBezTo>
                  <a:pt x="4285" y="5043"/>
                  <a:pt x="4303" y="5044"/>
                  <a:pt x="4322" y="5047"/>
                </a:cubicBezTo>
                <a:cubicBezTo>
                  <a:pt x="4314" y="5148"/>
                  <a:pt x="4309" y="5253"/>
                  <a:pt x="4301" y="5359"/>
                </a:cubicBezTo>
                <a:cubicBezTo>
                  <a:pt x="4284" y="5361"/>
                  <a:pt x="4267" y="5363"/>
                  <a:pt x="4251" y="5363"/>
                </a:cubicBezTo>
                <a:cubicBezTo>
                  <a:pt x="4236" y="5363"/>
                  <a:pt x="4221" y="5361"/>
                  <a:pt x="4208" y="5355"/>
                </a:cubicBezTo>
                <a:cubicBezTo>
                  <a:pt x="4187" y="5346"/>
                  <a:pt x="4166" y="5317"/>
                  <a:pt x="4145" y="5313"/>
                </a:cubicBezTo>
                <a:cubicBezTo>
                  <a:pt x="4141" y="5310"/>
                  <a:pt x="4134" y="5310"/>
                  <a:pt x="4128" y="5310"/>
                </a:cubicBezTo>
                <a:cubicBezTo>
                  <a:pt x="4123" y="5310"/>
                  <a:pt x="4117" y="5310"/>
                  <a:pt x="4115" y="5308"/>
                </a:cubicBezTo>
                <a:cubicBezTo>
                  <a:pt x="4094" y="5296"/>
                  <a:pt x="4103" y="5291"/>
                  <a:pt x="4081" y="5275"/>
                </a:cubicBezTo>
                <a:cubicBezTo>
                  <a:pt x="4069" y="5262"/>
                  <a:pt x="4051" y="5256"/>
                  <a:pt x="4034" y="5256"/>
                </a:cubicBezTo>
                <a:cubicBezTo>
                  <a:pt x="4028" y="5256"/>
                  <a:pt x="4023" y="5257"/>
                  <a:pt x="4018" y="5258"/>
                </a:cubicBezTo>
                <a:cubicBezTo>
                  <a:pt x="4022" y="5190"/>
                  <a:pt x="4022" y="5118"/>
                  <a:pt x="4027" y="5051"/>
                </a:cubicBezTo>
                <a:cubicBezTo>
                  <a:pt x="4069" y="5055"/>
                  <a:pt x="4111" y="5059"/>
                  <a:pt x="4149" y="5059"/>
                </a:cubicBezTo>
                <a:cubicBezTo>
                  <a:pt x="4179" y="5050"/>
                  <a:pt x="4221" y="5043"/>
                  <a:pt x="4267" y="5043"/>
                </a:cubicBezTo>
                <a:close/>
                <a:moveTo>
                  <a:pt x="4444" y="5064"/>
                </a:moveTo>
                <a:cubicBezTo>
                  <a:pt x="4487" y="5072"/>
                  <a:pt x="4533" y="5080"/>
                  <a:pt x="4554" y="5106"/>
                </a:cubicBezTo>
                <a:cubicBezTo>
                  <a:pt x="4580" y="5148"/>
                  <a:pt x="4554" y="5211"/>
                  <a:pt x="4567" y="5253"/>
                </a:cubicBezTo>
                <a:cubicBezTo>
                  <a:pt x="4588" y="5262"/>
                  <a:pt x="4618" y="5258"/>
                  <a:pt x="4643" y="5262"/>
                </a:cubicBezTo>
                <a:cubicBezTo>
                  <a:pt x="4672" y="5266"/>
                  <a:pt x="4702" y="5275"/>
                  <a:pt x="4731" y="5283"/>
                </a:cubicBezTo>
                <a:cubicBezTo>
                  <a:pt x="4769" y="5291"/>
                  <a:pt x="4807" y="5308"/>
                  <a:pt x="4837" y="5334"/>
                </a:cubicBezTo>
                <a:cubicBezTo>
                  <a:pt x="4867" y="5355"/>
                  <a:pt x="4875" y="5397"/>
                  <a:pt x="4845" y="5431"/>
                </a:cubicBezTo>
                <a:cubicBezTo>
                  <a:pt x="4838" y="5440"/>
                  <a:pt x="4825" y="5444"/>
                  <a:pt x="4810" y="5444"/>
                </a:cubicBezTo>
                <a:cubicBezTo>
                  <a:pt x="4792" y="5444"/>
                  <a:pt x="4771" y="5438"/>
                  <a:pt x="4757" y="5431"/>
                </a:cubicBezTo>
                <a:cubicBezTo>
                  <a:pt x="4715" y="5418"/>
                  <a:pt x="4685" y="5384"/>
                  <a:pt x="4647" y="5367"/>
                </a:cubicBezTo>
                <a:cubicBezTo>
                  <a:pt x="4630" y="5359"/>
                  <a:pt x="4613" y="5363"/>
                  <a:pt x="4596" y="5359"/>
                </a:cubicBezTo>
                <a:cubicBezTo>
                  <a:pt x="4575" y="5355"/>
                  <a:pt x="4563" y="5342"/>
                  <a:pt x="4537" y="5334"/>
                </a:cubicBezTo>
                <a:cubicBezTo>
                  <a:pt x="4525" y="5328"/>
                  <a:pt x="4512" y="5325"/>
                  <a:pt x="4500" y="5325"/>
                </a:cubicBezTo>
                <a:cubicBezTo>
                  <a:pt x="4477" y="5325"/>
                  <a:pt x="4453" y="5332"/>
                  <a:pt x="4432" y="5338"/>
                </a:cubicBezTo>
                <a:cubicBezTo>
                  <a:pt x="4436" y="5245"/>
                  <a:pt x="4440" y="5156"/>
                  <a:pt x="4444" y="5064"/>
                </a:cubicBezTo>
                <a:close/>
                <a:moveTo>
                  <a:pt x="1618" y="5404"/>
                </a:moveTo>
                <a:cubicBezTo>
                  <a:pt x="1682" y="5404"/>
                  <a:pt x="1735" y="5428"/>
                  <a:pt x="1794" y="5439"/>
                </a:cubicBezTo>
                <a:cubicBezTo>
                  <a:pt x="1798" y="5440"/>
                  <a:pt x="1802" y="5440"/>
                  <a:pt x="1806" y="5440"/>
                </a:cubicBezTo>
                <a:cubicBezTo>
                  <a:pt x="1810" y="5440"/>
                  <a:pt x="1814" y="5440"/>
                  <a:pt x="1818" y="5440"/>
                </a:cubicBezTo>
                <a:cubicBezTo>
                  <a:pt x="1826" y="5440"/>
                  <a:pt x="1832" y="5441"/>
                  <a:pt x="1836" y="5448"/>
                </a:cubicBezTo>
                <a:cubicBezTo>
                  <a:pt x="1845" y="5460"/>
                  <a:pt x="1836" y="5498"/>
                  <a:pt x="1836" y="5511"/>
                </a:cubicBezTo>
                <a:cubicBezTo>
                  <a:pt x="1836" y="5549"/>
                  <a:pt x="1849" y="5604"/>
                  <a:pt x="1823" y="5633"/>
                </a:cubicBezTo>
                <a:cubicBezTo>
                  <a:pt x="1794" y="5663"/>
                  <a:pt x="1743" y="5667"/>
                  <a:pt x="1705" y="5676"/>
                </a:cubicBezTo>
                <a:cubicBezTo>
                  <a:pt x="1642" y="5697"/>
                  <a:pt x="1608" y="5735"/>
                  <a:pt x="1566" y="5789"/>
                </a:cubicBezTo>
                <a:cubicBezTo>
                  <a:pt x="1532" y="5832"/>
                  <a:pt x="1494" y="5878"/>
                  <a:pt x="1448" y="5908"/>
                </a:cubicBezTo>
                <a:cubicBezTo>
                  <a:pt x="1410" y="5933"/>
                  <a:pt x="1363" y="5941"/>
                  <a:pt x="1321" y="5958"/>
                </a:cubicBezTo>
                <a:cubicBezTo>
                  <a:pt x="1283" y="5975"/>
                  <a:pt x="1254" y="6001"/>
                  <a:pt x="1220" y="6022"/>
                </a:cubicBezTo>
                <a:cubicBezTo>
                  <a:pt x="1199" y="6034"/>
                  <a:pt x="1182" y="6034"/>
                  <a:pt x="1165" y="6034"/>
                </a:cubicBezTo>
                <a:lnTo>
                  <a:pt x="1165" y="5536"/>
                </a:lnTo>
                <a:cubicBezTo>
                  <a:pt x="1178" y="5536"/>
                  <a:pt x="1190" y="5536"/>
                  <a:pt x="1207" y="5540"/>
                </a:cubicBezTo>
                <a:cubicBezTo>
                  <a:pt x="1245" y="5553"/>
                  <a:pt x="1262" y="5600"/>
                  <a:pt x="1296" y="5616"/>
                </a:cubicBezTo>
                <a:cubicBezTo>
                  <a:pt x="1317" y="5625"/>
                  <a:pt x="1334" y="5621"/>
                  <a:pt x="1355" y="5625"/>
                </a:cubicBezTo>
                <a:cubicBezTo>
                  <a:pt x="1486" y="5625"/>
                  <a:pt x="1465" y="5418"/>
                  <a:pt x="1591" y="5405"/>
                </a:cubicBezTo>
                <a:cubicBezTo>
                  <a:pt x="1601" y="5404"/>
                  <a:pt x="1610" y="5404"/>
                  <a:pt x="1618" y="5404"/>
                </a:cubicBezTo>
                <a:close/>
                <a:moveTo>
                  <a:pt x="329" y="5958"/>
                </a:moveTo>
                <a:cubicBezTo>
                  <a:pt x="384" y="5963"/>
                  <a:pt x="439" y="5971"/>
                  <a:pt x="494" y="5971"/>
                </a:cubicBezTo>
                <a:cubicBezTo>
                  <a:pt x="497" y="5971"/>
                  <a:pt x="500" y="5972"/>
                  <a:pt x="505" y="5972"/>
                </a:cubicBezTo>
                <a:cubicBezTo>
                  <a:pt x="523" y="5972"/>
                  <a:pt x="552" y="5968"/>
                  <a:pt x="580" y="5968"/>
                </a:cubicBezTo>
                <a:cubicBezTo>
                  <a:pt x="610" y="5968"/>
                  <a:pt x="638" y="5972"/>
                  <a:pt x="650" y="5988"/>
                </a:cubicBezTo>
                <a:cubicBezTo>
                  <a:pt x="675" y="6026"/>
                  <a:pt x="646" y="6013"/>
                  <a:pt x="625" y="6022"/>
                </a:cubicBezTo>
                <a:cubicBezTo>
                  <a:pt x="583" y="6038"/>
                  <a:pt x="599" y="6047"/>
                  <a:pt x="587" y="6089"/>
                </a:cubicBezTo>
                <a:cubicBezTo>
                  <a:pt x="557" y="6199"/>
                  <a:pt x="435" y="6220"/>
                  <a:pt x="333" y="6220"/>
                </a:cubicBezTo>
                <a:cubicBezTo>
                  <a:pt x="333" y="6144"/>
                  <a:pt x="329" y="6068"/>
                  <a:pt x="329" y="5996"/>
                </a:cubicBezTo>
                <a:lnTo>
                  <a:pt x="329" y="5958"/>
                </a:lnTo>
                <a:close/>
                <a:moveTo>
                  <a:pt x="971" y="5861"/>
                </a:moveTo>
                <a:lnTo>
                  <a:pt x="971" y="6815"/>
                </a:lnTo>
                <a:cubicBezTo>
                  <a:pt x="967" y="6815"/>
                  <a:pt x="958" y="6815"/>
                  <a:pt x="950" y="6811"/>
                </a:cubicBezTo>
                <a:cubicBezTo>
                  <a:pt x="920" y="6802"/>
                  <a:pt x="899" y="6790"/>
                  <a:pt x="878" y="6769"/>
                </a:cubicBezTo>
                <a:cubicBezTo>
                  <a:pt x="844" y="6743"/>
                  <a:pt x="840" y="6735"/>
                  <a:pt x="794" y="6735"/>
                </a:cubicBezTo>
                <a:cubicBezTo>
                  <a:pt x="779" y="6735"/>
                  <a:pt x="764" y="6737"/>
                  <a:pt x="748" y="6737"/>
                </a:cubicBezTo>
                <a:cubicBezTo>
                  <a:pt x="741" y="6737"/>
                  <a:pt x="733" y="6736"/>
                  <a:pt x="726" y="6735"/>
                </a:cubicBezTo>
                <a:cubicBezTo>
                  <a:pt x="646" y="6735"/>
                  <a:pt x="595" y="6672"/>
                  <a:pt x="523" y="6672"/>
                </a:cubicBezTo>
                <a:cubicBezTo>
                  <a:pt x="519" y="6671"/>
                  <a:pt x="514" y="6671"/>
                  <a:pt x="508" y="6671"/>
                </a:cubicBezTo>
                <a:cubicBezTo>
                  <a:pt x="478" y="6671"/>
                  <a:pt x="430" y="6677"/>
                  <a:pt x="383" y="6677"/>
                </a:cubicBezTo>
                <a:cubicBezTo>
                  <a:pt x="373" y="6677"/>
                  <a:pt x="364" y="6676"/>
                  <a:pt x="355" y="6676"/>
                </a:cubicBezTo>
                <a:cubicBezTo>
                  <a:pt x="350" y="6650"/>
                  <a:pt x="350" y="6625"/>
                  <a:pt x="346" y="6596"/>
                </a:cubicBezTo>
                <a:lnTo>
                  <a:pt x="346" y="6520"/>
                </a:lnTo>
                <a:cubicBezTo>
                  <a:pt x="355" y="6519"/>
                  <a:pt x="364" y="6519"/>
                  <a:pt x="373" y="6519"/>
                </a:cubicBezTo>
                <a:cubicBezTo>
                  <a:pt x="387" y="6519"/>
                  <a:pt x="401" y="6519"/>
                  <a:pt x="415" y="6519"/>
                </a:cubicBezTo>
                <a:cubicBezTo>
                  <a:pt x="444" y="6519"/>
                  <a:pt x="472" y="6517"/>
                  <a:pt x="498" y="6503"/>
                </a:cubicBezTo>
                <a:cubicBezTo>
                  <a:pt x="549" y="6477"/>
                  <a:pt x="578" y="6427"/>
                  <a:pt x="633" y="6406"/>
                </a:cubicBezTo>
                <a:cubicBezTo>
                  <a:pt x="675" y="6385"/>
                  <a:pt x="709" y="6338"/>
                  <a:pt x="747" y="6300"/>
                </a:cubicBezTo>
                <a:cubicBezTo>
                  <a:pt x="777" y="6262"/>
                  <a:pt x="806" y="6245"/>
                  <a:pt x="806" y="6195"/>
                </a:cubicBezTo>
                <a:cubicBezTo>
                  <a:pt x="806" y="6119"/>
                  <a:pt x="772" y="5933"/>
                  <a:pt x="874" y="5903"/>
                </a:cubicBezTo>
                <a:cubicBezTo>
                  <a:pt x="899" y="5895"/>
                  <a:pt x="920" y="5899"/>
                  <a:pt x="945" y="5882"/>
                </a:cubicBezTo>
                <a:cubicBezTo>
                  <a:pt x="958" y="5878"/>
                  <a:pt x="962" y="5870"/>
                  <a:pt x="971" y="5861"/>
                </a:cubicBezTo>
                <a:close/>
                <a:moveTo>
                  <a:pt x="6264" y="6963"/>
                </a:moveTo>
                <a:lnTo>
                  <a:pt x="6264" y="6963"/>
                </a:lnTo>
                <a:cubicBezTo>
                  <a:pt x="6276" y="6980"/>
                  <a:pt x="6285" y="6992"/>
                  <a:pt x="6310" y="7005"/>
                </a:cubicBezTo>
                <a:cubicBezTo>
                  <a:pt x="6318" y="7008"/>
                  <a:pt x="6327" y="7009"/>
                  <a:pt x="6337" y="7009"/>
                </a:cubicBezTo>
                <a:cubicBezTo>
                  <a:pt x="6350" y="7009"/>
                  <a:pt x="6363" y="7008"/>
                  <a:pt x="6375" y="7008"/>
                </a:cubicBezTo>
                <a:cubicBezTo>
                  <a:pt x="6393" y="7008"/>
                  <a:pt x="6410" y="7011"/>
                  <a:pt x="6420" y="7026"/>
                </a:cubicBezTo>
                <a:cubicBezTo>
                  <a:pt x="6445" y="7068"/>
                  <a:pt x="6416" y="7111"/>
                  <a:pt x="6378" y="7127"/>
                </a:cubicBezTo>
                <a:cubicBezTo>
                  <a:pt x="6348" y="7149"/>
                  <a:pt x="6314" y="7174"/>
                  <a:pt x="6280" y="7195"/>
                </a:cubicBezTo>
                <a:cubicBezTo>
                  <a:pt x="6280" y="7187"/>
                  <a:pt x="6276" y="7182"/>
                  <a:pt x="6276" y="7178"/>
                </a:cubicBezTo>
                <a:cubicBezTo>
                  <a:pt x="6272" y="7106"/>
                  <a:pt x="6268" y="7035"/>
                  <a:pt x="6264" y="6963"/>
                </a:cubicBezTo>
                <a:close/>
                <a:moveTo>
                  <a:pt x="6183" y="6921"/>
                </a:moveTo>
                <a:cubicBezTo>
                  <a:pt x="6183" y="6925"/>
                  <a:pt x="6179" y="6929"/>
                  <a:pt x="6179" y="6933"/>
                </a:cubicBezTo>
                <a:cubicBezTo>
                  <a:pt x="6183" y="7018"/>
                  <a:pt x="6188" y="7102"/>
                  <a:pt x="6196" y="7187"/>
                </a:cubicBezTo>
                <a:cubicBezTo>
                  <a:pt x="6196" y="7195"/>
                  <a:pt x="6196" y="7203"/>
                  <a:pt x="6196" y="7216"/>
                </a:cubicBezTo>
                <a:cubicBezTo>
                  <a:pt x="6154" y="7216"/>
                  <a:pt x="6112" y="7199"/>
                  <a:pt x="6069" y="7187"/>
                </a:cubicBezTo>
                <a:cubicBezTo>
                  <a:pt x="6046" y="7180"/>
                  <a:pt x="6017" y="7173"/>
                  <a:pt x="5989" y="7173"/>
                </a:cubicBezTo>
                <a:cubicBezTo>
                  <a:pt x="5967" y="7173"/>
                  <a:pt x="5945" y="7177"/>
                  <a:pt x="5930" y="7191"/>
                </a:cubicBezTo>
                <a:cubicBezTo>
                  <a:pt x="5913" y="7208"/>
                  <a:pt x="5913" y="7229"/>
                  <a:pt x="5901" y="7246"/>
                </a:cubicBezTo>
                <a:lnTo>
                  <a:pt x="5879" y="7246"/>
                </a:lnTo>
                <a:cubicBezTo>
                  <a:pt x="5863" y="7246"/>
                  <a:pt x="5791" y="7241"/>
                  <a:pt x="5778" y="7225"/>
                </a:cubicBezTo>
                <a:cubicBezTo>
                  <a:pt x="5770" y="7212"/>
                  <a:pt x="5782" y="7191"/>
                  <a:pt x="5787" y="7178"/>
                </a:cubicBezTo>
                <a:cubicBezTo>
                  <a:pt x="5799" y="7149"/>
                  <a:pt x="5799" y="7136"/>
                  <a:pt x="5829" y="7127"/>
                </a:cubicBezTo>
                <a:cubicBezTo>
                  <a:pt x="5854" y="7123"/>
                  <a:pt x="5896" y="7119"/>
                  <a:pt x="5909" y="7089"/>
                </a:cubicBezTo>
                <a:cubicBezTo>
                  <a:pt x="5917" y="7073"/>
                  <a:pt x="5909" y="7068"/>
                  <a:pt x="5922" y="7056"/>
                </a:cubicBezTo>
                <a:cubicBezTo>
                  <a:pt x="5939" y="7035"/>
                  <a:pt x="5972" y="7026"/>
                  <a:pt x="5993" y="7009"/>
                </a:cubicBezTo>
                <a:cubicBezTo>
                  <a:pt x="6019" y="6992"/>
                  <a:pt x="6053" y="6975"/>
                  <a:pt x="6065" y="6950"/>
                </a:cubicBezTo>
                <a:lnTo>
                  <a:pt x="6078" y="6950"/>
                </a:lnTo>
                <a:cubicBezTo>
                  <a:pt x="6107" y="6950"/>
                  <a:pt x="6129" y="6938"/>
                  <a:pt x="6154" y="6929"/>
                </a:cubicBezTo>
                <a:cubicBezTo>
                  <a:pt x="6162" y="6925"/>
                  <a:pt x="6171" y="6921"/>
                  <a:pt x="6183" y="6921"/>
                </a:cubicBezTo>
                <a:close/>
                <a:moveTo>
                  <a:pt x="7283" y="7173"/>
                </a:moveTo>
                <a:cubicBezTo>
                  <a:pt x="7297" y="7173"/>
                  <a:pt x="7310" y="7175"/>
                  <a:pt x="7323" y="7178"/>
                </a:cubicBezTo>
                <a:cubicBezTo>
                  <a:pt x="7331" y="7182"/>
                  <a:pt x="7340" y="7182"/>
                  <a:pt x="7348" y="7191"/>
                </a:cubicBezTo>
                <a:cubicBezTo>
                  <a:pt x="7348" y="7195"/>
                  <a:pt x="7348" y="7203"/>
                  <a:pt x="7348" y="7212"/>
                </a:cubicBezTo>
                <a:cubicBezTo>
                  <a:pt x="7344" y="7279"/>
                  <a:pt x="7336" y="7347"/>
                  <a:pt x="7327" y="7419"/>
                </a:cubicBezTo>
                <a:cubicBezTo>
                  <a:pt x="7281" y="7414"/>
                  <a:pt x="7239" y="7402"/>
                  <a:pt x="7196" y="7372"/>
                </a:cubicBezTo>
                <a:cubicBezTo>
                  <a:pt x="7171" y="7347"/>
                  <a:pt x="7108" y="7292"/>
                  <a:pt x="7112" y="7250"/>
                </a:cubicBezTo>
                <a:cubicBezTo>
                  <a:pt x="7116" y="7216"/>
                  <a:pt x="7196" y="7191"/>
                  <a:pt x="7217" y="7182"/>
                </a:cubicBezTo>
                <a:cubicBezTo>
                  <a:pt x="7238" y="7177"/>
                  <a:pt x="7261" y="7173"/>
                  <a:pt x="7283" y="7173"/>
                </a:cubicBezTo>
                <a:close/>
                <a:moveTo>
                  <a:pt x="7428" y="7246"/>
                </a:moveTo>
                <a:cubicBezTo>
                  <a:pt x="7454" y="7262"/>
                  <a:pt x="7475" y="7262"/>
                  <a:pt x="7513" y="7262"/>
                </a:cubicBezTo>
                <a:cubicBezTo>
                  <a:pt x="7520" y="7262"/>
                  <a:pt x="7528" y="7262"/>
                  <a:pt x="7535" y="7262"/>
                </a:cubicBezTo>
                <a:cubicBezTo>
                  <a:pt x="7602" y="7262"/>
                  <a:pt x="7676" y="7278"/>
                  <a:pt x="7737" y="7305"/>
                </a:cubicBezTo>
                <a:cubicBezTo>
                  <a:pt x="7749" y="7309"/>
                  <a:pt x="7766" y="7317"/>
                  <a:pt x="7783" y="7326"/>
                </a:cubicBezTo>
                <a:cubicBezTo>
                  <a:pt x="7775" y="7326"/>
                  <a:pt x="7770" y="7330"/>
                  <a:pt x="7766" y="7334"/>
                </a:cubicBezTo>
                <a:cubicBezTo>
                  <a:pt x="7720" y="7355"/>
                  <a:pt x="7682" y="7385"/>
                  <a:pt x="7631" y="7398"/>
                </a:cubicBezTo>
                <a:cubicBezTo>
                  <a:pt x="7593" y="7406"/>
                  <a:pt x="7559" y="7402"/>
                  <a:pt x="7521" y="7406"/>
                </a:cubicBezTo>
                <a:cubicBezTo>
                  <a:pt x="7488" y="7410"/>
                  <a:pt x="7458" y="7419"/>
                  <a:pt x="7424" y="7419"/>
                </a:cubicBezTo>
                <a:lnTo>
                  <a:pt x="7412" y="7419"/>
                </a:lnTo>
                <a:cubicBezTo>
                  <a:pt x="7420" y="7360"/>
                  <a:pt x="7424" y="7305"/>
                  <a:pt x="7428" y="7246"/>
                </a:cubicBezTo>
                <a:close/>
                <a:moveTo>
                  <a:pt x="7519" y="7571"/>
                </a:moveTo>
                <a:cubicBezTo>
                  <a:pt x="7573" y="7571"/>
                  <a:pt x="7628" y="7586"/>
                  <a:pt x="7678" y="7596"/>
                </a:cubicBezTo>
                <a:cubicBezTo>
                  <a:pt x="7711" y="7604"/>
                  <a:pt x="7737" y="7613"/>
                  <a:pt x="7762" y="7634"/>
                </a:cubicBezTo>
                <a:cubicBezTo>
                  <a:pt x="7787" y="7651"/>
                  <a:pt x="7804" y="7676"/>
                  <a:pt x="7834" y="7685"/>
                </a:cubicBezTo>
                <a:cubicBezTo>
                  <a:pt x="7880" y="7701"/>
                  <a:pt x="7927" y="7706"/>
                  <a:pt x="7973" y="7727"/>
                </a:cubicBezTo>
                <a:cubicBezTo>
                  <a:pt x="7977" y="7727"/>
                  <a:pt x="7986" y="7731"/>
                  <a:pt x="7990" y="7731"/>
                </a:cubicBezTo>
                <a:cubicBezTo>
                  <a:pt x="7966" y="7737"/>
                  <a:pt x="7940" y="7743"/>
                  <a:pt x="7915" y="7743"/>
                </a:cubicBezTo>
                <a:cubicBezTo>
                  <a:pt x="7904" y="7743"/>
                  <a:pt x="7894" y="7742"/>
                  <a:pt x="7884" y="7739"/>
                </a:cubicBezTo>
                <a:cubicBezTo>
                  <a:pt x="7838" y="7735"/>
                  <a:pt x="7796" y="7680"/>
                  <a:pt x="7745" y="7680"/>
                </a:cubicBezTo>
                <a:cubicBezTo>
                  <a:pt x="7720" y="7680"/>
                  <a:pt x="7715" y="7701"/>
                  <a:pt x="7694" y="7706"/>
                </a:cubicBezTo>
                <a:cubicBezTo>
                  <a:pt x="7691" y="7707"/>
                  <a:pt x="7688" y="7707"/>
                  <a:pt x="7685" y="7707"/>
                </a:cubicBezTo>
                <a:cubicBezTo>
                  <a:pt x="7674" y="7707"/>
                  <a:pt x="7666" y="7701"/>
                  <a:pt x="7652" y="7701"/>
                </a:cubicBezTo>
                <a:cubicBezTo>
                  <a:pt x="7610" y="7689"/>
                  <a:pt x="7437" y="7659"/>
                  <a:pt x="7475" y="7575"/>
                </a:cubicBezTo>
                <a:cubicBezTo>
                  <a:pt x="7490" y="7572"/>
                  <a:pt x="7504" y="7571"/>
                  <a:pt x="7519" y="7571"/>
                </a:cubicBezTo>
                <a:close/>
                <a:moveTo>
                  <a:pt x="6036" y="7369"/>
                </a:moveTo>
                <a:cubicBezTo>
                  <a:pt x="6058" y="7369"/>
                  <a:pt x="6081" y="7371"/>
                  <a:pt x="6103" y="7376"/>
                </a:cubicBezTo>
                <a:cubicBezTo>
                  <a:pt x="6129" y="7381"/>
                  <a:pt x="6141" y="7398"/>
                  <a:pt x="6162" y="7410"/>
                </a:cubicBezTo>
                <a:cubicBezTo>
                  <a:pt x="6179" y="7419"/>
                  <a:pt x="6196" y="7423"/>
                  <a:pt x="6209" y="7431"/>
                </a:cubicBezTo>
                <a:cubicBezTo>
                  <a:pt x="6213" y="7503"/>
                  <a:pt x="6221" y="7579"/>
                  <a:pt x="6226" y="7655"/>
                </a:cubicBezTo>
                <a:cubicBezTo>
                  <a:pt x="6217" y="7659"/>
                  <a:pt x="6209" y="7659"/>
                  <a:pt x="6196" y="7659"/>
                </a:cubicBezTo>
                <a:cubicBezTo>
                  <a:pt x="6166" y="7659"/>
                  <a:pt x="6133" y="7633"/>
                  <a:pt x="6105" y="7633"/>
                </a:cubicBezTo>
                <a:cubicBezTo>
                  <a:pt x="6101" y="7633"/>
                  <a:pt x="6098" y="7633"/>
                  <a:pt x="6095" y="7634"/>
                </a:cubicBezTo>
                <a:cubicBezTo>
                  <a:pt x="6082" y="7689"/>
                  <a:pt x="6086" y="7744"/>
                  <a:pt x="6078" y="7799"/>
                </a:cubicBezTo>
                <a:cubicBezTo>
                  <a:pt x="6031" y="7815"/>
                  <a:pt x="5977" y="7815"/>
                  <a:pt x="5926" y="7815"/>
                </a:cubicBezTo>
                <a:cubicBezTo>
                  <a:pt x="5917" y="7790"/>
                  <a:pt x="5905" y="7765"/>
                  <a:pt x="5896" y="7739"/>
                </a:cubicBezTo>
                <a:cubicBezTo>
                  <a:pt x="5858" y="7659"/>
                  <a:pt x="5833" y="7575"/>
                  <a:pt x="5808" y="7478"/>
                </a:cubicBezTo>
                <a:cubicBezTo>
                  <a:pt x="5854" y="7478"/>
                  <a:pt x="5879" y="7457"/>
                  <a:pt x="5901" y="7414"/>
                </a:cubicBezTo>
                <a:cubicBezTo>
                  <a:pt x="5905" y="7402"/>
                  <a:pt x="5905" y="7389"/>
                  <a:pt x="5909" y="7372"/>
                </a:cubicBezTo>
                <a:cubicBezTo>
                  <a:pt x="5917" y="7373"/>
                  <a:pt x="5924" y="7373"/>
                  <a:pt x="5932" y="7373"/>
                </a:cubicBezTo>
                <a:cubicBezTo>
                  <a:pt x="5966" y="7373"/>
                  <a:pt x="6001" y="7369"/>
                  <a:pt x="6036" y="7369"/>
                </a:cubicBezTo>
                <a:close/>
                <a:moveTo>
                  <a:pt x="498" y="7066"/>
                </a:moveTo>
                <a:cubicBezTo>
                  <a:pt x="507" y="7066"/>
                  <a:pt x="515" y="7067"/>
                  <a:pt x="523" y="7068"/>
                </a:cubicBezTo>
                <a:cubicBezTo>
                  <a:pt x="557" y="7073"/>
                  <a:pt x="574" y="7098"/>
                  <a:pt x="604" y="7111"/>
                </a:cubicBezTo>
                <a:cubicBezTo>
                  <a:pt x="625" y="7123"/>
                  <a:pt x="646" y="7123"/>
                  <a:pt x="667" y="7132"/>
                </a:cubicBezTo>
                <a:cubicBezTo>
                  <a:pt x="731" y="7147"/>
                  <a:pt x="782" y="7167"/>
                  <a:pt x="839" y="7167"/>
                </a:cubicBezTo>
                <a:cubicBezTo>
                  <a:pt x="861" y="7167"/>
                  <a:pt x="883" y="7164"/>
                  <a:pt x="908" y="7157"/>
                </a:cubicBezTo>
                <a:cubicBezTo>
                  <a:pt x="929" y="7153"/>
                  <a:pt x="954" y="7144"/>
                  <a:pt x="971" y="7136"/>
                </a:cubicBezTo>
                <a:lnTo>
                  <a:pt x="971" y="7870"/>
                </a:lnTo>
                <a:cubicBezTo>
                  <a:pt x="942" y="7867"/>
                  <a:pt x="913" y="7865"/>
                  <a:pt x="885" y="7865"/>
                </a:cubicBezTo>
                <a:cubicBezTo>
                  <a:pt x="812" y="7865"/>
                  <a:pt x="740" y="7874"/>
                  <a:pt x="670" y="7874"/>
                </a:cubicBezTo>
                <a:cubicBezTo>
                  <a:pt x="576" y="7874"/>
                  <a:pt x="486" y="7858"/>
                  <a:pt x="401" y="7786"/>
                </a:cubicBezTo>
                <a:cubicBezTo>
                  <a:pt x="401" y="7769"/>
                  <a:pt x="397" y="7748"/>
                  <a:pt x="397" y="7727"/>
                </a:cubicBezTo>
                <a:lnTo>
                  <a:pt x="393" y="7714"/>
                </a:lnTo>
                <a:cubicBezTo>
                  <a:pt x="388" y="7685"/>
                  <a:pt x="384" y="7668"/>
                  <a:pt x="384" y="7642"/>
                </a:cubicBezTo>
                <a:cubicBezTo>
                  <a:pt x="384" y="7575"/>
                  <a:pt x="384" y="7503"/>
                  <a:pt x="384" y="7431"/>
                </a:cubicBezTo>
                <a:cubicBezTo>
                  <a:pt x="384" y="7372"/>
                  <a:pt x="384" y="7317"/>
                  <a:pt x="384" y="7258"/>
                </a:cubicBezTo>
                <a:cubicBezTo>
                  <a:pt x="384" y="7195"/>
                  <a:pt x="380" y="7136"/>
                  <a:pt x="376" y="7077"/>
                </a:cubicBezTo>
                <a:cubicBezTo>
                  <a:pt x="376" y="7077"/>
                  <a:pt x="376" y="7073"/>
                  <a:pt x="376" y="7068"/>
                </a:cubicBezTo>
                <a:cubicBezTo>
                  <a:pt x="387" y="7071"/>
                  <a:pt x="399" y="7073"/>
                  <a:pt x="411" y="7073"/>
                </a:cubicBezTo>
                <a:cubicBezTo>
                  <a:pt x="440" y="7073"/>
                  <a:pt x="470" y="7066"/>
                  <a:pt x="498" y="7066"/>
                </a:cubicBezTo>
                <a:close/>
                <a:moveTo>
                  <a:pt x="1874" y="6051"/>
                </a:moveTo>
                <a:lnTo>
                  <a:pt x="1874" y="6051"/>
                </a:lnTo>
                <a:cubicBezTo>
                  <a:pt x="1857" y="6828"/>
                  <a:pt x="1836" y="7609"/>
                  <a:pt x="1807" y="8373"/>
                </a:cubicBezTo>
                <a:cubicBezTo>
                  <a:pt x="1739" y="8351"/>
                  <a:pt x="1671" y="8339"/>
                  <a:pt x="1604" y="8305"/>
                </a:cubicBezTo>
                <a:cubicBezTo>
                  <a:pt x="1431" y="8212"/>
                  <a:pt x="1334" y="8035"/>
                  <a:pt x="1165" y="7938"/>
                </a:cubicBezTo>
                <a:lnTo>
                  <a:pt x="1165" y="6127"/>
                </a:lnTo>
                <a:cubicBezTo>
                  <a:pt x="1186" y="6127"/>
                  <a:pt x="1211" y="6123"/>
                  <a:pt x="1220" y="6123"/>
                </a:cubicBezTo>
                <a:cubicBezTo>
                  <a:pt x="1249" y="6123"/>
                  <a:pt x="1270" y="6110"/>
                  <a:pt x="1300" y="6106"/>
                </a:cubicBezTo>
                <a:cubicBezTo>
                  <a:pt x="1323" y="6101"/>
                  <a:pt x="1367" y="6098"/>
                  <a:pt x="1408" y="6098"/>
                </a:cubicBezTo>
                <a:cubicBezTo>
                  <a:pt x="1442" y="6098"/>
                  <a:pt x="1475" y="6100"/>
                  <a:pt x="1494" y="6106"/>
                </a:cubicBezTo>
                <a:cubicBezTo>
                  <a:pt x="1532" y="6119"/>
                  <a:pt x="1545" y="6161"/>
                  <a:pt x="1587" y="6169"/>
                </a:cubicBezTo>
                <a:cubicBezTo>
                  <a:pt x="1593" y="6171"/>
                  <a:pt x="1599" y="6172"/>
                  <a:pt x="1605" y="6172"/>
                </a:cubicBezTo>
                <a:cubicBezTo>
                  <a:pt x="1627" y="6172"/>
                  <a:pt x="1652" y="6162"/>
                  <a:pt x="1671" y="6152"/>
                </a:cubicBezTo>
                <a:cubicBezTo>
                  <a:pt x="1697" y="6140"/>
                  <a:pt x="1709" y="6119"/>
                  <a:pt x="1735" y="6106"/>
                </a:cubicBezTo>
                <a:cubicBezTo>
                  <a:pt x="1781" y="6081"/>
                  <a:pt x="1832" y="6072"/>
                  <a:pt x="1874" y="6051"/>
                </a:cubicBezTo>
                <a:close/>
                <a:moveTo>
                  <a:pt x="7040" y="8064"/>
                </a:moveTo>
                <a:cubicBezTo>
                  <a:pt x="7095" y="8064"/>
                  <a:pt x="7158" y="8064"/>
                  <a:pt x="7209" y="8090"/>
                </a:cubicBezTo>
                <a:cubicBezTo>
                  <a:pt x="7255" y="8111"/>
                  <a:pt x="7281" y="8157"/>
                  <a:pt x="7327" y="8183"/>
                </a:cubicBezTo>
                <a:cubicBezTo>
                  <a:pt x="7331" y="8187"/>
                  <a:pt x="7340" y="8191"/>
                  <a:pt x="7344" y="8195"/>
                </a:cubicBezTo>
                <a:lnTo>
                  <a:pt x="7336" y="8402"/>
                </a:lnTo>
                <a:cubicBezTo>
                  <a:pt x="7289" y="8389"/>
                  <a:pt x="7251" y="8377"/>
                  <a:pt x="7209" y="8364"/>
                </a:cubicBezTo>
                <a:cubicBezTo>
                  <a:pt x="7171" y="8347"/>
                  <a:pt x="7112" y="8343"/>
                  <a:pt x="7087" y="8301"/>
                </a:cubicBezTo>
                <a:cubicBezTo>
                  <a:pt x="7070" y="8271"/>
                  <a:pt x="7082" y="8237"/>
                  <a:pt x="7066" y="8212"/>
                </a:cubicBezTo>
                <a:cubicBezTo>
                  <a:pt x="7049" y="8183"/>
                  <a:pt x="7015" y="8174"/>
                  <a:pt x="7006" y="8136"/>
                </a:cubicBezTo>
                <a:cubicBezTo>
                  <a:pt x="6998" y="8102"/>
                  <a:pt x="7002" y="8069"/>
                  <a:pt x="7040" y="8064"/>
                </a:cubicBezTo>
                <a:close/>
                <a:moveTo>
                  <a:pt x="2079" y="5911"/>
                </a:moveTo>
                <a:cubicBezTo>
                  <a:pt x="2105" y="5911"/>
                  <a:pt x="2131" y="5924"/>
                  <a:pt x="2153" y="5946"/>
                </a:cubicBezTo>
                <a:cubicBezTo>
                  <a:pt x="2180" y="5973"/>
                  <a:pt x="2194" y="5985"/>
                  <a:pt x="2215" y="5985"/>
                </a:cubicBezTo>
                <a:cubicBezTo>
                  <a:pt x="2224" y="5985"/>
                  <a:pt x="2233" y="5983"/>
                  <a:pt x="2245" y="5979"/>
                </a:cubicBezTo>
                <a:lnTo>
                  <a:pt x="2245" y="5979"/>
                </a:lnTo>
                <a:cubicBezTo>
                  <a:pt x="2224" y="6790"/>
                  <a:pt x="2207" y="7697"/>
                  <a:pt x="2203" y="8596"/>
                </a:cubicBezTo>
                <a:cubicBezTo>
                  <a:pt x="2186" y="8592"/>
                  <a:pt x="2169" y="8584"/>
                  <a:pt x="2148" y="8575"/>
                </a:cubicBezTo>
                <a:cubicBezTo>
                  <a:pt x="2094" y="8546"/>
                  <a:pt x="2043" y="8508"/>
                  <a:pt x="1996" y="8474"/>
                </a:cubicBezTo>
                <a:cubicBezTo>
                  <a:pt x="2026" y="7634"/>
                  <a:pt x="2051" y="6773"/>
                  <a:pt x="2068" y="5912"/>
                </a:cubicBezTo>
                <a:cubicBezTo>
                  <a:pt x="2072" y="5911"/>
                  <a:pt x="2076" y="5911"/>
                  <a:pt x="2079" y="5911"/>
                </a:cubicBezTo>
                <a:close/>
                <a:moveTo>
                  <a:pt x="4001" y="5515"/>
                </a:moveTo>
                <a:cubicBezTo>
                  <a:pt x="4014" y="5519"/>
                  <a:pt x="4027" y="5524"/>
                  <a:pt x="4035" y="5528"/>
                </a:cubicBezTo>
                <a:cubicBezTo>
                  <a:pt x="4107" y="5557"/>
                  <a:pt x="4170" y="5608"/>
                  <a:pt x="4246" y="5629"/>
                </a:cubicBezTo>
                <a:cubicBezTo>
                  <a:pt x="4259" y="5629"/>
                  <a:pt x="4271" y="5633"/>
                  <a:pt x="4284" y="5638"/>
                </a:cubicBezTo>
                <a:cubicBezTo>
                  <a:pt x="4233" y="6515"/>
                  <a:pt x="4179" y="7440"/>
                  <a:pt x="4119" y="8356"/>
                </a:cubicBezTo>
                <a:cubicBezTo>
                  <a:pt x="4098" y="8284"/>
                  <a:pt x="4073" y="8216"/>
                  <a:pt x="4039" y="8149"/>
                </a:cubicBezTo>
                <a:cubicBezTo>
                  <a:pt x="3976" y="8242"/>
                  <a:pt x="3925" y="8339"/>
                  <a:pt x="3879" y="8440"/>
                </a:cubicBezTo>
                <a:lnTo>
                  <a:pt x="3934" y="8529"/>
                </a:lnTo>
                <a:lnTo>
                  <a:pt x="3858" y="8529"/>
                </a:lnTo>
                <a:lnTo>
                  <a:pt x="3934" y="8630"/>
                </a:lnTo>
                <a:lnTo>
                  <a:pt x="3841" y="8613"/>
                </a:lnTo>
                <a:cubicBezTo>
                  <a:pt x="3870" y="7887"/>
                  <a:pt x="3913" y="7132"/>
                  <a:pt x="3955" y="6385"/>
                </a:cubicBezTo>
                <a:cubicBezTo>
                  <a:pt x="3972" y="6098"/>
                  <a:pt x="3989" y="5806"/>
                  <a:pt x="4001" y="5515"/>
                </a:cubicBezTo>
                <a:close/>
                <a:moveTo>
                  <a:pt x="7523" y="8220"/>
                </a:moveTo>
                <a:cubicBezTo>
                  <a:pt x="7546" y="8220"/>
                  <a:pt x="7568" y="8221"/>
                  <a:pt x="7589" y="8225"/>
                </a:cubicBezTo>
                <a:cubicBezTo>
                  <a:pt x="7610" y="8229"/>
                  <a:pt x="7631" y="8237"/>
                  <a:pt x="7648" y="8250"/>
                </a:cubicBezTo>
                <a:cubicBezTo>
                  <a:pt x="7656" y="8254"/>
                  <a:pt x="7665" y="8259"/>
                  <a:pt x="7673" y="8263"/>
                </a:cubicBezTo>
                <a:cubicBezTo>
                  <a:pt x="7669" y="8275"/>
                  <a:pt x="7669" y="8292"/>
                  <a:pt x="7665" y="8305"/>
                </a:cubicBezTo>
                <a:cubicBezTo>
                  <a:pt x="7661" y="8339"/>
                  <a:pt x="7661" y="8373"/>
                  <a:pt x="7656" y="8402"/>
                </a:cubicBezTo>
                <a:cubicBezTo>
                  <a:pt x="7644" y="8495"/>
                  <a:pt x="7635" y="8592"/>
                  <a:pt x="7618" y="8685"/>
                </a:cubicBezTo>
                <a:cubicBezTo>
                  <a:pt x="7602" y="8685"/>
                  <a:pt x="7585" y="8672"/>
                  <a:pt x="7564" y="8647"/>
                </a:cubicBezTo>
                <a:cubicBezTo>
                  <a:pt x="7559" y="8630"/>
                  <a:pt x="7547" y="8622"/>
                  <a:pt x="7534" y="8617"/>
                </a:cubicBezTo>
                <a:cubicBezTo>
                  <a:pt x="7530" y="8617"/>
                  <a:pt x="7526" y="8622"/>
                  <a:pt x="7517" y="8622"/>
                </a:cubicBezTo>
                <a:cubicBezTo>
                  <a:pt x="7496" y="8613"/>
                  <a:pt x="7488" y="8592"/>
                  <a:pt x="7479" y="8571"/>
                </a:cubicBezTo>
                <a:lnTo>
                  <a:pt x="7479" y="8571"/>
                </a:lnTo>
                <a:lnTo>
                  <a:pt x="7534" y="8584"/>
                </a:lnTo>
                <a:cubicBezTo>
                  <a:pt x="7534" y="8579"/>
                  <a:pt x="7530" y="8575"/>
                  <a:pt x="7530" y="8571"/>
                </a:cubicBezTo>
                <a:cubicBezTo>
                  <a:pt x="7513" y="8567"/>
                  <a:pt x="7496" y="8567"/>
                  <a:pt x="7479" y="8567"/>
                </a:cubicBezTo>
                <a:cubicBezTo>
                  <a:pt x="7475" y="8558"/>
                  <a:pt x="7475" y="8554"/>
                  <a:pt x="7471" y="8546"/>
                </a:cubicBezTo>
                <a:cubicBezTo>
                  <a:pt x="7454" y="8550"/>
                  <a:pt x="7433" y="8554"/>
                  <a:pt x="7416" y="8558"/>
                </a:cubicBezTo>
                <a:lnTo>
                  <a:pt x="7412" y="8558"/>
                </a:lnTo>
                <a:lnTo>
                  <a:pt x="7445" y="8567"/>
                </a:lnTo>
                <a:cubicBezTo>
                  <a:pt x="7433" y="8567"/>
                  <a:pt x="7420" y="8567"/>
                  <a:pt x="7407" y="8571"/>
                </a:cubicBezTo>
                <a:lnTo>
                  <a:pt x="7407" y="8562"/>
                </a:lnTo>
                <a:cubicBezTo>
                  <a:pt x="7407" y="8558"/>
                  <a:pt x="7412" y="8558"/>
                  <a:pt x="7412" y="8558"/>
                </a:cubicBezTo>
                <a:lnTo>
                  <a:pt x="7407" y="8558"/>
                </a:lnTo>
                <a:lnTo>
                  <a:pt x="7407" y="8554"/>
                </a:lnTo>
                <a:cubicBezTo>
                  <a:pt x="7441" y="8520"/>
                  <a:pt x="7458" y="8470"/>
                  <a:pt x="7450" y="8427"/>
                </a:cubicBezTo>
                <a:cubicBezTo>
                  <a:pt x="7437" y="8423"/>
                  <a:pt x="7428" y="8423"/>
                  <a:pt x="7416" y="8419"/>
                </a:cubicBezTo>
                <a:lnTo>
                  <a:pt x="7428" y="8225"/>
                </a:lnTo>
                <a:cubicBezTo>
                  <a:pt x="7437" y="8225"/>
                  <a:pt x="7450" y="8221"/>
                  <a:pt x="7458" y="8221"/>
                </a:cubicBezTo>
                <a:cubicBezTo>
                  <a:pt x="7479" y="8221"/>
                  <a:pt x="7501" y="8220"/>
                  <a:pt x="7523" y="8220"/>
                </a:cubicBezTo>
                <a:close/>
                <a:moveTo>
                  <a:pt x="6465" y="8320"/>
                </a:moveTo>
                <a:cubicBezTo>
                  <a:pt x="6492" y="8320"/>
                  <a:pt x="6518" y="8332"/>
                  <a:pt x="6546" y="8356"/>
                </a:cubicBezTo>
                <a:cubicBezTo>
                  <a:pt x="6563" y="8368"/>
                  <a:pt x="6580" y="8389"/>
                  <a:pt x="6601" y="8402"/>
                </a:cubicBezTo>
                <a:cubicBezTo>
                  <a:pt x="6622" y="8415"/>
                  <a:pt x="6622" y="8411"/>
                  <a:pt x="6643" y="8415"/>
                </a:cubicBezTo>
                <a:cubicBezTo>
                  <a:pt x="6694" y="8423"/>
                  <a:pt x="6724" y="8474"/>
                  <a:pt x="6770" y="8491"/>
                </a:cubicBezTo>
                <a:cubicBezTo>
                  <a:pt x="6783" y="8498"/>
                  <a:pt x="6795" y="8500"/>
                  <a:pt x="6809" y="8500"/>
                </a:cubicBezTo>
                <a:cubicBezTo>
                  <a:pt x="6818" y="8500"/>
                  <a:pt x="6827" y="8499"/>
                  <a:pt x="6838" y="8499"/>
                </a:cubicBezTo>
                <a:cubicBezTo>
                  <a:pt x="6863" y="8499"/>
                  <a:pt x="6880" y="8508"/>
                  <a:pt x="6905" y="8516"/>
                </a:cubicBezTo>
                <a:cubicBezTo>
                  <a:pt x="6922" y="8519"/>
                  <a:pt x="6942" y="8526"/>
                  <a:pt x="6960" y="8526"/>
                </a:cubicBezTo>
                <a:cubicBezTo>
                  <a:pt x="6964" y="8526"/>
                  <a:pt x="6969" y="8525"/>
                  <a:pt x="6973" y="8524"/>
                </a:cubicBezTo>
                <a:cubicBezTo>
                  <a:pt x="7002" y="8516"/>
                  <a:pt x="7023" y="8491"/>
                  <a:pt x="7049" y="8486"/>
                </a:cubicBezTo>
                <a:cubicBezTo>
                  <a:pt x="7051" y="8486"/>
                  <a:pt x="7053" y="8486"/>
                  <a:pt x="7055" y="8486"/>
                </a:cubicBezTo>
                <a:cubicBezTo>
                  <a:pt x="7078" y="8486"/>
                  <a:pt x="7097" y="8504"/>
                  <a:pt x="7116" y="8512"/>
                </a:cubicBezTo>
                <a:cubicBezTo>
                  <a:pt x="7150" y="8524"/>
                  <a:pt x="7175" y="8537"/>
                  <a:pt x="7205" y="8558"/>
                </a:cubicBezTo>
                <a:cubicBezTo>
                  <a:pt x="7226" y="8571"/>
                  <a:pt x="7251" y="8579"/>
                  <a:pt x="7281" y="8584"/>
                </a:cubicBezTo>
                <a:cubicBezTo>
                  <a:pt x="7239" y="8588"/>
                  <a:pt x="7201" y="8592"/>
                  <a:pt x="7158" y="8596"/>
                </a:cubicBezTo>
                <a:cubicBezTo>
                  <a:pt x="7141" y="8596"/>
                  <a:pt x="7123" y="8592"/>
                  <a:pt x="7103" y="8592"/>
                </a:cubicBezTo>
                <a:cubicBezTo>
                  <a:pt x="7094" y="8592"/>
                  <a:pt x="7084" y="8593"/>
                  <a:pt x="7074" y="8596"/>
                </a:cubicBezTo>
                <a:cubicBezTo>
                  <a:pt x="7040" y="8605"/>
                  <a:pt x="7015" y="8647"/>
                  <a:pt x="6981" y="8664"/>
                </a:cubicBezTo>
                <a:cubicBezTo>
                  <a:pt x="6968" y="8672"/>
                  <a:pt x="6947" y="8685"/>
                  <a:pt x="6930" y="8689"/>
                </a:cubicBezTo>
                <a:cubicBezTo>
                  <a:pt x="6915" y="8694"/>
                  <a:pt x="6898" y="8695"/>
                  <a:pt x="6881" y="8695"/>
                </a:cubicBezTo>
                <a:cubicBezTo>
                  <a:pt x="6834" y="8695"/>
                  <a:pt x="6784" y="8682"/>
                  <a:pt x="6741" y="8672"/>
                </a:cubicBezTo>
                <a:cubicBezTo>
                  <a:pt x="6711" y="8668"/>
                  <a:pt x="6681" y="8655"/>
                  <a:pt x="6652" y="8643"/>
                </a:cubicBezTo>
                <a:cubicBezTo>
                  <a:pt x="6631" y="8634"/>
                  <a:pt x="6593" y="8630"/>
                  <a:pt x="6580" y="8605"/>
                </a:cubicBezTo>
                <a:cubicBezTo>
                  <a:pt x="6567" y="8588"/>
                  <a:pt x="6572" y="8562"/>
                  <a:pt x="6546" y="8550"/>
                </a:cubicBezTo>
                <a:cubicBezTo>
                  <a:pt x="6538" y="8546"/>
                  <a:pt x="6517" y="8537"/>
                  <a:pt x="6508" y="8537"/>
                </a:cubicBezTo>
                <a:cubicBezTo>
                  <a:pt x="6498" y="8535"/>
                  <a:pt x="6487" y="8535"/>
                  <a:pt x="6477" y="8535"/>
                </a:cubicBezTo>
                <a:cubicBezTo>
                  <a:pt x="6466" y="8535"/>
                  <a:pt x="6456" y="8535"/>
                  <a:pt x="6445" y="8533"/>
                </a:cubicBezTo>
                <a:cubicBezTo>
                  <a:pt x="6428" y="8529"/>
                  <a:pt x="6420" y="8529"/>
                  <a:pt x="6407" y="8524"/>
                </a:cubicBezTo>
                <a:lnTo>
                  <a:pt x="6411" y="8335"/>
                </a:lnTo>
                <a:cubicBezTo>
                  <a:pt x="6431" y="8325"/>
                  <a:pt x="6448" y="8320"/>
                  <a:pt x="6465" y="8320"/>
                </a:cubicBezTo>
                <a:close/>
                <a:moveTo>
                  <a:pt x="6403" y="8622"/>
                </a:moveTo>
                <a:cubicBezTo>
                  <a:pt x="6411" y="8622"/>
                  <a:pt x="6416" y="8622"/>
                  <a:pt x="6420" y="8626"/>
                </a:cubicBezTo>
                <a:cubicBezTo>
                  <a:pt x="6454" y="8630"/>
                  <a:pt x="6483" y="8643"/>
                  <a:pt x="6513" y="8664"/>
                </a:cubicBezTo>
                <a:cubicBezTo>
                  <a:pt x="6521" y="8672"/>
                  <a:pt x="6538" y="8681"/>
                  <a:pt x="6538" y="8689"/>
                </a:cubicBezTo>
                <a:cubicBezTo>
                  <a:pt x="6538" y="8710"/>
                  <a:pt x="6504" y="8723"/>
                  <a:pt x="6487" y="8731"/>
                </a:cubicBezTo>
                <a:cubicBezTo>
                  <a:pt x="6469" y="8737"/>
                  <a:pt x="6448" y="8741"/>
                  <a:pt x="6425" y="8741"/>
                </a:cubicBezTo>
                <a:cubicBezTo>
                  <a:pt x="6416" y="8741"/>
                  <a:pt x="6408" y="8741"/>
                  <a:pt x="6399" y="8740"/>
                </a:cubicBezTo>
                <a:lnTo>
                  <a:pt x="6403" y="8622"/>
                </a:lnTo>
                <a:close/>
                <a:moveTo>
                  <a:pt x="2393" y="5954"/>
                </a:moveTo>
                <a:cubicBezTo>
                  <a:pt x="2427" y="5954"/>
                  <a:pt x="2457" y="5971"/>
                  <a:pt x="2478" y="5992"/>
                </a:cubicBezTo>
                <a:cubicBezTo>
                  <a:pt x="2461" y="6912"/>
                  <a:pt x="2444" y="7837"/>
                  <a:pt x="2435" y="8757"/>
                </a:cubicBezTo>
                <a:cubicBezTo>
                  <a:pt x="2423" y="8740"/>
                  <a:pt x="2414" y="8719"/>
                  <a:pt x="2402" y="8702"/>
                </a:cubicBezTo>
                <a:cubicBezTo>
                  <a:pt x="2376" y="8668"/>
                  <a:pt x="2351" y="8647"/>
                  <a:pt x="2330" y="8630"/>
                </a:cubicBezTo>
                <a:cubicBezTo>
                  <a:pt x="2334" y="7714"/>
                  <a:pt x="2351" y="6781"/>
                  <a:pt x="2372" y="5954"/>
                </a:cubicBezTo>
                <a:close/>
                <a:moveTo>
                  <a:pt x="3879" y="5490"/>
                </a:moveTo>
                <a:cubicBezTo>
                  <a:pt x="3862" y="5785"/>
                  <a:pt x="3845" y="6085"/>
                  <a:pt x="3828" y="6376"/>
                </a:cubicBezTo>
                <a:cubicBezTo>
                  <a:pt x="3782" y="7208"/>
                  <a:pt x="3731" y="8052"/>
                  <a:pt x="3702" y="8854"/>
                </a:cubicBezTo>
                <a:cubicBezTo>
                  <a:pt x="3516" y="8638"/>
                  <a:pt x="3284" y="8470"/>
                  <a:pt x="3022" y="8364"/>
                </a:cubicBezTo>
                <a:lnTo>
                  <a:pt x="3022" y="8364"/>
                </a:lnTo>
                <a:cubicBezTo>
                  <a:pt x="3039" y="8495"/>
                  <a:pt x="3077" y="8626"/>
                  <a:pt x="3123" y="8752"/>
                </a:cubicBezTo>
                <a:lnTo>
                  <a:pt x="3250" y="8714"/>
                </a:lnTo>
                <a:lnTo>
                  <a:pt x="3161" y="8837"/>
                </a:lnTo>
                <a:cubicBezTo>
                  <a:pt x="3182" y="8887"/>
                  <a:pt x="3212" y="8938"/>
                  <a:pt x="3237" y="8989"/>
                </a:cubicBezTo>
                <a:lnTo>
                  <a:pt x="3330" y="8968"/>
                </a:lnTo>
                <a:lnTo>
                  <a:pt x="3330" y="8968"/>
                </a:lnTo>
                <a:lnTo>
                  <a:pt x="3267" y="9035"/>
                </a:lnTo>
                <a:cubicBezTo>
                  <a:pt x="3296" y="9090"/>
                  <a:pt x="3334" y="9141"/>
                  <a:pt x="3372" y="9191"/>
                </a:cubicBezTo>
                <a:cubicBezTo>
                  <a:pt x="3164" y="9113"/>
                  <a:pt x="2938" y="9071"/>
                  <a:pt x="2711" y="9071"/>
                </a:cubicBezTo>
                <a:cubicBezTo>
                  <a:pt x="2681" y="9071"/>
                  <a:pt x="2651" y="9072"/>
                  <a:pt x="2621" y="9073"/>
                </a:cubicBezTo>
                <a:cubicBezTo>
                  <a:pt x="2630" y="8073"/>
                  <a:pt x="2646" y="7064"/>
                  <a:pt x="2668" y="6064"/>
                </a:cubicBezTo>
                <a:cubicBezTo>
                  <a:pt x="2701" y="6030"/>
                  <a:pt x="2727" y="5992"/>
                  <a:pt x="2769" y="5954"/>
                </a:cubicBezTo>
                <a:cubicBezTo>
                  <a:pt x="2832" y="5895"/>
                  <a:pt x="2942" y="5895"/>
                  <a:pt x="3018" y="5857"/>
                </a:cubicBezTo>
                <a:cubicBezTo>
                  <a:pt x="3094" y="5819"/>
                  <a:pt x="3170" y="5789"/>
                  <a:pt x="3250" y="5756"/>
                </a:cubicBezTo>
                <a:cubicBezTo>
                  <a:pt x="3288" y="5743"/>
                  <a:pt x="3305" y="5726"/>
                  <a:pt x="3313" y="5688"/>
                </a:cubicBezTo>
                <a:cubicBezTo>
                  <a:pt x="3326" y="5642"/>
                  <a:pt x="3326" y="5629"/>
                  <a:pt x="3351" y="5595"/>
                </a:cubicBezTo>
                <a:cubicBezTo>
                  <a:pt x="3368" y="5570"/>
                  <a:pt x="3419" y="5515"/>
                  <a:pt x="3431" y="5490"/>
                </a:cubicBezTo>
                <a:close/>
                <a:moveTo>
                  <a:pt x="6878" y="8992"/>
                </a:moveTo>
                <a:cubicBezTo>
                  <a:pt x="6896" y="8992"/>
                  <a:pt x="6914" y="8993"/>
                  <a:pt x="6930" y="8993"/>
                </a:cubicBezTo>
                <a:cubicBezTo>
                  <a:pt x="6981" y="8993"/>
                  <a:pt x="7019" y="8993"/>
                  <a:pt x="7066" y="9014"/>
                </a:cubicBezTo>
                <a:cubicBezTo>
                  <a:pt x="7091" y="9027"/>
                  <a:pt x="7116" y="9031"/>
                  <a:pt x="7141" y="9044"/>
                </a:cubicBezTo>
                <a:cubicBezTo>
                  <a:pt x="7179" y="9052"/>
                  <a:pt x="7196" y="9090"/>
                  <a:pt x="7234" y="9098"/>
                </a:cubicBezTo>
                <a:cubicBezTo>
                  <a:pt x="7251" y="9103"/>
                  <a:pt x="7272" y="9103"/>
                  <a:pt x="7298" y="9103"/>
                </a:cubicBezTo>
                <a:lnTo>
                  <a:pt x="7289" y="9225"/>
                </a:lnTo>
                <a:cubicBezTo>
                  <a:pt x="7285" y="9221"/>
                  <a:pt x="7281" y="9221"/>
                  <a:pt x="7277" y="9221"/>
                </a:cubicBezTo>
                <a:cubicBezTo>
                  <a:pt x="7226" y="9200"/>
                  <a:pt x="7167" y="9200"/>
                  <a:pt x="7112" y="9191"/>
                </a:cubicBezTo>
                <a:cubicBezTo>
                  <a:pt x="7023" y="9183"/>
                  <a:pt x="6926" y="9149"/>
                  <a:pt x="6838" y="9128"/>
                </a:cubicBezTo>
                <a:cubicBezTo>
                  <a:pt x="6812" y="9120"/>
                  <a:pt x="6787" y="9120"/>
                  <a:pt x="6779" y="9094"/>
                </a:cubicBezTo>
                <a:cubicBezTo>
                  <a:pt x="6770" y="9073"/>
                  <a:pt x="6779" y="9048"/>
                  <a:pt x="6787" y="9031"/>
                </a:cubicBezTo>
                <a:cubicBezTo>
                  <a:pt x="6809" y="8997"/>
                  <a:pt x="6843" y="8992"/>
                  <a:pt x="6878" y="8992"/>
                </a:cubicBezTo>
                <a:close/>
                <a:moveTo>
                  <a:pt x="7471" y="9098"/>
                </a:moveTo>
                <a:cubicBezTo>
                  <a:pt x="7458" y="9115"/>
                  <a:pt x="7445" y="9132"/>
                  <a:pt x="7433" y="9149"/>
                </a:cubicBezTo>
                <a:cubicBezTo>
                  <a:pt x="7412" y="9179"/>
                  <a:pt x="7391" y="9208"/>
                  <a:pt x="7374" y="9238"/>
                </a:cubicBezTo>
                <a:lnTo>
                  <a:pt x="7378" y="9098"/>
                </a:lnTo>
                <a:close/>
                <a:moveTo>
                  <a:pt x="7656" y="9098"/>
                </a:moveTo>
                <a:cubicBezTo>
                  <a:pt x="7686" y="9098"/>
                  <a:pt x="7707" y="9115"/>
                  <a:pt x="7737" y="9120"/>
                </a:cubicBezTo>
                <a:cubicBezTo>
                  <a:pt x="7747" y="9123"/>
                  <a:pt x="7757" y="9125"/>
                  <a:pt x="7766" y="9125"/>
                </a:cubicBezTo>
                <a:cubicBezTo>
                  <a:pt x="7788" y="9125"/>
                  <a:pt x="7809" y="9117"/>
                  <a:pt x="7829" y="9111"/>
                </a:cubicBezTo>
                <a:cubicBezTo>
                  <a:pt x="7862" y="9104"/>
                  <a:pt x="7892" y="9101"/>
                  <a:pt x="7921" y="9101"/>
                </a:cubicBezTo>
                <a:cubicBezTo>
                  <a:pt x="7946" y="9101"/>
                  <a:pt x="7969" y="9103"/>
                  <a:pt x="7994" y="9107"/>
                </a:cubicBezTo>
                <a:cubicBezTo>
                  <a:pt x="8002" y="9108"/>
                  <a:pt x="8009" y="9108"/>
                  <a:pt x="8018" y="9108"/>
                </a:cubicBezTo>
                <a:cubicBezTo>
                  <a:pt x="8038" y="9108"/>
                  <a:pt x="8061" y="9106"/>
                  <a:pt x="8082" y="9106"/>
                </a:cubicBezTo>
                <a:cubicBezTo>
                  <a:pt x="8105" y="9106"/>
                  <a:pt x="8128" y="9108"/>
                  <a:pt x="8146" y="9115"/>
                </a:cubicBezTo>
                <a:cubicBezTo>
                  <a:pt x="8180" y="9124"/>
                  <a:pt x="8214" y="9158"/>
                  <a:pt x="8239" y="9183"/>
                </a:cubicBezTo>
                <a:cubicBezTo>
                  <a:pt x="8264" y="9212"/>
                  <a:pt x="8327" y="9301"/>
                  <a:pt x="8277" y="9335"/>
                </a:cubicBezTo>
                <a:cubicBezTo>
                  <a:pt x="8266" y="9342"/>
                  <a:pt x="8252" y="9345"/>
                  <a:pt x="8237" y="9345"/>
                </a:cubicBezTo>
                <a:cubicBezTo>
                  <a:pt x="8202" y="9345"/>
                  <a:pt x="8161" y="9332"/>
                  <a:pt x="8126" y="9332"/>
                </a:cubicBezTo>
                <a:cubicBezTo>
                  <a:pt x="8105" y="9332"/>
                  <a:pt x="8087" y="9337"/>
                  <a:pt x="8074" y="9352"/>
                </a:cubicBezTo>
                <a:cubicBezTo>
                  <a:pt x="8057" y="9369"/>
                  <a:pt x="8057" y="9398"/>
                  <a:pt x="8036" y="9411"/>
                </a:cubicBezTo>
                <a:cubicBezTo>
                  <a:pt x="8024" y="9419"/>
                  <a:pt x="8011" y="9415"/>
                  <a:pt x="7994" y="9428"/>
                </a:cubicBezTo>
                <a:cubicBezTo>
                  <a:pt x="7981" y="9440"/>
                  <a:pt x="7973" y="9457"/>
                  <a:pt x="7952" y="9466"/>
                </a:cubicBezTo>
                <a:cubicBezTo>
                  <a:pt x="7927" y="9474"/>
                  <a:pt x="7901" y="9466"/>
                  <a:pt x="7876" y="9478"/>
                </a:cubicBezTo>
                <a:cubicBezTo>
                  <a:pt x="7846" y="9487"/>
                  <a:pt x="7829" y="9508"/>
                  <a:pt x="7796" y="9508"/>
                </a:cubicBezTo>
                <a:cubicBezTo>
                  <a:pt x="7790" y="9509"/>
                  <a:pt x="7785" y="9509"/>
                  <a:pt x="7779" y="9509"/>
                </a:cubicBezTo>
                <a:cubicBezTo>
                  <a:pt x="7764" y="9509"/>
                  <a:pt x="7747" y="9507"/>
                  <a:pt x="7730" y="9507"/>
                </a:cubicBezTo>
                <a:cubicBezTo>
                  <a:pt x="7724" y="9507"/>
                  <a:pt x="7718" y="9507"/>
                  <a:pt x="7711" y="9508"/>
                </a:cubicBezTo>
                <a:cubicBezTo>
                  <a:pt x="7673" y="9512"/>
                  <a:pt x="7627" y="9529"/>
                  <a:pt x="7602" y="9559"/>
                </a:cubicBezTo>
                <a:cubicBezTo>
                  <a:pt x="7572" y="9588"/>
                  <a:pt x="7576" y="9609"/>
                  <a:pt x="7534" y="9618"/>
                </a:cubicBezTo>
                <a:cubicBezTo>
                  <a:pt x="7500" y="9622"/>
                  <a:pt x="7492" y="9622"/>
                  <a:pt x="7462" y="9647"/>
                </a:cubicBezTo>
                <a:cubicBezTo>
                  <a:pt x="7428" y="9668"/>
                  <a:pt x="7403" y="9681"/>
                  <a:pt x="7365" y="9689"/>
                </a:cubicBezTo>
                <a:cubicBezTo>
                  <a:pt x="7357" y="9694"/>
                  <a:pt x="7353" y="9694"/>
                  <a:pt x="7348" y="9698"/>
                </a:cubicBezTo>
                <a:lnTo>
                  <a:pt x="7361" y="9423"/>
                </a:lnTo>
                <a:cubicBezTo>
                  <a:pt x="7378" y="9402"/>
                  <a:pt x="7391" y="9377"/>
                  <a:pt x="7399" y="9356"/>
                </a:cubicBezTo>
                <a:cubicBezTo>
                  <a:pt x="7403" y="9348"/>
                  <a:pt x="7407" y="9335"/>
                  <a:pt x="7412" y="9326"/>
                </a:cubicBezTo>
                <a:cubicBezTo>
                  <a:pt x="7437" y="9284"/>
                  <a:pt x="7471" y="9242"/>
                  <a:pt x="7500" y="9200"/>
                </a:cubicBezTo>
                <a:cubicBezTo>
                  <a:pt x="7521" y="9170"/>
                  <a:pt x="7547" y="9141"/>
                  <a:pt x="7568" y="9111"/>
                </a:cubicBezTo>
                <a:lnTo>
                  <a:pt x="7572" y="9111"/>
                </a:lnTo>
                <a:cubicBezTo>
                  <a:pt x="7602" y="9107"/>
                  <a:pt x="7627" y="9098"/>
                  <a:pt x="7656" y="9098"/>
                </a:cubicBezTo>
                <a:close/>
                <a:moveTo>
                  <a:pt x="7289" y="9246"/>
                </a:moveTo>
                <a:lnTo>
                  <a:pt x="7260" y="9748"/>
                </a:lnTo>
                <a:cubicBezTo>
                  <a:pt x="7260" y="9753"/>
                  <a:pt x="7255" y="9753"/>
                  <a:pt x="7255" y="9757"/>
                </a:cubicBezTo>
                <a:cubicBezTo>
                  <a:pt x="7230" y="9799"/>
                  <a:pt x="7222" y="9846"/>
                  <a:pt x="7209" y="9888"/>
                </a:cubicBezTo>
                <a:cubicBezTo>
                  <a:pt x="7222" y="9896"/>
                  <a:pt x="7239" y="9905"/>
                  <a:pt x="7251" y="9913"/>
                </a:cubicBezTo>
                <a:lnTo>
                  <a:pt x="7243" y="10107"/>
                </a:lnTo>
                <a:cubicBezTo>
                  <a:pt x="7230" y="10107"/>
                  <a:pt x="7222" y="10107"/>
                  <a:pt x="7209" y="10103"/>
                </a:cubicBezTo>
                <a:cubicBezTo>
                  <a:pt x="7184" y="10090"/>
                  <a:pt x="7171" y="10086"/>
                  <a:pt x="7146" y="10082"/>
                </a:cubicBezTo>
                <a:cubicBezTo>
                  <a:pt x="7082" y="10073"/>
                  <a:pt x="7040" y="10027"/>
                  <a:pt x="6981" y="10014"/>
                </a:cubicBezTo>
                <a:cubicBezTo>
                  <a:pt x="6968" y="10011"/>
                  <a:pt x="6953" y="10010"/>
                  <a:pt x="6938" y="10010"/>
                </a:cubicBezTo>
                <a:cubicBezTo>
                  <a:pt x="6914" y="10010"/>
                  <a:pt x="6888" y="10013"/>
                  <a:pt x="6867" y="10019"/>
                </a:cubicBezTo>
                <a:cubicBezTo>
                  <a:pt x="6842" y="10026"/>
                  <a:pt x="6822" y="10036"/>
                  <a:pt x="6799" y="10036"/>
                </a:cubicBezTo>
                <a:cubicBezTo>
                  <a:pt x="6795" y="10036"/>
                  <a:pt x="6791" y="10036"/>
                  <a:pt x="6787" y="10035"/>
                </a:cubicBezTo>
                <a:cubicBezTo>
                  <a:pt x="6732" y="10031"/>
                  <a:pt x="6686" y="10002"/>
                  <a:pt x="6631" y="9985"/>
                </a:cubicBezTo>
                <a:cubicBezTo>
                  <a:pt x="6618" y="9979"/>
                  <a:pt x="6603" y="9974"/>
                  <a:pt x="6589" y="9974"/>
                </a:cubicBezTo>
                <a:cubicBezTo>
                  <a:pt x="6575" y="9974"/>
                  <a:pt x="6561" y="9979"/>
                  <a:pt x="6551" y="9989"/>
                </a:cubicBezTo>
                <a:cubicBezTo>
                  <a:pt x="6529" y="10006"/>
                  <a:pt x="6525" y="10035"/>
                  <a:pt x="6513" y="10057"/>
                </a:cubicBezTo>
                <a:cubicBezTo>
                  <a:pt x="6491" y="10090"/>
                  <a:pt x="6454" y="10124"/>
                  <a:pt x="6416" y="10145"/>
                </a:cubicBezTo>
                <a:cubicBezTo>
                  <a:pt x="6399" y="10154"/>
                  <a:pt x="6378" y="10158"/>
                  <a:pt x="6361" y="10162"/>
                </a:cubicBezTo>
                <a:lnTo>
                  <a:pt x="6378" y="9601"/>
                </a:lnTo>
                <a:cubicBezTo>
                  <a:pt x="6396" y="9606"/>
                  <a:pt x="6414" y="9610"/>
                  <a:pt x="6430" y="9610"/>
                </a:cubicBezTo>
                <a:cubicBezTo>
                  <a:pt x="6440" y="9610"/>
                  <a:pt x="6450" y="9608"/>
                  <a:pt x="6458" y="9605"/>
                </a:cubicBezTo>
                <a:cubicBezTo>
                  <a:pt x="6487" y="9588"/>
                  <a:pt x="6496" y="9537"/>
                  <a:pt x="6487" y="9508"/>
                </a:cubicBezTo>
                <a:cubicBezTo>
                  <a:pt x="6483" y="9470"/>
                  <a:pt x="6449" y="9461"/>
                  <a:pt x="6416" y="9457"/>
                </a:cubicBezTo>
                <a:cubicBezTo>
                  <a:pt x="6407" y="9453"/>
                  <a:pt x="6394" y="9453"/>
                  <a:pt x="6382" y="9453"/>
                </a:cubicBezTo>
                <a:lnTo>
                  <a:pt x="6386" y="9288"/>
                </a:lnTo>
                <a:cubicBezTo>
                  <a:pt x="6386" y="9293"/>
                  <a:pt x="6386" y="9293"/>
                  <a:pt x="6386" y="9293"/>
                </a:cubicBezTo>
                <a:cubicBezTo>
                  <a:pt x="6420" y="9331"/>
                  <a:pt x="6441" y="9377"/>
                  <a:pt x="6491" y="9386"/>
                </a:cubicBezTo>
                <a:cubicBezTo>
                  <a:pt x="6502" y="9387"/>
                  <a:pt x="6514" y="9388"/>
                  <a:pt x="6526" y="9388"/>
                </a:cubicBezTo>
                <a:cubicBezTo>
                  <a:pt x="6543" y="9388"/>
                  <a:pt x="6559" y="9386"/>
                  <a:pt x="6572" y="9381"/>
                </a:cubicBezTo>
                <a:cubicBezTo>
                  <a:pt x="6605" y="9364"/>
                  <a:pt x="6627" y="9331"/>
                  <a:pt x="6656" y="9310"/>
                </a:cubicBezTo>
                <a:cubicBezTo>
                  <a:pt x="6691" y="9284"/>
                  <a:pt x="6725" y="9268"/>
                  <a:pt x="6760" y="9268"/>
                </a:cubicBezTo>
                <a:cubicBezTo>
                  <a:pt x="6784" y="9268"/>
                  <a:pt x="6808" y="9276"/>
                  <a:pt x="6833" y="9293"/>
                </a:cubicBezTo>
                <a:cubicBezTo>
                  <a:pt x="6880" y="9318"/>
                  <a:pt x="6909" y="9331"/>
                  <a:pt x="6960" y="9331"/>
                </a:cubicBezTo>
                <a:cubicBezTo>
                  <a:pt x="7006" y="9326"/>
                  <a:pt x="7053" y="9322"/>
                  <a:pt x="7095" y="9310"/>
                </a:cubicBezTo>
                <a:cubicBezTo>
                  <a:pt x="7158" y="9288"/>
                  <a:pt x="7222" y="9267"/>
                  <a:pt x="7289" y="9246"/>
                </a:cubicBezTo>
                <a:close/>
                <a:moveTo>
                  <a:pt x="6466" y="10344"/>
                </a:moveTo>
                <a:lnTo>
                  <a:pt x="6466" y="10344"/>
                </a:lnTo>
                <a:cubicBezTo>
                  <a:pt x="6462" y="10348"/>
                  <a:pt x="6462" y="10348"/>
                  <a:pt x="6462" y="10348"/>
                </a:cubicBezTo>
                <a:cubicBezTo>
                  <a:pt x="6432" y="10420"/>
                  <a:pt x="6394" y="10496"/>
                  <a:pt x="6348" y="10580"/>
                </a:cubicBezTo>
                <a:lnTo>
                  <a:pt x="6356" y="10348"/>
                </a:lnTo>
                <a:cubicBezTo>
                  <a:pt x="6368" y="10348"/>
                  <a:pt x="6377" y="10346"/>
                  <a:pt x="6387" y="10346"/>
                </a:cubicBezTo>
                <a:cubicBezTo>
                  <a:pt x="6392" y="10346"/>
                  <a:pt x="6397" y="10346"/>
                  <a:pt x="6403" y="10348"/>
                </a:cubicBezTo>
                <a:cubicBezTo>
                  <a:pt x="6409" y="10349"/>
                  <a:pt x="6415" y="10350"/>
                  <a:pt x="6421" y="10350"/>
                </a:cubicBezTo>
                <a:cubicBezTo>
                  <a:pt x="6436" y="10350"/>
                  <a:pt x="6451" y="10347"/>
                  <a:pt x="6466" y="10344"/>
                </a:cubicBezTo>
                <a:close/>
                <a:moveTo>
                  <a:pt x="14258" y="11568"/>
                </a:moveTo>
                <a:cubicBezTo>
                  <a:pt x="14257" y="11568"/>
                  <a:pt x="14257" y="11568"/>
                  <a:pt x="14256" y="11569"/>
                </a:cubicBezTo>
                <a:lnTo>
                  <a:pt x="14256" y="11569"/>
                </a:lnTo>
                <a:cubicBezTo>
                  <a:pt x="14257" y="11568"/>
                  <a:pt x="14257" y="11568"/>
                  <a:pt x="14258" y="11568"/>
                </a:cubicBezTo>
                <a:close/>
                <a:moveTo>
                  <a:pt x="10560" y="11977"/>
                </a:moveTo>
                <a:lnTo>
                  <a:pt x="10628" y="12053"/>
                </a:lnTo>
                <a:cubicBezTo>
                  <a:pt x="10645" y="12095"/>
                  <a:pt x="10662" y="12133"/>
                  <a:pt x="10678" y="12171"/>
                </a:cubicBezTo>
                <a:cubicBezTo>
                  <a:pt x="10678" y="12180"/>
                  <a:pt x="10674" y="12184"/>
                  <a:pt x="10674" y="12188"/>
                </a:cubicBezTo>
                <a:cubicBezTo>
                  <a:pt x="10640" y="12116"/>
                  <a:pt x="10602" y="12045"/>
                  <a:pt x="10560" y="11977"/>
                </a:cubicBezTo>
                <a:close/>
                <a:moveTo>
                  <a:pt x="10142" y="12011"/>
                </a:moveTo>
                <a:lnTo>
                  <a:pt x="10142" y="12011"/>
                </a:lnTo>
                <a:cubicBezTo>
                  <a:pt x="10172" y="12019"/>
                  <a:pt x="10206" y="12032"/>
                  <a:pt x="10235" y="12040"/>
                </a:cubicBezTo>
                <a:cubicBezTo>
                  <a:pt x="10315" y="12104"/>
                  <a:pt x="10391" y="12175"/>
                  <a:pt x="10472" y="12256"/>
                </a:cubicBezTo>
                <a:cubicBezTo>
                  <a:pt x="10408" y="12209"/>
                  <a:pt x="10345" y="12163"/>
                  <a:pt x="10282" y="12125"/>
                </a:cubicBezTo>
                <a:cubicBezTo>
                  <a:pt x="10235" y="12087"/>
                  <a:pt x="10189" y="12049"/>
                  <a:pt x="10142" y="12011"/>
                </a:cubicBezTo>
                <a:close/>
                <a:moveTo>
                  <a:pt x="10383" y="11943"/>
                </a:moveTo>
                <a:lnTo>
                  <a:pt x="10383" y="11943"/>
                </a:lnTo>
                <a:cubicBezTo>
                  <a:pt x="10438" y="11960"/>
                  <a:pt x="10493" y="11981"/>
                  <a:pt x="10543" y="12002"/>
                </a:cubicBezTo>
                <a:cubicBezTo>
                  <a:pt x="10590" y="12074"/>
                  <a:pt x="10628" y="12150"/>
                  <a:pt x="10662" y="12226"/>
                </a:cubicBezTo>
                <a:cubicBezTo>
                  <a:pt x="10657" y="12243"/>
                  <a:pt x="10653" y="12256"/>
                  <a:pt x="10649" y="12272"/>
                </a:cubicBezTo>
                <a:cubicBezTo>
                  <a:pt x="10569" y="12154"/>
                  <a:pt x="10480" y="12045"/>
                  <a:pt x="10383" y="11943"/>
                </a:cubicBezTo>
                <a:close/>
                <a:moveTo>
                  <a:pt x="7154" y="10251"/>
                </a:moveTo>
                <a:cubicBezTo>
                  <a:pt x="7179" y="10251"/>
                  <a:pt x="7209" y="10259"/>
                  <a:pt x="7234" y="10268"/>
                </a:cubicBezTo>
                <a:lnTo>
                  <a:pt x="7125" y="12285"/>
                </a:lnTo>
                <a:cubicBezTo>
                  <a:pt x="6994" y="12137"/>
                  <a:pt x="6880" y="11977"/>
                  <a:pt x="6703" y="11893"/>
                </a:cubicBezTo>
                <a:cubicBezTo>
                  <a:pt x="6567" y="11825"/>
                  <a:pt x="6454" y="11682"/>
                  <a:pt x="6335" y="11563"/>
                </a:cubicBezTo>
                <a:cubicBezTo>
                  <a:pt x="6331" y="11559"/>
                  <a:pt x="6327" y="11555"/>
                  <a:pt x="6323" y="11551"/>
                </a:cubicBezTo>
                <a:lnTo>
                  <a:pt x="6344" y="10711"/>
                </a:lnTo>
                <a:lnTo>
                  <a:pt x="6373" y="10711"/>
                </a:lnTo>
                <a:cubicBezTo>
                  <a:pt x="6373" y="10694"/>
                  <a:pt x="6378" y="10685"/>
                  <a:pt x="6390" y="10669"/>
                </a:cubicBezTo>
                <a:cubicBezTo>
                  <a:pt x="6394" y="10660"/>
                  <a:pt x="6403" y="10652"/>
                  <a:pt x="6411" y="10635"/>
                </a:cubicBezTo>
                <a:cubicBezTo>
                  <a:pt x="6466" y="10542"/>
                  <a:pt x="6504" y="10462"/>
                  <a:pt x="6538" y="10382"/>
                </a:cubicBezTo>
                <a:cubicBezTo>
                  <a:pt x="6546" y="10369"/>
                  <a:pt x="6551" y="10352"/>
                  <a:pt x="6555" y="10339"/>
                </a:cubicBezTo>
                <a:cubicBezTo>
                  <a:pt x="6572" y="10339"/>
                  <a:pt x="6589" y="10339"/>
                  <a:pt x="6601" y="10335"/>
                </a:cubicBezTo>
                <a:cubicBezTo>
                  <a:pt x="6635" y="10331"/>
                  <a:pt x="6660" y="10297"/>
                  <a:pt x="6694" y="10289"/>
                </a:cubicBezTo>
                <a:cubicBezTo>
                  <a:pt x="6711" y="10285"/>
                  <a:pt x="6729" y="10283"/>
                  <a:pt x="6748" y="10283"/>
                </a:cubicBezTo>
                <a:cubicBezTo>
                  <a:pt x="6786" y="10283"/>
                  <a:pt x="6826" y="10289"/>
                  <a:pt x="6863" y="10289"/>
                </a:cubicBezTo>
                <a:cubicBezTo>
                  <a:pt x="6892" y="10289"/>
                  <a:pt x="6918" y="10289"/>
                  <a:pt x="6943" y="10285"/>
                </a:cubicBezTo>
                <a:cubicBezTo>
                  <a:pt x="6981" y="10276"/>
                  <a:pt x="7019" y="10280"/>
                  <a:pt x="7057" y="10276"/>
                </a:cubicBezTo>
                <a:cubicBezTo>
                  <a:pt x="7091" y="10276"/>
                  <a:pt x="7120" y="10255"/>
                  <a:pt x="7154" y="10251"/>
                </a:cubicBezTo>
                <a:close/>
                <a:moveTo>
                  <a:pt x="12337" y="11331"/>
                </a:moveTo>
                <a:cubicBezTo>
                  <a:pt x="12417" y="11487"/>
                  <a:pt x="12502" y="11639"/>
                  <a:pt x="12595" y="11787"/>
                </a:cubicBezTo>
                <a:cubicBezTo>
                  <a:pt x="12552" y="11762"/>
                  <a:pt x="12506" y="11741"/>
                  <a:pt x="12455" y="11720"/>
                </a:cubicBezTo>
                <a:cubicBezTo>
                  <a:pt x="12337" y="11672"/>
                  <a:pt x="12206" y="11646"/>
                  <a:pt x="12077" y="11646"/>
                </a:cubicBezTo>
                <a:cubicBezTo>
                  <a:pt x="12058" y="11646"/>
                  <a:pt x="12039" y="11647"/>
                  <a:pt x="12021" y="11648"/>
                </a:cubicBezTo>
                <a:cubicBezTo>
                  <a:pt x="11945" y="11652"/>
                  <a:pt x="11873" y="11660"/>
                  <a:pt x="11801" y="11677"/>
                </a:cubicBezTo>
                <a:cubicBezTo>
                  <a:pt x="11763" y="11690"/>
                  <a:pt x="11725" y="11703"/>
                  <a:pt x="11691" y="11715"/>
                </a:cubicBezTo>
                <a:cubicBezTo>
                  <a:pt x="11679" y="11719"/>
                  <a:pt x="11618" y="11754"/>
                  <a:pt x="11605" y="11754"/>
                </a:cubicBezTo>
                <a:cubicBezTo>
                  <a:pt x="11604" y="11754"/>
                  <a:pt x="11603" y="11754"/>
                  <a:pt x="11603" y="11753"/>
                </a:cubicBezTo>
                <a:lnTo>
                  <a:pt x="11603" y="11753"/>
                </a:lnTo>
                <a:cubicBezTo>
                  <a:pt x="11611" y="11758"/>
                  <a:pt x="11624" y="11762"/>
                  <a:pt x="11637" y="11770"/>
                </a:cubicBezTo>
                <a:cubicBezTo>
                  <a:pt x="11569" y="11791"/>
                  <a:pt x="11501" y="11821"/>
                  <a:pt x="11442" y="11855"/>
                </a:cubicBezTo>
                <a:cubicBezTo>
                  <a:pt x="11290" y="11943"/>
                  <a:pt x="11160" y="12070"/>
                  <a:pt x="11071" y="12222"/>
                </a:cubicBezTo>
                <a:cubicBezTo>
                  <a:pt x="11037" y="12256"/>
                  <a:pt x="11003" y="12294"/>
                  <a:pt x="10974" y="12327"/>
                </a:cubicBezTo>
                <a:cubicBezTo>
                  <a:pt x="10970" y="12319"/>
                  <a:pt x="10970" y="12315"/>
                  <a:pt x="10970" y="12306"/>
                </a:cubicBezTo>
                <a:cubicBezTo>
                  <a:pt x="10991" y="12268"/>
                  <a:pt x="11012" y="12239"/>
                  <a:pt x="11033" y="12205"/>
                </a:cubicBezTo>
                <a:cubicBezTo>
                  <a:pt x="11096" y="12129"/>
                  <a:pt x="11172" y="12057"/>
                  <a:pt x="11252" y="11985"/>
                </a:cubicBezTo>
                <a:cubicBezTo>
                  <a:pt x="11573" y="11703"/>
                  <a:pt x="11936" y="11483"/>
                  <a:pt x="12337" y="11331"/>
                </a:cubicBezTo>
                <a:close/>
                <a:moveTo>
                  <a:pt x="10092" y="11846"/>
                </a:moveTo>
                <a:lnTo>
                  <a:pt x="10092" y="11846"/>
                </a:lnTo>
                <a:cubicBezTo>
                  <a:pt x="10168" y="11871"/>
                  <a:pt x="10248" y="11897"/>
                  <a:pt x="10324" y="11922"/>
                </a:cubicBezTo>
                <a:cubicBezTo>
                  <a:pt x="10442" y="12040"/>
                  <a:pt x="10552" y="12171"/>
                  <a:pt x="10640" y="12310"/>
                </a:cubicBezTo>
                <a:cubicBezTo>
                  <a:pt x="10636" y="12340"/>
                  <a:pt x="10632" y="12365"/>
                  <a:pt x="10628" y="12395"/>
                </a:cubicBezTo>
                <a:cubicBezTo>
                  <a:pt x="10501" y="12243"/>
                  <a:pt x="10370" y="12112"/>
                  <a:pt x="10235" y="12007"/>
                </a:cubicBezTo>
                <a:cubicBezTo>
                  <a:pt x="10193" y="11947"/>
                  <a:pt x="10147" y="11897"/>
                  <a:pt x="10092" y="11846"/>
                </a:cubicBezTo>
                <a:close/>
                <a:moveTo>
                  <a:pt x="13236" y="13159"/>
                </a:moveTo>
                <a:cubicBezTo>
                  <a:pt x="13262" y="13184"/>
                  <a:pt x="13283" y="13209"/>
                  <a:pt x="13308" y="13235"/>
                </a:cubicBezTo>
                <a:cubicBezTo>
                  <a:pt x="13325" y="13277"/>
                  <a:pt x="13337" y="13315"/>
                  <a:pt x="13354" y="13357"/>
                </a:cubicBezTo>
                <a:cubicBezTo>
                  <a:pt x="13354" y="13361"/>
                  <a:pt x="13350" y="13366"/>
                  <a:pt x="13350" y="13370"/>
                </a:cubicBezTo>
                <a:cubicBezTo>
                  <a:pt x="13316" y="13298"/>
                  <a:pt x="13278" y="13226"/>
                  <a:pt x="13236" y="13159"/>
                </a:cubicBezTo>
                <a:close/>
                <a:moveTo>
                  <a:pt x="12818" y="13193"/>
                </a:moveTo>
                <a:cubicBezTo>
                  <a:pt x="12848" y="13205"/>
                  <a:pt x="12882" y="13214"/>
                  <a:pt x="12911" y="13222"/>
                </a:cubicBezTo>
                <a:cubicBezTo>
                  <a:pt x="12991" y="13285"/>
                  <a:pt x="13072" y="13361"/>
                  <a:pt x="13148" y="13437"/>
                </a:cubicBezTo>
                <a:cubicBezTo>
                  <a:pt x="13088" y="13391"/>
                  <a:pt x="13025" y="13349"/>
                  <a:pt x="12958" y="13307"/>
                </a:cubicBezTo>
                <a:cubicBezTo>
                  <a:pt x="12915" y="13269"/>
                  <a:pt x="12869" y="13231"/>
                  <a:pt x="12818" y="13193"/>
                </a:cubicBezTo>
                <a:close/>
                <a:moveTo>
                  <a:pt x="13059" y="13125"/>
                </a:moveTo>
                <a:cubicBezTo>
                  <a:pt x="13114" y="13146"/>
                  <a:pt x="13169" y="13163"/>
                  <a:pt x="13224" y="13184"/>
                </a:cubicBezTo>
                <a:cubicBezTo>
                  <a:pt x="13266" y="13256"/>
                  <a:pt x="13304" y="13332"/>
                  <a:pt x="13337" y="13408"/>
                </a:cubicBezTo>
                <a:cubicBezTo>
                  <a:pt x="13333" y="13425"/>
                  <a:pt x="13329" y="13442"/>
                  <a:pt x="13325" y="13458"/>
                </a:cubicBezTo>
                <a:cubicBezTo>
                  <a:pt x="13249" y="13336"/>
                  <a:pt x="13156" y="13226"/>
                  <a:pt x="13059" y="13125"/>
                </a:cubicBezTo>
                <a:close/>
                <a:moveTo>
                  <a:pt x="12768" y="13028"/>
                </a:moveTo>
                <a:lnTo>
                  <a:pt x="12768" y="13028"/>
                </a:lnTo>
                <a:cubicBezTo>
                  <a:pt x="12848" y="13053"/>
                  <a:pt x="12924" y="13079"/>
                  <a:pt x="13000" y="13104"/>
                </a:cubicBezTo>
                <a:cubicBezTo>
                  <a:pt x="13122" y="13222"/>
                  <a:pt x="13228" y="13353"/>
                  <a:pt x="13316" y="13492"/>
                </a:cubicBezTo>
                <a:cubicBezTo>
                  <a:pt x="13312" y="13522"/>
                  <a:pt x="13308" y="13551"/>
                  <a:pt x="13308" y="13577"/>
                </a:cubicBezTo>
                <a:cubicBezTo>
                  <a:pt x="13181" y="13425"/>
                  <a:pt x="13046" y="13298"/>
                  <a:pt x="12911" y="13188"/>
                </a:cubicBezTo>
                <a:cubicBezTo>
                  <a:pt x="12869" y="13129"/>
                  <a:pt x="12823" y="13079"/>
                  <a:pt x="12768" y="13028"/>
                </a:cubicBezTo>
                <a:close/>
                <a:moveTo>
                  <a:pt x="25746" y="14307"/>
                </a:moveTo>
                <a:cubicBezTo>
                  <a:pt x="25780" y="14370"/>
                  <a:pt x="25814" y="14433"/>
                  <a:pt x="25848" y="14501"/>
                </a:cubicBezTo>
                <a:cubicBezTo>
                  <a:pt x="25611" y="14543"/>
                  <a:pt x="25379" y="14628"/>
                  <a:pt x="25172" y="14746"/>
                </a:cubicBezTo>
                <a:cubicBezTo>
                  <a:pt x="25113" y="14780"/>
                  <a:pt x="25058" y="14818"/>
                  <a:pt x="25003" y="14860"/>
                </a:cubicBezTo>
                <a:cubicBezTo>
                  <a:pt x="24991" y="14860"/>
                  <a:pt x="24982" y="14864"/>
                  <a:pt x="24970" y="14864"/>
                </a:cubicBezTo>
                <a:cubicBezTo>
                  <a:pt x="25215" y="14661"/>
                  <a:pt x="25476" y="14471"/>
                  <a:pt x="25746" y="14307"/>
                </a:cubicBezTo>
                <a:close/>
                <a:moveTo>
                  <a:pt x="26126" y="14982"/>
                </a:moveTo>
                <a:cubicBezTo>
                  <a:pt x="26147" y="15012"/>
                  <a:pt x="26164" y="15041"/>
                  <a:pt x="26181" y="15067"/>
                </a:cubicBezTo>
                <a:cubicBezTo>
                  <a:pt x="26135" y="15041"/>
                  <a:pt x="26084" y="15016"/>
                  <a:pt x="26033" y="14995"/>
                </a:cubicBezTo>
                <a:cubicBezTo>
                  <a:pt x="26063" y="14991"/>
                  <a:pt x="26097" y="14986"/>
                  <a:pt x="26126" y="14982"/>
                </a:cubicBezTo>
                <a:close/>
                <a:moveTo>
                  <a:pt x="12118" y="11960"/>
                </a:moveTo>
                <a:cubicBezTo>
                  <a:pt x="12160" y="11981"/>
                  <a:pt x="12202" y="11998"/>
                  <a:pt x="12244" y="12019"/>
                </a:cubicBezTo>
                <a:cubicBezTo>
                  <a:pt x="12350" y="12070"/>
                  <a:pt x="12455" y="12129"/>
                  <a:pt x="12548" y="12196"/>
                </a:cubicBezTo>
                <a:cubicBezTo>
                  <a:pt x="12502" y="12171"/>
                  <a:pt x="12451" y="12154"/>
                  <a:pt x="12400" y="12137"/>
                </a:cubicBezTo>
                <a:cubicBezTo>
                  <a:pt x="12336" y="12121"/>
                  <a:pt x="12270" y="12112"/>
                  <a:pt x="12206" y="12112"/>
                </a:cubicBezTo>
                <a:cubicBezTo>
                  <a:pt x="12029" y="12112"/>
                  <a:pt x="11862" y="12177"/>
                  <a:pt x="11738" y="12310"/>
                </a:cubicBezTo>
                <a:cubicBezTo>
                  <a:pt x="12029" y="12315"/>
                  <a:pt x="12341" y="12323"/>
                  <a:pt x="12590" y="12483"/>
                </a:cubicBezTo>
                <a:cubicBezTo>
                  <a:pt x="12683" y="12547"/>
                  <a:pt x="12759" y="12623"/>
                  <a:pt x="12835" y="12707"/>
                </a:cubicBezTo>
                <a:lnTo>
                  <a:pt x="12839" y="12707"/>
                </a:lnTo>
                <a:cubicBezTo>
                  <a:pt x="12839" y="12711"/>
                  <a:pt x="12844" y="12711"/>
                  <a:pt x="12844" y="12716"/>
                </a:cubicBezTo>
                <a:cubicBezTo>
                  <a:pt x="12713" y="12623"/>
                  <a:pt x="12569" y="12551"/>
                  <a:pt x="12413" y="12517"/>
                </a:cubicBezTo>
                <a:cubicBezTo>
                  <a:pt x="12319" y="12494"/>
                  <a:pt x="12224" y="12483"/>
                  <a:pt x="12129" y="12483"/>
                </a:cubicBezTo>
                <a:cubicBezTo>
                  <a:pt x="11861" y="12483"/>
                  <a:pt x="11598" y="12573"/>
                  <a:pt x="11383" y="12741"/>
                </a:cubicBezTo>
                <a:cubicBezTo>
                  <a:pt x="11451" y="12745"/>
                  <a:pt x="11523" y="12754"/>
                  <a:pt x="11590" y="12766"/>
                </a:cubicBezTo>
                <a:cubicBezTo>
                  <a:pt x="11417" y="12821"/>
                  <a:pt x="11248" y="12897"/>
                  <a:pt x="11130" y="13041"/>
                </a:cubicBezTo>
                <a:cubicBezTo>
                  <a:pt x="11280" y="13025"/>
                  <a:pt x="11431" y="13016"/>
                  <a:pt x="11581" y="13016"/>
                </a:cubicBezTo>
                <a:cubicBezTo>
                  <a:pt x="11633" y="13016"/>
                  <a:pt x="11685" y="13017"/>
                  <a:pt x="11738" y="13020"/>
                </a:cubicBezTo>
                <a:cubicBezTo>
                  <a:pt x="11586" y="13087"/>
                  <a:pt x="11455" y="13209"/>
                  <a:pt x="11375" y="13357"/>
                </a:cubicBezTo>
                <a:cubicBezTo>
                  <a:pt x="11644" y="13276"/>
                  <a:pt x="11919" y="13236"/>
                  <a:pt x="12194" y="13236"/>
                </a:cubicBezTo>
                <a:cubicBezTo>
                  <a:pt x="12451" y="13236"/>
                  <a:pt x="12707" y="13271"/>
                  <a:pt x="12958" y="13340"/>
                </a:cubicBezTo>
                <a:cubicBezTo>
                  <a:pt x="13088" y="13416"/>
                  <a:pt x="13202" y="13513"/>
                  <a:pt x="13304" y="13623"/>
                </a:cubicBezTo>
                <a:cubicBezTo>
                  <a:pt x="13304" y="13661"/>
                  <a:pt x="13304" y="13699"/>
                  <a:pt x="13304" y="13737"/>
                </a:cubicBezTo>
                <a:cubicBezTo>
                  <a:pt x="13316" y="13893"/>
                  <a:pt x="13350" y="14049"/>
                  <a:pt x="13363" y="14206"/>
                </a:cubicBezTo>
                <a:cubicBezTo>
                  <a:pt x="13397" y="14547"/>
                  <a:pt x="13367" y="14885"/>
                  <a:pt x="13333" y="15223"/>
                </a:cubicBezTo>
                <a:cubicBezTo>
                  <a:pt x="13312" y="15218"/>
                  <a:pt x="13291" y="15210"/>
                  <a:pt x="13266" y="15202"/>
                </a:cubicBezTo>
                <a:cubicBezTo>
                  <a:pt x="13177" y="15164"/>
                  <a:pt x="13181" y="15071"/>
                  <a:pt x="13114" y="15024"/>
                </a:cubicBezTo>
                <a:cubicBezTo>
                  <a:pt x="13067" y="14995"/>
                  <a:pt x="13017" y="14995"/>
                  <a:pt x="12962" y="14965"/>
                </a:cubicBezTo>
                <a:cubicBezTo>
                  <a:pt x="12856" y="14910"/>
                  <a:pt x="12772" y="14775"/>
                  <a:pt x="12654" y="14746"/>
                </a:cubicBezTo>
                <a:cubicBezTo>
                  <a:pt x="12614" y="14735"/>
                  <a:pt x="12582" y="14734"/>
                  <a:pt x="12553" y="14734"/>
                </a:cubicBezTo>
                <a:cubicBezTo>
                  <a:pt x="12548" y="14734"/>
                  <a:pt x="12543" y="14734"/>
                  <a:pt x="12537" y="14734"/>
                </a:cubicBezTo>
                <a:cubicBezTo>
                  <a:pt x="12496" y="14734"/>
                  <a:pt x="12458" y="14732"/>
                  <a:pt x="12405" y="14699"/>
                </a:cubicBezTo>
                <a:cubicBezTo>
                  <a:pt x="12362" y="14674"/>
                  <a:pt x="12287" y="14581"/>
                  <a:pt x="12265" y="14556"/>
                </a:cubicBezTo>
                <a:cubicBezTo>
                  <a:pt x="12181" y="14471"/>
                  <a:pt x="12097" y="14332"/>
                  <a:pt x="12000" y="14290"/>
                </a:cubicBezTo>
                <a:cubicBezTo>
                  <a:pt x="11966" y="14276"/>
                  <a:pt x="11933" y="14271"/>
                  <a:pt x="11901" y="14271"/>
                </a:cubicBezTo>
                <a:cubicBezTo>
                  <a:pt x="11783" y="14271"/>
                  <a:pt x="11675" y="14342"/>
                  <a:pt x="11569" y="14349"/>
                </a:cubicBezTo>
                <a:cubicBezTo>
                  <a:pt x="11558" y="14350"/>
                  <a:pt x="11548" y="14351"/>
                  <a:pt x="11538" y="14351"/>
                </a:cubicBezTo>
                <a:cubicBezTo>
                  <a:pt x="11386" y="14351"/>
                  <a:pt x="11310" y="14232"/>
                  <a:pt x="11227" y="14117"/>
                </a:cubicBezTo>
                <a:cubicBezTo>
                  <a:pt x="11138" y="13994"/>
                  <a:pt x="11037" y="13906"/>
                  <a:pt x="10923" y="13830"/>
                </a:cubicBezTo>
                <a:cubicBezTo>
                  <a:pt x="10906" y="13564"/>
                  <a:pt x="10898" y="13294"/>
                  <a:pt x="10923" y="13024"/>
                </a:cubicBezTo>
                <a:cubicBezTo>
                  <a:pt x="10940" y="12868"/>
                  <a:pt x="10974" y="12711"/>
                  <a:pt x="10982" y="12551"/>
                </a:cubicBezTo>
                <a:cubicBezTo>
                  <a:pt x="10987" y="12492"/>
                  <a:pt x="10987" y="12429"/>
                  <a:pt x="10978" y="12365"/>
                </a:cubicBezTo>
                <a:cubicBezTo>
                  <a:pt x="11020" y="12310"/>
                  <a:pt x="11071" y="12260"/>
                  <a:pt x="11122" y="12213"/>
                </a:cubicBezTo>
                <a:cubicBezTo>
                  <a:pt x="11434" y="12057"/>
                  <a:pt x="11776" y="11964"/>
                  <a:pt x="12118" y="11960"/>
                </a:cubicBezTo>
                <a:close/>
                <a:moveTo>
                  <a:pt x="23429" y="14986"/>
                </a:moveTo>
                <a:lnTo>
                  <a:pt x="23429" y="14986"/>
                </a:lnTo>
                <a:cubicBezTo>
                  <a:pt x="23476" y="15037"/>
                  <a:pt x="23518" y="15092"/>
                  <a:pt x="23564" y="15143"/>
                </a:cubicBezTo>
                <a:cubicBezTo>
                  <a:pt x="23598" y="15218"/>
                  <a:pt x="23632" y="15299"/>
                  <a:pt x="23661" y="15379"/>
                </a:cubicBezTo>
                <a:cubicBezTo>
                  <a:pt x="23657" y="15387"/>
                  <a:pt x="23657" y="15396"/>
                  <a:pt x="23653" y="15408"/>
                </a:cubicBezTo>
                <a:cubicBezTo>
                  <a:pt x="23585" y="15265"/>
                  <a:pt x="23509" y="15121"/>
                  <a:pt x="23429" y="14986"/>
                </a:cubicBezTo>
                <a:close/>
                <a:moveTo>
                  <a:pt x="22602" y="15058"/>
                </a:moveTo>
                <a:lnTo>
                  <a:pt x="22602" y="15058"/>
                </a:lnTo>
                <a:cubicBezTo>
                  <a:pt x="22661" y="15079"/>
                  <a:pt x="22724" y="15096"/>
                  <a:pt x="22783" y="15117"/>
                </a:cubicBezTo>
                <a:cubicBezTo>
                  <a:pt x="22944" y="15244"/>
                  <a:pt x="23100" y="15383"/>
                  <a:pt x="23252" y="15543"/>
                </a:cubicBezTo>
                <a:cubicBezTo>
                  <a:pt x="23130" y="15446"/>
                  <a:pt x="23007" y="15362"/>
                  <a:pt x="22872" y="15282"/>
                </a:cubicBezTo>
                <a:cubicBezTo>
                  <a:pt x="22788" y="15206"/>
                  <a:pt x="22695" y="15130"/>
                  <a:pt x="22602" y="15058"/>
                </a:cubicBezTo>
                <a:close/>
                <a:moveTo>
                  <a:pt x="23075" y="14919"/>
                </a:moveTo>
                <a:lnTo>
                  <a:pt x="23075" y="14919"/>
                </a:lnTo>
                <a:cubicBezTo>
                  <a:pt x="23184" y="14961"/>
                  <a:pt x="23290" y="14999"/>
                  <a:pt x="23400" y="15041"/>
                </a:cubicBezTo>
                <a:cubicBezTo>
                  <a:pt x="23484" y="15181"/>
                  <a:pt x="23560" y="15328"/>
                  <a:pt x="23628" y="15480"/>
                </a:cubicBezTo>
                <a:cubicBezTo>
                  <a:pt x="23619" y="15514"/>
                  <a:pt x="23611" y="15543"/>
                  <a:pt x="23602" y="15577"/>
                </a:cubicBezTo>
                <a:cubicBezTo>
                  <a:pt x="23446" y="15341"/>
                  <a:pt x="23273" y="15121"/>
                  <a:pt x="23075" y="14919"/>
                </a:cubicBezTo>
                <a:close/>
                <a:moveTo>
                  <a:pt x="24704" y="15092"/>
                </a:moveTo>
                <a:cubicBezTo>
                  <a:pt x="24712" y="15096"/>
                  <a:pt x="24716" y="15100"/>
                  <a:pt x="24725" y="15100"/>
                </a:cubicBezTo>
                <a:cubicBezTo>
                  <a:pt x="24615" y="15214"/>
                  <a:pt x="24518" y="15341"/>
                  <a:pt x="24442" y="15476"/>
                </a:cubicBezTo>
                <a:cubicBezTo>
                  <a:pt x="24375" y="15543"/>
                  <a:pt x="24307" y="15615"/>
                  <a:pt x="24244" y="15687"/>
                </a:cubicBezTo>
                <a:cubicBezTo>
                  <a:pt x="24244" y="15670"/>
                  <a:pt x="24240" y="15653"/>
                  <a:pt x="24235" y="15636"/>
                </a:cubicBezTo>
                <a:cubicBezTo>
                  <a:pt x="24278" y="15569"/>
                  <a:pt x="24320" y="15506"/>
                  <a:pt x="24362" y="15438"/>
                </a:cubicBezTo>
                <a:cubicBezTo>
                  <a:pt x="24463" y="15320"/>
                  <a:pt x="24581" y="15206"/>
                  <a:pt x="24704" y="15092"/>
                </a:cubicBezTo>
                <a:close/>
                <a:moveTo>
                  <a:pt x="22501" y="14729"/>
                </a:moveTo>
                <a:cubicBezTo>
                  <a:pt x="22653" y="14780"/>
                  <a:pt x="22809" y="14826"/>
                  <a:pt x="22961" y="14881"/>
                </a:cubicBezTo>
                <a:cubicBezTo>
                  <a:pt x="23197" y="15113"/>
                  <a:pt x="23408" y="15370"/>
                  <a:pt x="23585" y="15653"/>
                </a:cubicBezTo>
                <a:cubicBezTo>
                  <a:pt x="23577" y="15708"/>
                  <a:pt x="23568" y="15763"/>
                  <a:pt x="23564" y="15818"/>
                </a:cubicBezTo>
                <a:cubicBezTo>
                  <a:pt x="23315" y="15514"/>
                  <a:pt x="23054" y="15261"/>
                  <a:pt x="22783" y="15050"/>
                </a:cubicBezTo>
                <a:cubicBezTo>
                  <a:pt x="22703" y="14931"/>
                  <a:pt x="22606" y="14826"/>
                  <a:pt x="22501" y="14729"/>
                </a:cubicBezTo>
                <a:close/>
                <a:moveTo>
                  <a:pt x="15148" y="10411"/>
                </a:moveTo>
                <a:lnTo>
                  <a:pt x="15148" y="10411"/>
                </a:lnTo>
                <a:cubicBezTo>
                  <a:pt x="15127" y="10436"/>
                  <a:pt x="15114" y="10470"/>
                  <a:pt x="15110" y="10508"/>
                </a:cubicBezTo>
                <a:cubicBezTo>
                  <a:pt x="15098" y="10597"/>
                  <a:pt x="15152" y="10681"/>
                  <a:pt x="15237" y="10715"/>
                </a:cubicBezTo>
                <a:cubicBezTo>
                  <a:pt x="15102" y="10812"/>
                  <a:pt x="14996" y="10956"/>
                  <a:pt x="14933" y="11120"/>
                </a:cubicBezTo>
                <a:cubicBezTo>
                  <a:pt x="14827" y="11386"/>
                  <a:pt x="14848" y="11694"/>
                  <a:pt x="14840" y="11981"/>
                </a:cubicBezTo>
                <a:cubicBezTo>
                  <a:pt x="15055" y="11551"/>
                  <a:pt x="15266" y="11120"/>
                  <a:pt x="15482" y="10690"/>
                </a:cubicBezTo>
                <a:cubicBezTo>
                  <a:pt x="15638" y="12053"/>
                  <a:pt x="15731" y="14117"/>
                  <a:pt x="15781" y="15712"/>
                </a:cubicBezTo>
                <a:cubicBezTo>
                  <a:pt x="15596" y="15489"/>
                  <a:pt x="15351" y="15311"/>
                  <a:pt x="15081" y="15202"/>
                </a:cubicBezTo>
                <a:lnTo>
                  <a:pt x="15081" y="15202"/>
                </a:lnTo>
                <a:cubicBezTo>
                  <a:pt x="15102" y="15332"/>
                  <a:pt x="15135" y="15463"/>
                  <a:pt x="15186" y="15590"/>
                </a:cubicBezTo>
                <a:lnTo>
                  <a:pt x="15309" y="15552"/>
                </a:lnTo>
                <a:lnTo>
                  <a:pt x="15309" y="15552"/>
                </a:lnTo>
                <a:lnTo>
                  <a:pt x="15220" y="15674"/>
                </a:lnTo>
                <a:cubicBezTo>
                  <a:pt x="15245" y="15725"/>
                  <a:pt x="15271" y="15776"/>
                  <a:pt x="15300" y="15826"/>
                </a:cubicBezTo>
                <a:lnTo>
                  <a:pt x="15389" y="15805"/>
                </a:lnTo>
                <a:lnTo>
                  <a:pt x="15325" y="15873"/>
                </a:lnTo>
                <a:cubicBezTo>
                  <a:pt x="15342" y="15902"/>
                  <a:pt x="15368" y="15932"/>
                  <a:pt x="15389" y="15961"/>
                </a:cubicBezTo>
                <a:cubicBezTo>
                  <a:pt x="15330" y="15923"/>
                  <a:pt x="15266" y="15868"/>
                  <a:pt x="15220" y="15830"/>
                </a:cubicBezTo>
                <a:cubicBezTo>
                  <a:pt x="14822" y="15522"/>
                  <a:pt x="14561" y="15445"/>
                  <a:pt x="14098" y="15445"/>
                </a:cubicBezTo>
                <a:cubicBezTo>
                  <a:pt x="14060" y="15445"/>
                  <a:pt x="14020" y="15445"/>
                  <a:pt x="13979" y="15446"/>
                </a:cubicBezTo>
                <a:cubicBezTo>
                  <a:pt x="13939" y="15446"/>
                  <a:pt x="13893" y="15453"/>
                  <a:pt x="13849" y="15453"/>
                </a:cubicBezTo>
                <a:cubicBezTo>
                  <a:pt x="13813" y="15453"/>
                  <a:pt x="13779" y="15449"/>
                  <a:pt x="13751" y="15434"/>
                </a:cubicBezTo>
                <a:cubicBezTo>
                  <a:pt x="13705" y="15404"/>
                  <a:pt x="13671" y="15332"/>
                  <a:pt x="13620" y="15286"/>
                </a:cubicBezTo>
                <a:cubicBezTo>
                  <a:pt x="13591" y="14927"/>
                  <a:pt x="13565" y="14569"/>
                  <a:pt x="13599" y="14206"/>
                </a:cubicBezTo>
                <a:cubicBezTo>
                  <a:pt x="13616" y="14049"/>
                  <a:pt x="13650" y="13893"/>
                  <a:pt x="13658" y="13737"/>
                </a:cubicBezTo>
                <a:cubicBezTo>
                  <a:pt x="13662" y="13674"/>
                  <a:pt x="13662" y="13610"/>
                  <a:pt x="13654" y="13547"/>
                </a:cubicBezTo>
                <a:cubicBezTo>
                  <a:pt x="13700" y="13496"/>
                  <a:pt x="13747" y="13442"/>
                  <a:pt x="13798" y="13395"/>
                </a:cubicBezTo>
                <a:cubicBezTo>
                  <a:pt x="14117" y="13235"/>
                  <a:pt x="14468" y="13144"/>
                  <a:pt x="14816" y="13144"/>
                </a:cubicBezTo>
                <a:cubicBezTo>
                  <a:pt x="15028" y="13144"/>
                  <a:pt x="15240" y="13178"/>
                  <a:pt x="15444" y="13252"/>
                </a:cubicBezTo>
                <a:cubicBezTo>
                  <a:pt x="15283" y="13070"/>
                  <a:pt x="15060" y="12948"/>
                  <a:pt x="14819" y="12910"/>
                </a:cubicBezTo>
                <a:cubicBezTo>
                  <a:pt x="14762" y="12900"/>
                  <a:pt x="14703" y="12895"/>
                  <a:pt x="14645" y="12895"/>
                </a:cubicBezTo>
                <a:cubicBezTo>
                  <a:pt x="14462" y="12895"/>
                  <a:pt x="14278" y="12944"/>
                  <a:pt x="14118" y="13036"/>
                </a:cubicBezTo>
                <a:cubicBezTo>
                  <a:pt x="13966" y="13125"/>
                  <a:pt x="13836" y="13252"/>
                  <a:pt x="13751" y="13408"/>
                </a:cubicBezTo>
                <a:cubicBezTo>
                  <a:pt x="13713" y="13442"/>
                  <a:pt x="13679" y="13475"/>
                  <a:pt x="13650" y="13513"/>
                </a:cubicBezTo>
                <a:cubicBezTo>
                  <a:pt x="13650" y="13505"/>
                  <a:pt x="13646" y="13496"/>
                  <a:pt x="13646" y="13488"/>
                </a:cubicBezTo>
                <a:cubicBezTo>
                  <a:pt x="13667" y="13454"/>
                  <a:pt x="13688" y="13420"/>
                  <a:pt x="13709" y="13387"/>
                </a:cubicBezTo>
                <a:cubicBezTo>
                  <a:pt x="13772" y="13311"/>
                  <a:pt x="13848" y="13243"/>
                  <a:pt x="13928" y="13171"/>
                </a:cubicBezTo>
                <a:cubicBezTo>
                  <a:pt x="14291" y="12846"/>
                  <a:pt x="14709" y="12606"/>
                  <a:pt x="15173" y="12458"/>
                </a:cubicBezTo>
                <a:cubicBezTo>
                  <a:pt x="15077" y="12432"/>
                  <a:pt x="14979" y="12420"/>
                  <a:pt x="14880" y="12420"/>
                </a:cubicBezTo>
                <a:cubicBezTo>
                  <a:pt x="14592" y="12420"/>
                  <a:pt x="14302" y="12525"/>
                  <a:pt x="14076" y="12707"/>
                </a:cubicBezTo>
                <a:cubicBezTo>
                  <a:pt x="14025" y="12749"/>
                  <a:pt x="13975" y="12792"/>
                  <a:pt x="13933" y="12842"/>
                </a:cubicBezTo>
                <a:cubicBezTo>
                  <a:pt x="13941" y="12821"/>
                  <a:pt x="13949" y="12800"/>
                  <a:pt x="13962" y="12779"/>
                </a:cubicBezTo>
                <a:cubicBezTo>
                  <a:pt x="14055" y="12593"/>
                  <a:pt x="14198" y="12433"/>
                  <a:pt x="14329" y="12264"/>
                </a:cubicBezTo>
                <a:cubicBezTo>
                  <a:pt x="14460" y="12099"/>
                  <a:pt x="14561" y="11922"/>
                  <a:pt x="14599" y="11711"/>
                </a:cubicBezTo>
                <a:lnTo>
                  <a:pt x="14599" y="11711"/>
                </a:lnTo>
                <a:cubicBezTo>
                  <a:pt x="14439" y="11732"/>
                  <a:pt x="14291" y="11817"/>
                  <a:pt x="14177" y="11931"/>
                </a:cubicBezTo>
                <a:cubicBezTo>
                  <a:pt x="14190" y="11871"/>
                  <a:pt x="14207" y="11812"/>
                  <a:pt x="14220" y="11753"/>
                </a:cubicBezTo>
                <a:cubicBezTo>
                  <a:pt x="14228" y="11720"/>
                  <a:pt x="14232" y="11589"/>
                  <a:pt x="14256" y="11569"/>
                </a:cubicBezTo>
                <a:lnTo>
                  <a:pt x="14256" y="11569"/>
                </a:lnTo>
                <a:cubicBezTo>
                  <a:pt x="14096" y="11691"/>
                  <a:pt x="13970" y="11851"/>
                  <a:pt x="13874" y="12028"/>
                </a:cubicBezTo>
                <a:cubicBezTo>
                  <a:pt x="13886" y="11960"/>
                  <a:pt x="13895" y="11893"/>
                  <a:pt x="13899" y="11825"/>
                </a:cubicBezTo>
                <a:cubicBezTo>
                  <a:pt x="13916" y="11644"/>
                  <a:pt x="13928" y="11340"/>
                  <a:pt x="13878" y="11129"/>
                </a:cubicBezTo>
                <a:cubicBezTo>
                  <a:pt x="14186" y="10740"/>
                  <a:pt x="14654" y="10479"/>
                  <a:pt x="15148" y="10411"/>
                </a:cubicBezTo>
                <a:close/>
                <a:moveTo>
                  <a:pt x="16925" y="16143"/>
                </a:moveTo>
                <a:lnTo>
                  <a:pt x="16904" y="16172"/>
                </a:lnTo>
                <a:cubicBezTo>
                  <a:pt x="16883" y="16168"/>
                  <a:pt x="16862" y="16168"/>
                  <a:pt x="16841" y="16164"/>
                </a:cubicBezTo>
                <a:lnTo>
                  <a:pt x="16925" y="16143"/>
                </a:lnTo>
                <a:close/>
                <a:moveTo>
                  <a:pt x="16735" y="15987"/>
                </a:moveTo>
                <a:cubicBezTo>
                  <a:pt x="16752" y="16046"/>
                  <a:pt x="16769" y="16105"/>
                  <a:pt x="16794" y="16164"/>
                </a:cubicBezTo>
                <a:cubicBezTo>
                  <a:pt x="16770" y="16163"/>
                  <a:pt x="16746" y="16162"/>
                  <a:pt x="16721" y="16162"/>
                </a:cubicBezTo>
                <a:cubicBezTo>
                  <a:pt x="16649" y="16162"/>
                  <a:pt x="16577" y="16167"/>
                  <a:pt x="16507" y="16177"/>
                </a:cubicBezTo>
                <a:cubicBezTo>
                  <a:pt x="16587" y="16122"/>
                  <a:pt x="16663" y="16054"/>
                  <a:pt x="16735" y="15987"/>
                </a:cubicBezTo>
                <a:close/>
                <a:moveTo>
                  <a:pt x="25063" y="15235"/>
                </a:moveTo>
                <a:cubicBezTo>
                  <a:pt x="25240" y="15303"/>
                  <a:pt x="25417" y="15379"/>
                  <a:pt x="25590" y="15459"/>
                </a:cubicBezTo>
                <a:cubicBezTo>
                  <a:pt x="25767" y="15548"/>
                  <a:pt x="25945" y="15645"/>
                  <a:pt x="26105" y="15759"/>
                </a:cubicBezTo>
                <a:cubicBezTo>
                  <a:pt x="26025" y="15717"/>
                  <a:pt x="25940" y="15687"/>
                  <a:pt x="25852" y="15662"/>
                </a:cubicBezTo>
                <a:cubicBezTo>
                  <a:pt x="25743" y="15632"/>
                  <a:pt x="25633" y="15617"/>
                  <a:pt x="25525" y="15617"/>
                </a:cubicBezTo>
                <a:cubicBezTo>
                  <a:pt x="25231" y="15617"/>
                  <a:pt x="24951" y="15728"/>
                  <a:pt x="24738" y="15953"/>
                </a:cubicBezTo>
                <a:cubicBezTo>
                  <a:pt x="25236" y="15957"/>
                  <a:pt x="25759" y="15974"/>
                  <a:pt x="26173" y="16244"/>
                </a:cubicBezTo>
                <a:cubicBezTo>
                  <a:pt x="26329" y="16345"/>
                  <a:pt x="26460" y="16476"/>
                  <a:pt x="26586" y="16616"/>
                </a:cubicBezTo>
                <a:cubicBezTo>
                  <a:pt x="26586" y="16616"/>
                  <a:pt x="26586" y="16616"/>
                  <a:pt x="26590" y="16620"/>
                </a:cubicBezTo>
                <a:cubicBezTo>
                  <a:pt x="26590" y="16620"/>
                  <a:pt x="26595" y="16624"/>
                  <a:pt x="26599" y="16628"/>
                </a:cubicBezTo>
                <a:cubicBezTo>
                  <a:pt x="26379" y="16472"/>
                  <a:pt x="26135" y="16358"/>
                  <a:pt x="25877" y="16295"/>
                </a:cubicBezTo>
                <a:cubicBezTo>
                  <a:pt x="25722" y="16257"/>
                  <a:pt x="25565" y="16239"/>
                  <a:pt x="25408" y="16239"/>
                </a:cubicBezTo>
                <a:cubicBezTo>
                  <a:pt x="24980" y="16239"/>
                  <a:pt x="24558" y="16375"/>
                  <a:pt x="24206" y="16628"/>
                </a:cubicBezTo>
                <a:cubicBezTo>
                  <a:pt x="24231" y="16464"/>
                  <a:pt x="24252" y="16295"/>
                  <a:pt x="24261" y="16130"/>
                </a:cubicBezTo>
                <a:cubicBezTo>
                  <a:pt x="24269" y="16008"/>
                  <a:pt x="24269" y="15881"/>
                  <a:pt x="24256" y="15759"/>
                </a:cubicBezTo>
                <a:cubicBezTo>
                  <a:pt x="24341" y="15653"/>
                  <a:pt x="24438" y="15552"/>
                  <a:pt x="24539" y="15459"/>
                </a:cubicBezTo>
                <a:cubicBezTo>
                  <a:pt x="24708" y="15375"/>
                  <a:pt x="24885" y="15299"/>
                  <a:pt x="25063" y="15235"/>
                </a:cubicBezTo>
                <a:close/>
                <a:moveTo>
                  <a:pt x="24197" y="16679"/>
                </a:moveTo>
                <a:cubicBezTo>
                  <a:pt x="24294" y="16687"/>
                  <a:pt x="24396" y="16700"/>
                  <a:pt x="24493" y="16713"/>
                </a:cubicBezTo>
                <a:cubicBezTo>
                  <a:pt x="24383" y="16751"/>
                  <a:pt x="24278" y="16789"/>
                  <a:pt x="24172" y="16839"/>
                </a:cubicBezTo>
                <a:cubicBezTo>
                  <a:pt x="24180" y="16784"/>
                  <a:pt x="24189" y="16730"/>
                  <a:pt x="24197" y="16679"/>
                </a:cubicBezTo>
                <a:close/>
                <a:moveTo>
                  <a:pt x="27262" y="17375"/>
                </a:moveTo>
                <a:lnTo>
                  <a:pt x="27376" y="17506"/>
                </a:lnTo>
                <a:cubicBezTo>
                  <a:pt x="27405" y="17574"/>
                  <a:pt x="27430" y="17637"/>
                  <a:pt x="27460" y="17704"/>
                </a:cubicBezTo>
                <a:cubicBezTo>
                  <a:pt x="27456" y="17713"/>
                  <a:pt x="27452" y="17721"/>
                  <a:pt x="27447" y="17730"/>
                </a:cubicBezTo>
                <a:cubicBezTo>
                  <a:pt x="27392" y="17607"/>
                  <a:pt x="27329" y="17489"/>
                  <a:pt x="27262" y="17375"/>
                </a:cubicBezTo>
                <a:close/>
                <a:moveTo>
                  <a:pt x="26557" y="17434"/>
                </a:moveTo>
                <a:cubicBezTo>
                  <a:pt x="26612" y="17451"/>
                  <a:pt x="26662" y="17468"/>
                  <a:pt x="26713" y="17485"/>
                </a:cubicBezTo>
                <a:cubicBezTo>
                  <a:pt x="26848" y="17591"/>
                  <a:pt x="26979" y="17713"/>
                  <a:pt x="27110" y="17848"/>
                </a:cubicBezTo>
                <a:cubicBezTo>
                  <a:pt x="27008" y="17764"/>
                  <a:pt x="26903" y="17692"/>
                  <a:pt x="26789" y="17624"/>
                </a:cubicBezTo>
                <a:cubicBezTo>
                  <a:pt x="26717" y="17561"/>
                  <a:pt x="26637" y="17493"/>
                  <a:pt x="26557" y="17434"/>
                </a:cubicBezTo>
                <a:close/>
                <a:moveTo>
                  <a:pt x="26962" y="17320"/>
                </a:moveTo>
                <a:cubicBezTo>
                  <a:pt x="27051" y="17350"/>
                  <a:pt x="27143" y="17384"/>
                  <a:pt x="27236" y="17417"/>
                </a:cubicBezTo>
                <a:cubicBezTo>
                  <a:pt x="27308" y="17540"/>
                  <a:pt x="27371" y="17666"/>
                  <a:pt x="27426" y="17793"/>
                </a:cubicBezTo>
                <a:cubicBezTo>
                  <a:pt x="27422" y="17818"/>
                  <a:pt x="27414" y="17848"/>
                  <a:pt x="27405" y="17873"/>
                </a:cubicBezTo>
                <a:cubicBezTo>
                  <a:pt x="27278" y="17675"/>
                  <a:pt x="27127" y="17489"/>
                  <a:pt x="26962" y="17320"/>
                </a:cubicBezTo>
                <a:close/>
                <a:moveTo>
                  <a:pt x="26472" y="17156"/>
                </a:moveTo>
                <a:lnTo>
                  <a:pt x="26472" y="17156"/>
                </a:lnTo>
                <a:cubicBezTo>
                  <a:pt x="26603" y="17198"/>
                  <a:pt x="26734" y="17240"/>
                  <a:pt x="26861" y="17282"/>
                </a:cubicBezTo>
                <a:cubicBezTo>
                  <a:pt x="27063" y="17481"/>
                  <a:pt x="27245" y="17700"/>
                  <a:pt x="27392" y="17937"/>
                </a:cubicBezTo>
                <a:cubicBezTo>
                  <a:pt x="27384" y="17983"/>
                  <a:pt x="27380" y="18029"/>
                  <a:pt x="27376" y="18080"/>
                </a:cubicBezTo>
                <a:cubicBezTo>
                  <a:pt x="27164" y="17823"/>
                  <a:pt x="26941" y="17607"/>
                  <a:pt x="26713" y="17426"/>
                </a:cubicBezTo>
                <a:cubicBezTo>
                  <a:pt x="26641" y="17329"/>
                  <a:pt x="26561" y="17240"/>
                  <a:pt x="26472" y="17156"/>
                </a:cubicBezTo>
                <a:close/>
                <a:moveTo>
                  <a:pt x="24510" y="17134"/>
                </a:moveTo>
                <a:cubicBezTo>
                  <a:pt x="24586" y="17134"/>
                  <a:pt x="24662" y="17136"/>
                  <a:pt x="24738" y="17139"/>
                </a:cubicBezTo>
                <a:cubicBezTo>
                  <a:pt x="24484" y="17257"/>
                  <a:pt x="24269" y="17460"/>
                  <a:pt x="24134" y="17709"/>
                </a:cubicBezTo>
                <a:cubicBezTo>
                  <a:pt x="24584" y="17573"/>
                  <a:pt x="25045" y="17507"/>
                  <a:pt x="25507" y="17507"/>
                </a:cubicBezTo>
                <a:cubicBezTo>
                  <a:pt x="25939" y="17507"/>
                  <a:pt x="26371" y="17565"/>
                  <a:pt x="26793" y="17679"/>
                </a:cubicBezTo>
                <a:cubicBezTo>
                  <a:pt x="27008" y="17810"/>
                  <a:pt x="27202" y="17970"/>
                  <a:pt x="27371" y="18156"/>
                </a:cubicBezTo>
                <a:cubicBezTo>
                  <a:pt x="27371" y="18219"/>
                  <a:pt x="27371" y="18283"/>
                  <a:pt x="27376" y="18342"/>
                </a:cubicBezTo>
                <a:cubicBezTo>
                  <a:pt x="27388" y="18608"/>
                  <a:pt x="27447" y="18869"/>
                  <a:pt x="27473" y="19135"/>
                </a:cubicBezTo>
                <a:cubicBezTo>
                  <a:pt x="27515" y="19553"/>
                  <a:pt x="27498" y="19971"/>
                  <a:pt x="27464" y="20389"/>
                </a:cubicBezTo>
                <a:cubicBezTo>
                  <a:pt x="27388" y="20364"/>
                  <a:pt x="27312" y="20338"/>
                  <a:pt x="27245" y="20296"/>
                </a:cubicBezTo>
                <a:cubicBezTo>
                  <a:pt x="27076" y="20182"/>
                  <a:pt x="26996" y="20055"/>
                  <a:pt x="26802" y="19984"/>
                </a:cubicBezTo>
                <a:cubicBezTo>
                  <a:pt x="26734" y="19958"/>
                  <a:pt x="26709" y="19933"/>
                  <a:pt x="26633" y="19920"/>
                </a:cubicBezTo>
                <a:cubicBezTo>
                  <a:pt x="26614" y="19918"/>
                  <a:pt x="26596" y="19918"/>
                  <a:pt x="26579" y="19918"/>
                </a:cubicBezTo>
                <a:cubicBezTo>
                  <a:pt x="26555" y="19918"/>
                  <a:pt x="26533" y="19919"/>
                  <a:pt x="26510" y="19919"/>
                </a:cubicBezTo>
                <a:cubicBezTo>
                  <a:pt x="26479" y="19919"/>
                  <a:pt x="26448" y="19917"/>
                  <a:pt x="26413" y="19908"/>
                </a:cubicBezTo>
                <a:cubicBezTo>
                  <a:pt x="26358" y="19891"/>
                  <a:pt x="26320" y="19853"/>
                  <a:pt x="26244" y="19844"/>
                </a:cubicBezTo>
                <a:cubicBezTo>
                  <a:pt x="26235" y="19843"/>
                  <a:pt x="26225" y="19843"/>
                  <a:pt x="26214" y="19843"/>
                </a:cubicBezTo>
                <a:cubicBezTo>
                  <a:pt x="26165" y="19843"/>
                  <a:pt x="26112" y="19854"/>
                  <a:pt x="26063" y="19854"/>
                </a:cubicBezTo>
                <a:cubicBezTo>
                  <a:pt x="26046" y="19854"/>
                  <a:pt x="26029" y="19852"/>
                  <a:pt x="26012" y="19849"/>
                </a:cubicBezTo>
                <a:cubicBezTo>
                  <a:pt x="25797" y="19811"/>
                  <a:pt x="25835" y="19726"/>
                  <a:pt x="25725" y="19595"/>
                </a:cubicBezTo>
                <a:cubicBezTo>
                  <a:pt x="25632" y="19486"/>
                  <a:pt x="25442" y="19427"/>
                  <a:pt x="25316" y="19363"/>
                </a:cubicBezTo>
                <a:cubicBezTo>
                  <a:pt x="25160" y="19287"/>
                  <a:pt x="25016" y="19102"/>
                  <a:pt x="24852" y="19068"/>
                </a:cubicBezTo>
                <a:cubicBezTo>
                  <a:pt x="24830" y="19064"/>
                  <a:pt x="24808" y="19063"/>
                  <a:pt x="24785" y="19063"/>
                </a:cubicBezTo>
                <a:cubicBezTo>
                  <a:pt x="24699" y="19063"/>
                  <a:pt x="24608" y="19084"/>
                  <a:pt x="24523" y="19084"/>
                </a:cubicBezTo>
                <a:cubicBezTo>
                  <a:pt x="24504" y="19084"/>
                  <a:pt x="24486" y="19083"/>
                  <a:pt x="24467" y="19080"/>
                </a:cubicBezTo>
                <a:cubicBezTo>
                  <a:pt x="24366" y="19059"/>
                  <a:pt x="24265" y="19026"/>
                  <a:pt x="24172" y="18983"/>
                </a:cubicBezTo>
                <a:cubicBezTo>
                  <a:pt x="24121" y="18371"/>
                  <a:pt x="24088" y="17759"/>
                  <a:pt x="24138" y="17143"/>
                </a:cubicBezTo>
                <a:cubicBezTo>
                  <a:pt x="24263" y="17138"/>
                  <a:pt x="24387" y="17134"/>
                  <a:pt x="24510" y="17134"/>
                </a:cubicBezTo>
                <a:close/>
                <a:moveTo>
                  <a:pt x="926" y="0"/>
                </a:moveTo>
                <a:cubicBezTo>
                  <a:pt x="864" y="0"/>
                  <a:pt x="809" y="14"/>
                  <a:pt x="756" y="54"/>
                </a:cubicBezTo>
                <a:cubicBezTo>
                  <a:pt x="713" y="87"/>
                  <a:pt x="675" y="125"/>
                  <a:pt x="629" y="142"/>
                </a:cubicBezTo>
                <a:cubicBezTo>
                  <a:pt x="612" y="151"/>
                  <a:pt x="595" y="151"/>
                  <a:pt x="578" y="159"/>
                </a:cubicBezTo>
                <a:cubicBezTo>
                  <a:pt x="549" y="172"/>
                  <a:pt x="536" y="206"/>
                  <a:pt x="507" y="222"/>
                </a:cubicBezTo>
                <a:cubicBezTo>
                  <a:pt x="477" y="243"/>
                  <a:pt x="447" y="235"/>
                  <a:pt x="418" y="243"/>
                </a:cubicBezTo>
                <a:cubicBezTo>
                  <a:pt x="388" y="256"/>
                  <a:pt x="371" y="269"/>
                  <a:pt x="342" y="273"/>
                </a:cubicBezTo>
                <a:cubicBezTo>
                  <a:pt x="331" y="273"/>
                  <a:pt x="297" y="267"/>
                  <a:pt x="272" y="267"/>
                </a:cubicBezTo>
                <a:cubicBezTo>
                  <a:pt x="259" y="267"/>
                  <a:pt x="249" y="269"/>
                  <a:pt x="245" y="273"/>
                </a:cubicBezTo>
                <a:cubicBezTo>
                  <a:pt x="228" y="294"/>
                  <a:pt x="249" y="353"/>
                  <a:pt x="262" y="370"/>
                </a:cubicBezTo>
                <a:cubicBezTo>
                  <a:pt x="300" y="425"/>
                  <a:pt x="384" y="417"/>
                  <a:pt x="317" y="497"/>
                </a:cubicBezTo>
                <a:cubicBezTo>
                  <a:pt x="272" y="545"/>
                  <a:pt x="232" y="586"/>
                  <a:pt x="170" y="586"/>
                </a:cubicBezTo>
                <a:cubicBezTo>
                  <a:pt x="167" y="586"/>
                  <a:pt x="164" y="586"/>
                  <a:pt x="160" y="585"/>
                </a:cubicBezTo>
                <a:cubicBezTo>
                  <a:pt x="122" y="585"/>
                  <a:pt x="110" y="568"/>
                  <a:pt x="76" y="556"/>
                </a:cubicBezTo>
                <a:cubicBezTo>
                  <a:pt x="55" y="552"/>
                  <a:pt x="25" y="552"/>
                  <a:pt x="0" y="552"/>
                </a:cubicBezTo>
                <a:lnTo>
                  <a:pt x="0" y="936"/>
                </a:lnTo>
                <a:cubicBezTo>
                  <a:pt x="13" y="944"/>
                  <a:pt x="25" y="953"/>
                  <a:pt x="42" y="953"/>
                </a:cubicBezTo>
                <a:cubicBezTo>
                  <a:pt x="51" y="955"/>
                  <a:pt x="59" y="955"/>
                  <a:pt x="68" y="955"/>
                </a:cubicBezTo>
                <a:cubicBezTo>
                  <a:pt x="77" y="955"/>
                  <a:pt x="87" y="955"/>
                  <a:pt x="97" y="957"/>
                </a:cubicBezTo>
                <a:cubicBezTo>
                  <a:pt x="135" y="965"/>
                  <a:pt x="177" y="986"/>
                  <a:pt x="215" y="1003"/>
                </a:cubicBezTo>
                <a:cubicBezTo>
                  <a:pt x="296" y="1033"/>
                  <a:pt x="355" y="1083"/>
                  <a:pt x="422" y="1134"/>
                </a:cubicBezTo>
                <a:cubicBezTo>
                  <a:pt x="456" y="1155"/>
                  <a:pt x="502" y="1172"/>
                  <a:pt x="528" y="1206"/>
                </a:cubicBezTo>
                <a:cubicBezTo>
                  <a:pt x="540" y="1223"/>
                  <a:pt x="549" y="1248"/>
                  <a:pt x="561" y="1269"/>
                </a:cubicBezTo>
                <a:cubicBezTo>
                  <a:pt x="608" y="1341"/>
                  <a:pt x="688" y="1366"/>
                  <a:pt x="739" y="1434"/>
                </a:cubicBezTo>
                <a:cubicBezTo>
                  <a:pt x="777" y="1484"/>
                  <a:pt x="836" y="1543"/>
                  <a:pt x="857" y="1607"/>
                </a:cubicBezTo>
                <a:cubicBezTo>
                  <a:pt x="874" y="1645"/>
                  <a:pt x="870" y="1670"/>
                  <a:pt x="874" y="1712"/>
                </a:cubicBezTo>
                <a:cubicBezTo>
                  <a:pt x="843" y="1676"/>
                  <a:pt x="805" y="1665"/>
                  <a:pt x="765" y="1665"/>
                </a:cubicBezTo>
                <a:cubicBezTo>
                  <a:pt x="740" y="1665"/>
                  <a:pt x="714" y="1669"/>
                  <a:pt x="688" y="1674"/>
                </a:cubicBezTo>
                <a:cubicBezTo>
                  <a:pt x="670" y="1680"/>
                  <a:pt x="650" y="1686"/>
                  <a:pt x="629" y="1686"/>
                </a:cubicBezTo>
                <a:cubicBezTo>
                  <a:pt x="621" y="1686"/>
                  <a:pt x="612" y="1685"/>
                  <a:pt x="604" y="1683"/>
                </a:cubicBezTo>
                <a:cubicBezTo>
                  <a:pt x="566" y="1670"/>
                  <a:pt x="553" y="1628"/>
                  <a:pt x="515" y="1611"/>
                </a:cubicBezTo>
                <a:cubicBezTo>
                  <a:pt x="490" y="1598"/>
                  <a:pt x="452" y="1598"/>
                  <a:pt x="422" y="1590"/>
                </a:cubicBezTo>
                <a:cubicBezTo>
                  <a:pt x="380" y="1577"/>
                  <a:pt x="346" y="1560"/>
                  <a:pt x="308" y="1543"/>
                </a:cubicBezTo>
                <a:cubicBezTo>
                  <a:pt x="245" y="1505"/>
                  <a:pt x="173" y="1467"/>
                  <a:pt x="101" y="1434"/>
                </a:cubicBezTo>
                <a:cubicBezTo>
                  <a:pt x="68" y="1421"/>
                  <a:pt x="34" y="1413"/>
                  <a:pt x="0" y="1413"/>
                </a:cubicBezTo>
                <a:lnTo>
                  <a:pt x="0" y="2215"/>
                </a:lnTo>
                <a:cubicBezTo>
                  <a:pt x="72" y="2215"/>
                  <a:pt x="139" y="2219"/>
                  <a:pt x="207" y="2236"/>
                </a:cubicBezTo>
                <a:cubicBezTo>
                  <a:pt x="215" y="2269"/>
                  <a:pt x="194" y="2324"/>
                  <a:pt x="211" y="2354"/>
                </a:cubicBezTo>
                <a:cubicBezTo>
                  <a:pt x="220" y="2375"/>
                  <a:pt x="283" y="2383"/>
                  <a:pt x="304" y="2392"/>
                </a:cubicBezTo>
                <a:cubicBezTo>
                  <a:pt x="346" y="2404"/>
                  <a:pt x="393" y="2404"/>
                  <a:pt x="435" y="2426"/>
                </a:cubicBezTo>
                <a:cubicBezTo>
                  <a:pt x="473" y="2442"/>
                  <a:pt x="494" y="2489"/>
                  <a:pt x="464" y="2531"/>
                </a:cubicBezTo>
                <a:cubicBezTo>
                  <a:pt x="435" y="2565"/>
                  <a:pt x="380" y="2599"/>
                  <a:pt x="342" y="2599"/>
                </a:cubicBezTo>
                <a:cubicBezTo>
                  <a:pt x="342" y="2594"/>
                  <a:pt x="342" y="2590"/>
                  <a:pt x="338" y="2586"/>
                </a:cubicBezTo>
                <a:cubicBezTo>
                  <a:pt x="329" y="2581"/>
                  <a:pt x="317" y="2579"/>
                  <a:pt x="305" y="2579"/>
                </a:cubicBezTo>
                <a:cubicBezTo>
                  <a:pt x="289" y="2579"/>
                  <a:pt x="272" y="2582"/>
                  <a:pt x="258" y="2582"/>
                </a:cubicBezTo>
                <a:cubicBezTo>
                  <a:pt x="198" y="2582"/>
                  <a:pt x="156" y="2544"/>
                  <a:pt x="106" y="2535"/>
                </a:cubicBezTo>
                <a:cubicBezTo>
                  <a:pt x="72" y="2527"/>
                  <a:pt x="38" y="2527"/>
                  <a:pt x="0" y="2527"/>
                </a:cubicBezTo>
                <a:lnTo>
                  <a:pt x="0" y="2848"/>
                </a:lnTo>
                <a:cubicBezTo>
                  <a:pt x="20" y="2846"/>
                  <a:pt x="40" y="2846"/>
                  <a:pt x="60" y="2846"/>
                </a:cubicBezTo>
                <a:cubicBezTo>
                  <a:pt x="101" y="2846"/>
                  <a:pt x="142" y="2848"/>
                  <a:pt x="182" y="2848"/>
                </a:cubicBezTo>
                <a:lnTo>
                  <a:pt x="346" y="2848"/>
                </a:lnTo>
                <a:cubicBezTo>
                  <a:pt x="342" y="3012"/>
                  <a:pt x="333" y="3173"/>
                  <a:pt x="333" y="3333"/>
                </a:cubicBezTo>
                <a:cubicBezTo>
                  <a:pt x="296" y="3337"/>
                  <a:pt x="262" y="3346"/>
                  <a:pt x="224" y="3346"/>
                </a:cubicBezTo>
                <a:cubicBezTo>
                  <a:pt x="179" y="3346"/>
                  <a:pt x="130" y="3342"/>
                  <a:pt x="81" y="3342"/>
                </a:cubicBezTo>
                <a:cubicBezTo>
                  <a:pt x="57" y="3342"/>
                  <a:pt x="32" y="3343"/>
                  <a:pt x="8" y="3346"/>
                </a:cubicBezTo>
                <a:cubicBezTo>
                  <a:pt x="8" y="3350"/>
                  <a:pt x="4" y="3350"/>
                  <a:pt x="0" y="3350"/>
                </a:cubicBezTo>
                <a:lnTo>
                  <a:pt x="0" y="3861"/>
                </a:lnTo>
                <a:lnTo>
                  <a:pt x="270" y="3861"/>
                </a:lnTo>
                <a:cubicBezTo>
                  <a:pt x="287" y="3861"/>
                  <a:pt x="304" y="3861"/>
                  <a:pt x="325" y="3856"/>
                </a:cubicBezTo>
                <a:cubicBezTo>
                  <a:pt x="325" y="3911"/>
                  <a:pt x="325" y="3962"/>
                  <a:pt x="325" y="4013"/>
                </a:cubicBezTo>
                <a:cubicBezTo>
                  <a:pt x="300" y="4034"/>
                  <a:pt x="287" y="4067"/>
                  <a:pt x="258" y="4080"/>
                </a:cubicBezTo>
                <a:cubicBezTo>
                  <a:pt x="251" y="4082"/>
                  <a:pt x="244" y="4083"/>
                  <a:pt x="235" y="4083"/>
                </a:cubicBezTo>
                <a:cubicBezTo>
                  <a:pt x="210" y="4083"/>
                  <a:pt x="178" y="4076"/>
                  <a:pt x="156" y="4076"/>
                </a:cubicBezTo>
                <a:cubicBezTo>
                  <a:pt x="106" y="4076"/>
                  <a:pt x="51" y="4084"/>
                  <a:pt x="0" y="4097"/>
                </a:cubicBezTo>
                <a:lnTo>
                  <a:pt x="0" y="4684"/>
                </a:lnTo>
                <a:cubicBezTo>
                  <a:pt x="13" y="4663"/>
                  <a:pt x="25" y="4646"/>
                  <a:pt x="42" y="4637"/>
                </a:cubicBezTo>
                <a:cubicBezTo>
                  <a:pt x="46" y="4646"/>
                  <a:pt x="55" y="4654"/>
                  <a:pt x="55" y="4663"/>
                </a:cubicBezTo>
                <a:cubicBezTo>
                  <a:pt x="72" y="4709"/>
                  <a:pt x="80" y="4755"/>
                  <a:pt x="84" y="4810"/>
                </a:cubicBezTo>
                <a:cubicBezTo>
                  <a:pt x="89" y="4857"/>
                  <a:pt x="97" y="4907"/>
                  <a:pt x="110" y="4958"/>
                </a:cubicBezTo>
                <a:cubicBezTo>
                  <a:pt x="118" y="4983"/>
                  <a:pt x="118" y="5013"/>
                  <a:pt x="122" y="5047"/>
                </a:cubicBezTo>
                <a:cubicBezTo>
                  <a:pt x="122" y="5059"/>
                  <a:pt x="122" y="5072"/>
                  <a:pt x="122" y="5085"/>
                </a:cubicBezTo>
                <a:cubicBezTo>
                  <a:pt x="97" y="5085"/>
                  <a:pt x="76" y="5085"/>
                  <a:pt x="59" y="5093"/>
                </a:cubicBezTo>
                <a:cubicBezTo>
                  <a:pt x="34" y="5106"/>
                  <a:pt x="21" y="5144"/>
                  <a:pt x="0" y="5169"/>
                </a:cubicBezTo>
                <a:lnTo>
                  <a:pt x="0" y="5739"/>
                </a:lnTo>
                <a:lnTo>
                  <a:pt x="25" y="5739"/>
                </a:lnTo>
                <a:cubicBezTo>
                  <a:pt x="72" y="5739"/>
                  <a:pt x="80" y="5760"/>
                  <a:pt x="101" y="5806"/>
                </a:cubicBezTo>
                <a:cubicBezTo>
                  <a:pt x="114" y="5836"/>
                  <a:pt x="122" y="5870"/>
                  <a:pt x="139" y="5899"/>
                </a:cubicBezTo>
                <a:lnTo>
                  <a:pt x="139" y="5996"/>
                </a:lnTo>
                <a:cubicBezTo>
                  <a:pt x="139" y="6064"/>
                  <a:pt x="144" y="6136"/>
                  <a:pt x="144" y="6207"/>
                </a:cubicBezTo>
                <a:cubicBezTo>
                  <a:pt x="135" y="6212"/>
                  <a:pt x="127" y="6216"/>
                  <a:pt x="118" y="6220"/>
                </a:cubicBezTo>
                <a:cubicBezTo>
                  <a:pt x="80" y="6250"/>
                  <a:pt x="72" y="6309"/>
                  <a:pt x="25" y="6334"/>
                </a:cubicBezTo>
                <a:cubicBezTo>
                  <a:pt x="17" y="6338"/>
                  <a:pt x="8" y="6338"/>
                  <a:pt x="0" y="6338"/>
                </a:cubicBezTo>
                <a:lnTo>
                  <a:pt x="0" y="7068"/>
                </a:lnTo>
                <a:cubicBezTo>
                  <a:pt x="59" y="7060"/>
                  <a:pt x="118" y="7043"/>
                  <a:pt x="182" y="7039"/>
                </a:cubicBezTo>
                <a:cubicBezTo>
                  <a:pt x="182" y="7056"/>
                  <a:pt x="182" y="7077"/>
                  <a:pt x="186" y="7094"/>
                </a:cubicBezTo>
                <a:cubicBezTo>
                  <a:pt x="190" y="7149"/>
                  <a:pt x="194" y="7203"/>
                  <a:pt x="194" y="7258"/>
                </a:cubicBezTo>
                <a:cubicBezTo>
                  <a:pt x="194" y="7313"/>
                  <a:pt x="194" y="7372"/>
                  <a:pt x="194" y="7431"/>
                </a:cubicBezTo>
                <a:cubicBezTo>
                  <a:pt x="194" y="7503"/>
                  <a:pt x="194" y="7571"/>
                  <a:pt x="194" y="7642"/>
                </a:cubicBezTo>
                <a:cubicBezTo>
                  <a:pt x="194" y="7651"/>
                  <a:pt x="194" y="7655"/>
                  <a:pt x="194" y="7663"/>
                </a:cubicBezTo>
                <a:cubicBezTo>
                  <a:pt x="160" y="7659"/>
                  <a:pt x="122" y="7655"/>
                  <a:pt x="63" y="7647"/>
                </a:cubicBezTo>
                <a:cubicBezTo>
                  <a:pt x="38" y="7647"/>
                  <a:pt x="21" y="7638"/>
                  <a:pt x="0" y="7634"/>
                </a:cubicBezTo>
                <a:lnTo>
                  <a:pt x="0" y="22533"/>
                </a:lnTo>
                <a:lnTo>
                  <a:pt x="31394" y="22533"/>
                </a:lnTo>
                <a:cubicBezTo>
                  <a:pt x="31356" y="22512"/>
                  <a:pt x="31313" y="22491"/>
                  <a:pt x="31280" y="22457"/>
                </a:cubicBezTo>
                <a:cubicBezTo>
                  <a:pt x="31174" y="22364"/>
                  <a:pt x="31136" y="22237"/>
                  <a:pt x="31014" y="22157"/>
                </a:cubicBezTo>
                <a:cubicBezTo>
                  <a:pt x="30955" y="22117"/>
                  <a:pt x="30883" y="22082"/>
                  <a:pt x="30813" y="22082"/>
                </a:cubicBezTo>
                <a:cubicBezTo>
                  <a:pt x="30787" y="22082"/>
                  <a:pt x="30760" y="22087"/>
                  <a:pt x="30735" y="22098"/>
                </a:cubicBezTo>
                <a:cubicBezTo>
                  <a:pt x="30697" y="22119"/>
                  <a:pt x="30672" y="22221"/>
                  <a:pt x="30630" y="22229"/>
                </a:cubicBezTo>
                <a:cubicBezTo>
                  <a:pt x="30620" y="22231"/>
                  <a:pt x="30611" y="22233"/>
                  <a:pt x="30602" y="22233"/>
                </a:cubicBezTo>
                <a:cubicBezTo>
                  <a:pt x="30519" y="22233"/>
                  <a:pt x="30476" y="22131"/>
                  <a:pt x="30419" y="22086"/>
                </a:cubicBezTo>
                <a:cubicBezTo>
                  <a:pt x="30284" y="21980"/>
                  <a:pt x="30199" y="21934"/>
                  <a:pt x="30026" y="21925"/>
                </a:cubicBezTo>
                <a:cubicBezTo>
                  <a:pt x="29991" y="21924"/>
                  <a:pt x="29958" y="21923"/>
                  <a:pt x="29926" y="21923"/>
                </a:cubicBezTo>
                <a:cubicBezTo>
                  <a:pt x="29880" y="21923"/>
                  <a:pt x="29837" y="21924"/>
                  <a:pt x="29796" y="21924"/>
                </a:cubicBezTo>
                <a:cubicBezTo>
                  <a:pt x="29640" y="21924"/>
                  <a:pt x="29516" y="21910"/>
                  <a:pt x="29355" y="21769"/>
                </a:cubicBezTo>
                <a:cubicBezTo>
                  <a:pt x="29207" y="21634"/>
                  <a:pt x="29085" y="21436"/>
                  <a:pt x="28925" y="21322"/>
                </a:cubicBezTo>
                <a:cubicBezTo>
                  <a:pt x="28794" y="21229"/>
                  <a:pt x="28722" y="21279"/>
                  <a:pt x="28595" y="21225"/>
                </a:cubicBezTo>
                <a:cubicBezTo>
                  <a:pt x="28426" y="21149"/>
                  <a:pt x="28321" y="20946"/>
                  <a:pt x="28190" y="20828"/>
                </a:cubicBezTo>
                <a:cubicBezTo>
                  <a:pt x="28093" y="20739"/>
                  <a:pt x="27988" y="20646"/>
                  <a:pt x="27874" y="20570"/>
                </a:cubicBezTo>
                <a:cubicBezTo>
                  <a:pt x="27840" y="20093"/>
                  <a:pt x="27823" y="19616"/>
                  <a:pt x="27869" y="19135"/>
                </a:cubicBezTo>
                <a:cubicBezTo>
                  <a:pt x="27895" y="18869"/>
                  <a:pt x="27954" y="18608"/>
                  <a:pt x="27966" y="18342"/>
                </a:cubicBezTo>
                <a:cubicBezTo>
                  <a:pt x="27975" y="18241"/>
                  <a:pt x="27971" y="18135"/>
                  <a:pt x="27962" y="18029"/>
                </a:cubicBezTo>
                <a:cubicBezTo>
                  <a:pt x="28034" y="17937"/>
                  <a:pt x="28118" y="17852"/>
                  <a:pt x="28203" y="17776"/>
                </a:cubicBezTo>
                <a:cubicBezTo>
                  <a:pt x="28739" y="17506"/>
                  <a:pt x="29328" y="17350"/>
                  <a:pt x="29915" y="17350"/>
                </a:cubicBezTo>
                <a:cubicBezTo>
                  <a:pt x="30271" y="17350"/>
                  <a:pt x="30626" y="17407"/>
                  <a:pt x="30967" y="17531"/>
                </a:cubicBezTo>
                <a:cubicBezTo>
                  <a:pt x="30697" y="17228"/>
                  <a:pt x="30322" y="17017"/>
                  <a:pt x="29916" y="16953"/>
                </a:cubicBezTo>
                <a:cubicBezTo>
                  <a:pt x="29825" y="16939"/>
                  <a:pt x="29732" y="16932"/>
                  <a:pt x="29639" y="16932"/>
                </a:cubicBezTo>
                <a:cubicBezTo>
                  <a:pt x="29326" y="16932"/>
                  <a:pt x="29012" y="17013"/>
                  <a:pt x="28739" y="17173"/>
                </a:cubicBezTo>
                <a:cubicBezTo>
                  <a:pt x="28486" y="17320"/>
                  <a:pt x="28266" y="17536"/>
                  <a:pt x="28118" y="17789"/>
                </a:cubicBezTo>
                <a:cubicBezTo>
                  <a:pt x="28059" y="17848"/>
                  <a:pt x="28004" y="17907"/>
                  <a:pt x="27954" y="17970"/>
                </a:cubicBezTo>
                <a:cubicBezTo>
                  <a:pt x="27950" y="17954"/>
                  <a:pt x="27950" y="17941"/>
                  <a:pt x="27945" y="17928"/>
                </a:cubicBezTo>
                <a:cubicBezTo>
                  <a:pt x="27979" y="17869"/>
                  <a:pt x="28013" y="17814"/>
                  <a:pt x="28051" y="17759"/>
                </a:cubicBezTo>
                <a:cubicBezTo>
                  <a:pt x="28161" y="17633"/>
                  <a:pt x="28287" y="17515"/>
                  <a:pt x="28422" y="17392"/>
                </a:cubicBezTo>
                <a:cubicBezTo>
                  <a:pt x="29034" y="16852"/>
                  <a:pt x="29735" y="16451"/>
                  <a:pt x="30507" y="16198"/>
                </a:cubicBezTo>
                <a:cubicBezTo>
                  <a:pt x="30347" y="16155"/>
                  <a:pt x="30183" y="16134"/>
                  <a:pt x="30018" y="16134"/>
                </a:cubicBezTo>
                <a:cubicBezTo>
                  <a:pt x="29536" y="16134"/>
                  <a:pt x="29052" y="16310"/>
                  <a:pt x="28671" y="16616"/>
                </a:cubicBezTo>
                <a:cubicBezTo>
                  <a:pt x="28583" y="16683"/>
                  <a:pt x="28502" y="16763"/>
                  <a:pt x="28426" y="16843"/>
                </a:cubicBezTo>
                <a:cubicBezTo>
                  <a:pt x="28439" y="16810"/>
                  <a:pt x="28456" y="16772"/>
                  <a:pt x="28473" y="16738"/>
                </a:cubicBezTo>
                <a:cubicBezTo>
                  <a:pt x="28638" y="16421"/>
                  <a:pt x="28874" y="16155"/>
                  <a:pt x="29093" y="15877"/>
                </a:cubicBezTo>
                <a:cubicBezTo>
                  <a:pt x="29309" y="15594"/>
                  <a:pt x="29486" y="15294"/>
                  <a:pt x="29549" y="14948"/>
                </a:cubicBezTo>
                <a:lnTo>
                  <a:pt x="29549" y="14948"/>
                </a:lnTo>
                <a:cubicBezTo>
                  <a:pt x="29279" y="14978"/>
                  <a:pt x="29030" y="15121"/>
                  <a:pt x="28836" y="15316"/>
                </a:cubicBezTo>
                <a:cubicBezTo>
                  <a:pt x="28861" y="15214"/>
                  <a:pt x="28887" y="15117"/>
                  <a:pt x="28908" y="15016"/>
                </a:cubicBezTo>
                <a:cubicBezTo>
                  <a:pt x="28920" y="14961"/>
                  <a:pt x="28933" y="14733"/>
                  <a:pt x="28971" y="14699"/>
                </a:cubicBezTo>
                <a:lnTo>
                  <a:pt x="28971" y="14699"/>
                </a:lnTo>
                <a:cubicBezTo>
                  <a:pt x="28705" y="14910"/>
                  <a:pt x="28494" y="15176"/>
                  <a:pt x="28329" y="15476"/>
                </a:cubicBezTo>
                <a:cubicBezTo>
                  <a:pt x="28351" y="15362"/>
                  <a:pt x="28363" y="15248"/>
                  <a:pt x="28376" y="15134"/>
                </a:cubicBezTo>
                <a:cubicBezTo>
                  <a:pt x="28405" y="14775"/>
                  <a:pt x="28426" y="14134"/>
                  <a:pt x="28283" y="13805"/>
                </a:cubicBezTo>
                <a:cubicBezTo>
                  <a:pt x="28152" y="14100"/>
                  <a:pt x="28042" y="14404"/>
                  <a:pt x="27954" y="14716"/>
                </a:cubicBezTo>
                <a:cubicBezTo>
                  <a:pt x="27941" y="14400"/>
                  <a:pt x="27869" y="14087"/>
                  <a:pt x="27730" y="13800"/>
                </a:cubicBezTo>
                <a:cubicBezTo>
                  <a:pt x="27654" y="14100"/>
                  <a:pt x="27603" y="14404"/>
                  <a:pt x="27587" y="14712"/>
                </a:cubicBezTo>
                <a:cubicBezTo>
                  <a:pt x="27587" y="14704"/>
                  <a:pt x="27582" y="14695"/>
                  <a:pt x="27582" y="14687"/>
                </a:cubicBezTo>
                <a:cubicBezTo>
                  <a:pt x="27494" y="14366"/>
                  <a:pt x="27380" y="14058"/>
                  <a:pt x="27164" y="13741"/>
                </a:cubicBezTo>
                <a:cubicBezTo>
                  <a:pt x="27135" y="14032"/>
                  <a:pt x="27122" y="14328"/>
                  <a:pt x="27122" y="14632"/>
                </a:cubicBezTo>
                <a:cubicBezTo>
                  <a:pt x="27025" y="14417"/>
                  <a:pt x="26877" y="14222"/>
                  <a:pt x="26679" y="14075"/>
                </a:cubicBezTo>
                <a:lnTo>
                  <a:pt x="26679" y="14075"/>
                </a:lnTo>
                <a:cubicBezTo>
                  <a:pt x="26671" y="14222"/>
                  <a:pt x="26679" y="14370"/>
                  <a:pt x="26700" y="14518"/>
                </a:cubicBezTo>
                <a:cubicBezTo>
                  <a:pt x="26654" y="14509"/>
                  <a:pt x="26607" y="14497"/>
                  <a:pt x="26561" y="14493"/>
                </a:cubicBezTo>
                <a:cubicBezTo>
                  <a:pt x="26481" y="14476"/>
                  <a:pt x="26396" y="14471"/>
                  <a:pt x="26316" y="14467"/>
                </a:cubicBezTo>
                <a:cubicBezTo>
                  <a:pt x="26177" y="14374"/>
                  <a:pt x="26029" y="14294"/>
                  <a:pt x="25873" y="14227"/>
                </a:cubicBezTo>
                <a:cubicBezTo>
                  <a:pt x="26308" y="13969"/>
                  <a:pt x="26768" y="13758"/>
                  <a:pt x="27257" y="13602"/>
                </a:cubicBezTo>
                <a:cubicBezTo>
                  <a:pt x="27067" y="13550"/>
                  <a:pt x="26871" y="13525"/>
                  <a:pt x="26676" y="13525"/>
                </a:cubicBezTo>
                <a:cubicBezTo>
                  <a:pt x="26107" y="13525"/>
                  <a:pt x="25538" y="13734"/>
                  <a:pt x="25092" y="14092"/>
                </a:cubicBezTo>
                <a:cubicBezTo>
                  <a:pt x="24987" y="14172"/>
                  <a:pt x="24890" y="14265"/>
                  <a:pt x="24801" y="14362"/>
                </a:cubicBezTo>
                <a:cubicBezTo>
                  <a:pt x="24822" y="14319"/>
                  <a:pt x="24839" y="14277"/>
                  <a:pt x="24860" y="14235"/>
                </a:cubicBezTo>
                <a:cubicBezTo>
                  <a:pt x="25050" y="13864"/>
                  <a:pt x="25333" y="13551"/>
                  <a:pt x="25590" y="13222"/>
                </a:cubicBezTo>
                <a:cubicBezTo>
                  <a:pt x="25843" y="12889"/>
                  <a:pt x="26054" y="12538"/>
                  <a:pt x="26126" y="12125"/>
                </a:cubicBezTo>
                <a:lnTo>
                  <a:pt x="26126" y="12125"/>
                </a:lnTo>
                <a:cubicBezTo>
                  <a:pt x="25805" y="12163"/>
                  <a:pt x="25514" y="12332"/>
                  <a:pt x="25286" y="12559"/>
                </a:cubicBezTo>
                <a:cubicBezTo>
                  <a:pt x="25316" y="12441"/>
                  <a:pt x="25345" y="12323"/>
                  <a:pt x="25371" y="12205"/>
                </a:cubicBezTo>
                <a:cubicBezTo>
                  <a:pt x="25388" y="12142"/>
                  <a:pt x="25400" y="11871"/>
                  <a:pt x="25447" y="11834"/>
                </a:cubicBezTo>
                <a:lnTo>
                  <a:pt x="25447" y="11834"/>
                </a:lnTo>
                <a:cubicBezTo>
                  <a:pt x="25130" y="12083"/>
                  <a:pt x="24881" y="12399"/>
                  <a:pt x="24687" y="12749"/>
                </a:cubicBezTo>
                <a:cubicBezTo>
                  <a:pt x="24712" y="12619"/>
                  <a:pt x="24729" y="12483"/>
                  <a:pt x="24742" y="12348"/>
                </a:cubicBezTo>
                <a:cubicBezTo>
                  <a:pt x="24776" y="11922"/>
                  <a:pt x="24805" y="11171"/>
                  <a:pt x="24636" y="10778"/>
                </a:cubicBezTo>
                <a:cubicBezTo>
                  <a:pt x="24484" y="11129"/>
                  <a:pt x="24354" y="11487"/>
                  <a:pt x="24244" y="11855"/>
                </a:cubicBezTo>
                <a:cubicBezTo>
                  <a:pt x="24231" y="11479"/>
                  <a:pt x="24147" y="11112"/>
                  <a:pt x="23982" y="10774"/>
                </a:cubicBezTo>
                <a:cubicBezTo>
                  <a:pt x="23893" y="11129"/>
                  <a:pt x="23834" y="11487"/>
                  <a:pt x="23813" y="11850"/>
                </a:cubicBezTo>
                <a:cubicBezTo>
                  <a:pt x="23813" y="11842"/>
                  <a:pt x="23809" y="11829"/>
                  <a:pt x="23805" y="11821"/>
                </a:cubicBezTo>
                <a:cubicBezTo>
                  <a:pt x="23704" y="11441"/>
                  <a:pt x="23568" y="11078"/>
                  <a:pt x="23315" y="10707"/>
                </a:cubicBezTo>
                <a:cubicBezTo>
                  <a:pt x="23281" y="11048"/>
                  <a:pt x="23265" y="11399"/>
                  <a:pt x="23269" y="11753"/>
                </a:cubicBezTo>
                <a:cubicBezTo>
                  <a:pt x="23151" y="11500"/>
                  <a:pt x="22978" y="11272"/>
                  <a:pt x="22745" y="11095"/>
                </a:cubicBezTo>
                <a:lnTo>
                  <a:pt x="22745" y="11095"/>
                </a:lnTo>
                <a:cubicBezTo>
                  <a:pt x="22724" y="11420"/>
                  <a:pt x="22771" y="11749"/>
                  <a:pt x="22876" y="12057"/>
                </a:cubicBezTo>
                <a:cubicBezTo>
                  <a:pt x="22522" y="11660"/>
                  <a:pt x="22074" y="11352"/>
                  <a:pt x="21551" y="11188"/>
                </a:cubicBezTo>
                <a:lnTo>
                  <a:pt x="21551" y="11188"/>
                </a:lnTo>
                <a:cubicBezTo>
                  <a:pt x="21732" y="11563"/>
                  <a:pt x="21939" y="11918"/>
                  <a:pt x="22159" y="12268"/>
                </a:cubicBezTo>
                <a:cubicBezTo>
                  <a:pt x="22070" y="12222"/>
                  <a:pt x="21981" y="12175"/>
                  <a:pt x="21884" y="12137"/>
                </a:cubicBezTo>
                <a:cubicBezTo>
                  <a:pt x="21638" y="12042"/>
                  <a:pt x="21374" y="11992"/>
                  <a:pt x="21108" y="11992"/>
                </a:cubicBezTo>
                <a:cubicBezTo>
                  <a:pt x="21079" y="11992"/>
                  <a:pt x="21049" y="11993"/>
                  <a:pt x="21019" y="11994"/>
                </a:cubicBezTo>
                <a:cubicBezTo>
                  <a:pt x="20871" y="12002"/>
                  <a:pt x="20728" y="12023"/>
                  <a:pt x="20584" y="12057"/>
                </a:cubicBezTo>
                <a:cubicBezTo>
                  <a:pt x="20508" y="12078"/>
                  <a:pt x="20437" y="12099"/>
                  <a:pt x="20365" y="12129"/>
                </a:cubicBezTo>
                <a:cubicBezTo>
                  <a:pt x="20341" y="12137"/>
                  <a:pt x="20222" y="12210"/>
                  <a:pt x="20192" y="12210"/>
                </a:cubicBezTo>
                <a:cubicBezTo>
                  <a:pt x="20190" y="12210"/>
                  <a:pt x="20189" y="12210"/>
                  <a:pt x="20188" y="12209"/>
                </a:cubicBezTo>
                <a:lnTo>
                  <a:pt x="20188" y="12209"/>
                </a:lnTo>
                <a:cubicBezTo>
                  <a:pt x="20610" y="12382"/>
                  <a:pt x="21049" y="12534"/>
                  <a:pt x="21462" y="12733"/>
                </a:cubicBezTo>
                <a:cubicBezTo>
                  <a:pt x="21673" y="12834"/>
                  <a:pt x="21876" y="12948"/>
                  <a:pt x="22066" y="13083"/>
                </a:cubicBezTo>
                <a:cubicBezTo>
                  <a:pt x="21973" y="13036"/>
                  <a:pt x="21872" y="12998"/>
                  <a:pt x="21770" y="12969"/>
                </a:cubicBezTo>
                <a:cubicBezTo>
                  <a:pt x="21641" y="12934"/>
                  <a:pt x="21510" y="12916"/>
                  <a:pt x="21382" y="12916"/>
                </a:cubicBezTo>
                <a:cubicBezTo>
                  <a:pt x="21036" y="12916"/>
                  <a:pt x="20707" y="13046"/>
                  <a:pt x="20458" y="13311"/>
                </a:cubicBezTo>
                <a:cubicBezTo>
                  <a:pt x="21040" y="13319"/>
                  <a:pt x="21661" y="13336"/>
                  <a:pt x="22146" y="13653"/>
                </a:cubicBezTo>
                <a:cubicBezTo>
                  <a:pt x="22332" y="13775"/>
                  <a:pt x="22488" y="13927"/>
                  <a:pt x="22631" y="14092"/>
                </a:cubicBezTo>
                <a:cubicBezTo>
                  <a:pt x="22636" y="14092"/>
                  <a:pt x="22636" y="14096"/>
                  <a:pt x="22636" y="14096"/>
                </a:cubicBezTo>
                <a:cubicBezTo>
                  <a:pt x="22640" y="14100"/>
                  <a:pt x="22644" y="14104"/>
                  <a:pt x="22648" y="14108"/>
                </a:cubicBezTo>
                <a:cubicBezTo>
                  <a:pt x="22391" y="13927"/>
                  <a:pt x="22104" y="13788"/>
                  <a:pt x="21800" y="13716"/>
                </a:cubicBezTo>
                <a:cubicBezTo>
                  <a:pt x="21616" y="13671"/>
                  <a:pt x="21429" y="13649"/>
                  <a:pt x="21244" y="13649"/>
                </a:cubicBezTo>
                <a:cubicBezTo>
                  <a:pt x="20713" y="13649"/>
                  <a:pt x="20189" y="13828"/>
                  <a:pt x="19757" y="14159"/>
                </a:cubicBezTo>
                <a:cubicBezTo>
                  <a:pt x="19896" y="14172"/>
                  <a:pt x="20032" y="14189"/>
                  <a:pt x="20167" y="14210"/>
                </a:cubicBezTo>
                <a:cubicBezTo>
                  <a:pt x="19820" y="14315"/>
                  <a:pt x="19491" y="14476"/>
                  <a:pt x="19259" y="14750"/>
                </a:cubicBezTo>
                <a:cubicBezTo>
                  <a:pt x="19559" y="14718"/>
                  <a:pt x="19861" y="14703"/>
                  <a:pt x="20163" y="14703"/>
                </a:cubicBezTo>
                <a:cubicBezTo>
                  <a:pt x="20261" y="14703"/>
                  <a:pt x="20360" y="14705"/>
                  <a:pt x="20458" y="14708"/>
                </a:cubicBezTo>
                <a:cubicBezTo>
                  <a:pt x="20158" y="14851"/>
                  <a:pt x="19905" y="15088"/>
                  <a:pt x="19744" y="15383"/>
                </a:cubicBezTo>
                <a:cubicBezTo>
                  <a:pt x="20274" y="15222"/>
                  <a:pt x="20816" y="15143"/>
                  <a:pt x="21359" y="15143"/>
                </a:cubicBezTo>
                <a:cubicBezTo>
                  <a:pt x="21868" y="15143"/>
                  <a:pt x="22378" y="15212"/>
                  <a:pt x="22876" y="15349"/>
                </a:cubicBezTo>
                <a:cubicBezTo>
                  <a:pt x="23130" y="15501"/>
                  <a:pt x="23362" y="15687"/>
                  <a:pt x="23560" y="15906"/>
                </a:cubicBezTo>
                <a:cubicBezTo>
                  <a:pt x="23560" y="15982"/>
                  <a:pt x="23560" y="16054"/>
                  <a:pt x="23564" y="16130"/>
                </a:cubicBezTo>
                <a:cubicBezTo>
                  <a:pt x="23581" y="16442"/>
                  <a:pt x="23649" y="16751"/>
                  <a:pt x="23678" y="17063"/>
                </a:cubicBezTo>
                <a:cubicBezTo>
                  <a:pt x="23729" y="17557"/>
                  <a:pt x="23712" y="18051"/>
                  <a:pt x="23670" y="18544"/>
                </a:cubicBezTo>
                <a:cubicBezTo>
                  <a:pt x="23556" y="18388"/>
                  <a:pt x="23476" y="18405"/>
                  <a:pt x="23277" y="18367"/>
                </a:cubicBezTo>
                <a:cubicBezTo>
                  <a:pt x="23054" y="18325"/>
                  <a:pt x="22876" y="18207"/>
                  <a:pt x="22691" y="18089"/>
                </a:cubicBezTo>
                <a:cubicBezTo>
                  <a:pt x="22184" y="17772"/>
                  <a:pt x="21581" y="17666"/>
                  <a:pt x="21002" y="17586"/>
                </a:cubicBezTo>
                <a:cubicBezTo>
                  <a:pt x="20652" y="17536"/>
                  <a:pt x="20289" y="17472"/>
                  <a:pt x="19985" y="17278"/>
                </a:cubicBezTo>
                <a:cubicBezTo>
                  <a:pt x="19913" y="17236"/>
                  <a:pt x="19837" y="17177"/>
                  <a:pt x="19774" y="17126"/>
                </a:cubicBezTo>
                <a:cubicBezTo>
                  <a:pt x="19732" y="17088"/>
                  <a:pt x="19749" y="17033"/>
                  <a:pt x="19685" y="17004"/>
                </a:cubicBezTo>
                <a:cubicBezTo>
                  <a:pt x="19603" y="16965"/>
                  <a:pt x="19526" y="16949"/>
                  <a:pt x="19453" y="16949"/>
                </a:cubicBezTo>
                <a:cubicBezTo>
                  <a:pt x="19168" y="16949"/>
                  <a:pt x="18938" y="17186"/>
                  <a:pt x="18677" y="17223"/>
                </a:cubicBezTo>
                <a:cubicBezTo>
                  <a:pt x="18654" y="17226"/>
                  <a:pt x="18632" y="17227"/>
                  <a:pt x="18611" y="17227"/>
                </a:cubicBezTo>
                <a:cubicBezTo>
                  <a:pt x="18534" y="17227"/>
                  <a:pt x="18463" y="17211"/>
                  <a:pt x="18394" y="17181"/>
                </a:cubicBezTo>
                <a:cubicBezTo>
                  <a:pt x="18613" y="17118"/>
                  <a:pt x="18824" y="17017"/>
                  <a:pt x="19002" y="16877"/>
                </a:cubicBezTo>
                <a:cubicBezTo>
                  <a:pt x="18791" y="16791"/>
                  <a:pt x="18566" y="16751"/>
                  <a:pt x="18340" y="16751"/>
                </a:cubicBezTo>
                <a:cubicBezTo>
                  <a:pt x="18266" y="16751"/>
                  <a:pt x="18193" y="16755"/>
                  <a:pt x="18120" y="16763"/>
                </a:cubicBezTo>
                <a:cubicBezTo>
                  <a:pt x="18221" y="16696"/>
                  <a:pt x="18318" y="16611"/>
                  <a:pt x="18407" y="16523"/>
                </a:cubicBezTo>
                <a:lnTo>
                  <a:pt x="18335" y="16367"/>
                </a:lnTo>
                <a:lnTo>
                  <a:pt x="18487" y="16438"/>
                </a:lnTo>
                <a:cubicBezTo>
                  <a:pt x="18575" y="16333"/>
                  <a:pt x="18656" y="16215"/>
                  <a:pt x="18719" y="16092"/>
                </a:cubicBezTo>
                <a:lnTo>
                  <a:pt x="18719" y="16092"/>
                </a:lnTo>
                <a:cubicBezTo>
                  <a:pt x="18512" y="16101"/>
                  <a:pt x="18309" y="16151"/>
                  <a:pt x="18120" y="16231"/>
                </a:cubicBezTo>
                <a:lnTo>
                  <a:pt x="18103" y="16405"/>
                </a:lnTo>
                <a:lnTo>
                  <a:pt x="18056" y="16324"/>
                </a:lnTo>
                <a:cubicBezTo>
                  <a:pt x="18318" y="14379"/>
                  <a:pt x="18757" y="11357"/>
                  <a:pt x="19179" y="9491"/>
                </a:cubicBezTo>
                <a:lnTo>
                  <a:pt x="19774" y="11108"/>
                </a:lnTo>
                <a:cubicBezTo>
                  <a:pt x="19799" y="10770"/>
                  <a:pt x="19863" y="10403"/>
                  <a:pt x="19774" y="10073"/>
                </a:cubicBezTo>
                <a:cubicBezTo>
                  <a:pt x="19715" y="9871"/>
                  <a:pt x="19614" y="9685"/>
                  <a:pt x="19466" y="9550"/>
                </a:cubicBezTo>
                <a:cubicBezTo>
                  <a:pt x="19567" y="9521"/>
                  <a:pt x="19643" y="9432"/>
                  <a:pt x="19643" y="9322"/>
                </a:cubicBezTo>
                <a:cubicBezTo>
                  <a:pt x="19643" y="9276"/>
                  <a:pt x="19631" y="9238"/>
                  <a:pt x="19609" y="9204"/>
                </a:cubicBezTo>
                <a:lnTo>
                  <a:pt x="19609" y="9204"/>
                </a:lnTo>
                <a:cubicBezTo>
                  <a:pt x="20200" y="9348"/>
                  <a:pt x="20732" y="9732"/>
                  <a:pt x="21049" y="10251"/>
                </a:cubicBezTo>
                <a:cubicBezTo>
                  <a:pt x="21120" y="9808"/>
                  <a:pt x="20884" y="9339"/>
                  <a:pt x="20521" y="9073"/>
                </a:cubicBezTo>
                <a:cubicBezTo>
                  <a:pt x="20305" y="8920"/>
                  <a:pt x="20045" y="8840"/>
                  <a:pt x="19781" y="8840"/>
                </a:cubicBezTo>
                <a:cubicBezTo>
                  <a:pt x="19762" y="8840"/>
                  <a:pt x="19743" y="8840"/>
                  <a:pt x="19723" y="8841"/>
                </a:cubicBezTo>
                <a:cubicBezTo>
                  <a:pt x="20122" y="8729"/>
                  <a:pt x="20527" y="8666"/>
                  <a:pt x="20937" y="8666"/>
                </a:cubicBezTo>
                <a:cubicBezTo>
                  <a:pt x="21131" y="8666"/>
                  <a:pt x="21326" y="8680"/>
                  <a:pt x="21521" y="8710"/>
                </a:cubicBezTo>
                <a:cubicBezTo>
                  <a:pt x="21183" y="8412"/>
                  <a:pt x="20769" y="8267"/>
                  <a:pt x="20385" y="8267"/>
                </a:cubicBezTo>
                <a:cubicBezTo>
                  <a:pt x="20318" y="8267"/>
                  <a:pt x="20252" y="8271"/>
                  <a:pt x="20188" y="8280"/>
                </a:cubicBezTo>
                <a:cubicBezTo>
                  <a:pt x="19896" y="8318"/>
                  <a:pt x="19652" y="8436"/>
                  <a:pt x="19453" y="8647"/>
                </a:cubicBezTo>
                <a:cubicBezTo>
                  <a:pt x="19567" y="8427"/>
                  <a:pt x="19626" y="8199"/>
                  <a:pt x="19605" y="7934"/>
                </a:cubicBezTo>
                <a:cubicBezTo>
                  <a:pt x="19571" y="7566"/>
                  <a:pt x="19335" y="7229"/>
                  <a:pt x="18993" y="7077"/>
                </a:cubicBezTo>
                <a:lnTo>
                  <a:pt x="18993" y="7077"/>
                </a:lnTo>
                <a:cubicBezTo>
                  <a:pt x="19141" y="7469"/>
                  <a:pt x="19230" y="7887"/>
                  <a:pt x="19255" y="8305"/>
                </a:cubicBezTo>
                <a:cubicBezTo>
                  <a:pt x="19234" y="8199"/>
                  <a:pt x="19196" y="8094"/>
                  <a:pt x="19141" y="7993"/>
                </a:cubicBezTo>
                <a:cubicBezTo>
                  <a:pt x="18972" y="7672"/>
                  <a:pt x="18689" y="7436"/>
                  <a:pt x="18335" y="7376"/>
                </a:cubicBezTo>
                <a:lnTo>
                  <a:pt x="18335" y="7376"/>
                </a:lnTo>
                <a:cubicBezTo>
                  <a:pt x="18575" y="7727"/>
                  <a:pt x="18782" y="8098"/>
                  <a:pt x="18959" y="8486"/>
                </a:cubicBezTo>
                <a:cubicBezTo>
                  <a:pt x="18955" y="8482"/>
                  <a:pt x="18951" y="8478"/>
                  <a:pt x="18947" y="8474"/>
                </a:cubicBezTo>
                <a:cubicBezTo>
                  <a:pt x="18659" y="8248"/>
                  <a:pt x="18333" y="8125"/>
                  <a:pt x="17996" y="8125"/>
                </a:cubicBezTo>
                <a:cubicBezTo>
                  <a:pt x="17779" y="8125"/>
                  <a:pt x="17557" y="8176"/>
                  <a:pt x="17339" y="8284"/>
                </a:cubicBezTo>
                <a:cubicBezTo>
                  <a:pt x="17820" y="8389"/>
                  <a:pt x="18293" y="8558"/>
                  <a:pt x="18732" y="8786"/>
                </a:cubicBezTo>
                <a:cubicBezTo>
                  <a:pt x="18607" y="8759"/>
                  <a:pt x="18478" y="8746"/>
                  <a:pt x="18348" y="8746"/>
                </a:cubicBezTo>
                <a:cubicBezTo>
                  <a:pt x="18235" y="8746"/>
                  <a:pt x="18121" y="8756"/>
                  <a:pt x="18010" y="8774"/>
                </a:cubicBezTo>
                <a:cubicBezTo>
                  <a:pt x="17584" y="8837"/>
                  <a:pt x="17216" y="9111"/>
                  <a:pt x="16963" y="9453"/>
                </a:cubicBezTo>
                <a:cubicBezTo>
                  <a:pt x="17440" y="9322"/>
                  <a:pt x="17925" y="9212"/>
                  <a:pt x="18411" y="9128"/>
                </a:cubicBezTo>
                <a:lnTo>
                  <a:pt x="18411" y="9128"/>
                </a:lnTo>
                <a:cubicBezTo>
                  <a:pt x="18242" y="9217"/>
                  <a:pt x="18098" y="9364"/>
                  <a:pt x="17997" y="9533"/>
                </a:cubicBezTo>
                <a:cubicBezTo>
                  <a:pt x="17875" y="9732"/>
                  <a:pt x="17833" y="9922"/>
                  <a:pt x="17773" y="10145"/>
                </a:cubicBezTo>
                <a:cubicBezTo>
                  <a:pt x="18086" y="9850"/>
                  <a:pt x="18419" y="9584"/>
                  <a:pt x="18778" y="9348"/>
                </a:cubicBezTo>
                <a:cubicBezTo>
                  <a:pt x="18812" y="9428"/>
                  <a:pt x="18879" y="9483"/>
                  <a:pt x="18964" y="9495"/>
                </a:cubicBezTo>
                <a:cubicBezTo>
                  <a:pt x="18542" y="10749"/>
                  <a:pt x="18006" y="13623"/>
                  <a:pt x="17647" y="15679"/>
                </a:cubicBezTo>
                <a:cubicBezTo>
                  <a:pt x="17613" y="15742"/>
                  <a:pt x="17579" y="15801"/>
                  <a:pt x="17554" y="15868"/>
                </a:cubicBezTo>
                <a:lnTo>
                  <a:pt x="17605" y="15944"/>
                </a:lnTo>
                <a:cubicBezTo>
                  <a:pt x="17600" y="15949"/>
                  <a:pt x="17600" y="15953"/>
                  <a:pt x="17600" y="15953"/>
                </a:cubicBezTo>
                <a:lnTo>
                  <a:pt x="17533" y="15953"/>
                </a:lnTo>
                <a:lnTo>
                  <a:pt x="17588" y="16033"/>
                </a:lnTo>
                <a:cubicBezTo>
                  <a:pt x="17588" y="16037"/>
                  <a:pt x="17588" y="16046"/>
                  <a:pt x="17584" y="16054"/>
                </a:cubicBezTo>
                <a:lnTo>
                  <a:pt x="17491" y="16033"/>
                </a:lnTo>
                <a:cubicBezTo>
                  <a:pt x="17461" y="16130"/>
                  <a:pt x="17436" y="16231"/>
                  <a:pt x="17423" y="16333"/>
                </a:cubicBezTo>
                <a:cubicBezTo>
                  <a:pt x="17410" y="16316"/>
                  <a:pt x="17398" y="16303"/>
                  <a:pt x="17385" y="16291"/>
                </a:cubicBezTo>
                <a:cubicBezTo>
                  <a:pt x="17385" y="16286"/>
                  <a:pt x="17389" y="16286"/>
                  <a:pt x="17389" y="16286"/>
                </a:cubicBezTo>
                <a:cubicBezTo>
                  <a:pt x="17385" y="16286"/>
                  <a:pt x="17381" y="16286"/>
                  <a:pt x="17381" y="16282"/>
                </a:cubicBezTo>
                <a:cubicBezTo>
                  <a:pt x="17204" y="16080"/>
                  <a:pt x="16984" y="15915"/>
                  <a:pt x="16735" y="15809"/>
                </a:cubicBezTo>
                <a:lnTo>
                  <a:pt x="16722" y="15776"/>
                </a:lnTo>
                <a:lnTo>
                  <a:pt x="16722" y="15776"/>
                </a:lnTo>
                <a:lnTo>
                  <a:pt x="16870" y="15847"/>
                </a:lnTo>
                <a:cubicBezTo>
                  <a:pt x="16963" y="15742"/>
                  <a:pt x="17043" y="15628"/>
                  <a:pt x="17107" y="15501"/>
                </a:cubicBezTo>
                <a:lnTo>
                  <a:pt x="17107" y="15501"/>
                </a:lnTo>
                <a:cubicBezTo>
                  <a:pt x="16900" y="15514"/>
                  <a:pt x="16697" y="15565"/>
                  <a:pt x="16503" y="15645"/>
                </a:cubicBezTo>
                <a:lnTo>
                  <a:pt x="16490" y="15814"/>
                </a:lnTo>
                <a:lnTo>
                  <a:pt x="16419" y="15687"/>
                </a:lnTo>
                <a:cubicBezTo>
                  <a:pt x="16368" y="15708"/>
                  <a:pt x="16317" y="15733"/>
                  <a:pt x="16271" y="15763"/>
                </a:cubicBezTo>
                <a:cubicBezTo>
                  <a:pt x="16271" y="15535"/>
                  <a:pt x="16229" y="15303"/>
                  <a:pt x="16140" y="15092"/>
                </a:cubicBezTo>
                <a:cubicBezTo>
                  <a:pt x="16026" y="13484"/>
                  <a:pt x="15857" y="11618"/>
                  <a:pt x="15655" y="10711"/>
                </a:cubicBezTo>
                <a:cubicBezTo>
                  <a:pt x="15726" y="10707"/>
                  <a:pt x="15790" y="10669"/>
                  <a:pt x="15823" y="10605"/>
                </a:cubicBezTo>
                <a:cubicBezTo>
                  <a:pt x="16102" y="10833"/>
                  <a:pt x="16355" y="11086"/>
                  <a:pt x="16587" y="11361"/>
                </a:cubicBezTo>
                <a:cubicBezTo>
                  <a:pt x="16558" y="11167"/>
                  <a:pt x="16541" y="11002"/>
                  <a:pt x="16457" y="10829"/>
                </a:cubicBezTo>
                <a:cubicBezTo>
                  <a:pt x="16389" y="10681"/>
                  <a:pt x="16284" y="10546"/>
                  <a:pt x="16148" y="10453"/>
                </a:cubicBezTo>
                <a:lnTo>
                  <a:pt x="16148" y="10453"/>
                </a:lnTo>
                <a:cubicBezTo>
                  <a:pt x="16545" y="10572"/>
                  <a:pt x="16938" y="10702"/>
                  <a:pt x="17326" y="10854"/>
                </a:cubicBezTo>
                <a:cubicBezTo>
                  <a:pt x="17145" y="10546"/>
                  <a:pt x="16862" y="10285"/>
                  <a:pt x="16516" y="10196"/>
                </a:cubicBezTo>
                <a:cubicBezTo>
                  <a:pt x="16370" y="10159"/>
                  <a:pt x="16221" y="10135"/>
                  <a:pt x="16073" y="10135"/>
                </a:cubicBezTo>
                <a:cubicBezTo>
                  <a:pt x="16019" y="10135"/>
                  <a:pt x="15965" y="10138"/>
                  <a:pt x="15912" y="10145"/>
                </a:cubicBezTo>
                <a:cubicBezTo>
                  <a:pt x="16300" y="9993"/>
                  <a:pt x="16706" y="9892"/>
                  <a:pt x="17115" y="9850"/>
                </a:cubicBezTo>
                <a:cubicBezTo>
                  <a:pt x="16903" y="9715"/>
                  <a:pt x="16680" y="9652"/>
                  <a:pt x="16457" y="9652"/>
                </a:cubicBezTo>
                <a:cubicBezTo>
                  <a:pt x="16219" y="9652"/>
                  <a:pt x="15983" y="9725"/>
                  <a:pt x="15764" y="9862"/>
                </a:cubicBezTo>
                <a:cubicBezTo>
                  <a:pt x="15760" y="9867"/>
                  <a:pt x="15756" y="9867"/>
                  <a:pt x="15752" y="9871"/>
                </a:cubicBezTo>
                <a:cubicBezTo>
                  <a:pt x="15933" y="9567"/>
                  <a:pt x="16140" y="9276"/>
                  <a:pt x="16368" y="9006"/>
                </a:cubicBezTo>
                <a:lnTo>
                  <a:pt x="16368" y="9006"/>
                </a:lnTo>
                <a:cubicBezTo>
                  <a:pt x="16068" y="9027"/>
                  <a:pt x="15811" y="9196"/>
                  <a:pt x="15642" y="9445"/>
                </a:cubicBezTo>
                <a:cubicBezTo>
                  <a:pt x="15587" y="9525"/>
                  <a:pt x="15549" y="9609"/>
                  <a:pt x="15524" y="9698"/>
                </a:cubicBezTo>
                <a:cubicBezTo>
                  <a:pt x="15579" y="9352"/>
                  <a:pt x="15688" y="9014"/>
                  <a:pt x="15845" y="8702"/>
                </a:cubicBezTo>
                <a:lnTo>
                  <a:pt x="15845" y="8702"/>
                </a:lnTo>
                <a:cubicBezTo>
                  <a:pt x="15549" y="8795"/>
                  <a:pt x="15325" y="9056"/>
                  <a:pt x="15262" y="9360"/>
                </a:cubicBezTo>
                <a:cubicBezTo>
                  <a:pt x="15220" y="9575"/>
                  <a:pt x="15254" y="9770"/>
                  <a:pt x="15325" y="9964"/>
                </a:cubicBezTo>
                <a:cubicBezTo>
                  <a:pt x="15182" y="9770"/>
                  <a:pt x="14988" y="9651"/>
                  <a:pt x="14747" y="9592"/>
                </a:cubicBezTo>
                <a:cubicBezTo>
                  <a:pt x="14652" y="9570"/>
                  <a:pt x="14551" y="9558"/>
                  <a:pt x="14448" y="9558"/>
                </a:cubicBezTo>
                <a:cubicBezTo>
                  <a:pt x="14166" y="9558"/>
                  <a:pt x="13865" y="9645"/>
                  <a:pt x="13599" y="9833"/>
                </a:cubicBezTo>
                <a:cubicBezTo>
                  <a:pt x="13644" y="9831"/>
                  <a:pt x="13689" y="9830"/>
                  <a:pt x="13733" y="9830"/>
                </a:cubicBezTo>
                <a:cubicBezTo>
                  <a:pt x="14200" y="9830"/>
                  <a:pt x="14649" y="9930"/>
                  <a:pt x="15081" y="10103"/>
                </a:cubicBezTo>
                <a:cubicBezTo>
                  <a:pt x="15026" y="10094"/>
                  <a:pt x="14971" y="10089"/>
                  <a:pt x="14916" y="10089"/>
                </a:cubicBezTo>
                <a:cubicBezTo>
                  <a:pt x="14738" y="10089"/>
                  <a:pt x="14559" y="10135"/>
                  <a:pt x="14401" y="10225"/>
                </a:cubicBezTo>
                <a:cubicBezTo>
                  <a:pt x="14101" y="10394"/>
                  <a:pt x="13878" y="10723"/>
                  <a:pt x="13857" y="11065"/>
                </a:cubicBezTo>
                <a:cubicBezTo>
                  <a:pt x="13852" y="11053"/>
                  <a:pt x="13852" y="11040"/>
                  <a:pt x="13848" y="11032"/>
                </a:cubicBezTo>
                <a:cubicBezTo>
                  <a:pt x="13768" y="11209"/>
                  <a:pt x="13705" y="11390"/>
                  <a:pt x="13650" y="11576"/>
                </a:cubicBezTo>
                <a:cubicBezTo>
                  <a:pt x="13641" y="11386"/>
                  <a:pt x="13599" y="11200"/>
                  <a:pt x="13519" y="11032"/>
                </a:cubicBezTo>
                <a:cubicBezTo>
                  <a:pt x="13473" y="11209"/>
                  <a:pt x="13443" y="11390"/>
                  <a:pt x="13430" y="11572"/>
                </a:cubicBezTo>
                <a:cubicBezTo>
                  <a:pt x="13430" y="11568"/>
                  <a:pt x="13430" y="11563"/>
                  <a:pt x="13430" y="11559"/>
                </a:cubicBezTo>
                <a:cubicBezTo>
                  <a:pt x="13375" y="11365"/>
                  <a:pt x="13308" y="11184"/>
                  <a:pt x="13181" y="10994"/>
                </a:cubicBezTo>
                <a:cubicBezTo>
                  <a:pt x="13164" y="11167"/>
                  <a:pt x="13156" y="11344"/>
                  <a:pt x="13156" y="11525"/>
                </a:cubicBezTo>
                <a:cubicBezTo>
                  <a:pt x="13097" y="11395"/>
                  <a:pt x="13008" y="11281"/>
                  <a:pt x="12894" y="11192"/>
                </a:cubicBezTo>
                <a:lnTo>
                  <a:pt x="12894" y="11192"/>
                </a:lnTo>
                <a:cubicBezTo>
                  <a:pt x="12882" y="11357"/>
                  <a:pt x="12903" y="11525"/>
                  <a:pt x="12958" y="11677"/>
                </a:cubicBezTo>
                <a:cubicBezTo>
                  <a:pt x="12814" y="11517"/>
                  <a:pt x="12637" y="11382"/>
                  <a:pt x="12438" y="11297"/>
                </a:cubicBezTo>
                <a:cubicBezTo>
                  <a:pt x="12455" y="11289"/>
                  <a:pt x="12476" y="11281"/>
                  <a:pt x="12493" y="11276"/>
                </a:cubicBezTo>
                <a:cubicBezTo>
                  <a:pt x="12430" y="11259"/>
                  <a:pt x="12362" y="11247"/>
                  <a:pt x="12299" y="11243"/>
                </a:cubicBezTo>
                <a:cubicBezTo>
                  <a:pt x="12295" y="11243"/>
                  <a:pt x="12291" y="11243"/>
                  <a:pt x="12291" y="11238"/>
                </a:cubicBezTo>
                <a:cubicBezTo>
                  <a:pt x="12291" y="11243"/>
                  <a:pt x="12291" y="11243"/>
                  <a:pt x="12291" y="11243"/>
                </a:cubicBezTo>
                <a:cubicBezTo>
                  <a:pt x="12260" y="11240"/>
                  <a:pt x="12229" y="11239"/>
                  <a:pt x="12197" y="11239"/>
                </a:cubicBezTo>
                <a:cubicBezTo>
                  <a:pt x="11911" y="11239"/>
                  <a:pt x="11625" y="11342"/>
                  <a:pt x="11400" y="11521"/>
                </a:cubicBezTo>
                <a:cubicBezTo>
                  <a:pt x="11350" y="11563"/>
                  <a:pt x="11299" y="11610"/>
                  <a:pt x="11252" y="11660"/>
                </a:cubicBezTo>
                <a:cubicBezTo>
                  <a:pt x="11265" y="11639"/>
                  <a:pt x="11274" y="11618"/>
                  <a:pt x="11282" y="11597"/>
                </a:cubicBezTo>
                <a:cubicBezTo>
                  <a:pt x="11379" y="11407"/>
                  <a:pt x="11523" y="11251"/>
                  <a:pt x="11653" y="11082"/>
                </a:cubicBezTo>
                <a:cubicBezTo>
                  <a:pt x="11780" y="10918"/>
                  <a:pt x="11886" y="10736"/>
                  <a:pt x="11924" y="10529"/>
                </a:cubicBezTo>
                <a:lnTo>
                  <a:pt x="11924" y="10529"/>
                </a:lnTo>
                <a:cubicBezTo>
                  <a:pt x="11763" y="10546"/>
                  <a:pt x="11615" y="10635"/>
                  <a:pt x="11501" y="10749"/>
                </a:cubicBezTo>
                <a:cubicBezTo>
                  <a:pt x="11514" y="10690"/>
                  <a:pt x="11531" y="10631"/>
                  <a:pt x="11544" y="10572"/>
                </a:cubicBezTo>
                <a:cubicBezTo>
                  <a:pt x="11548" y="10538"/>
                  <a:pt x="11556" y="10403"/>
                  <a:pt x="11582" y="10382"/>
                </a:cubicBezTo>
                <a:lnTo>
                  <a:pt x="11582" y="10382"/>
                </a:lnTo>
                <a:cubicBezTo>
                  <a:pt x="11421" y="10508"/>
                  <a:pt x="11295" y="10669"/>
                  <a:pt x="11198" y="10846"/>
                </a:cubicBezTo>
                <a:cubicBezTo>
                  <a:pt x="11210" y="10778"/>
                  <a:pt x="11219" y="10711"/>
                  <a:pt x="11223" y="10643"/>
                </a:cubicBezTo>
                <a:cubicBezTo>
                  <a:pt x="11240" y="10428"/>
                  <a:pt x="11257" y="10048"/>
                  <a:pt x="11172" y="9850"/>
                </a:cubicBezTo>
                <a:cubicBezTo>
                  <a:pt x="11092" y="10027"/>
                  <a:pt x="11029" y="10209"/>
                  <a:pt x="10974" y="10394"/>
                </a:cubicBezTo>
                <a:cubicBezTo>
                  <a:pt x="10965" y="10204"/>
                  <a:pt x="10923" y="10019"/>
                  <a:pt x="10839" y="9850"/>
                </a:cubicBezTo>
                <a:cubicBezTo>
                  <a:pt x="10797" y="10027"/>
                  <a:pt x="10767" y="10209"/>
                  <a:pt x="10754" y="10390"/>
                </a:cubicBezTo>
                <a:cubicBezTo>
                  <a:pt x="10754" y="10386"/>
                  <a:pt x="10754" y="10382"/>
                  <a:pt x="10750" y="10377"/>
                </a:cubicBezTo>
                <a:cubicBezTo>
                  <a:pt x="10700" y="10183"/>
                  <a:pt x="10632" y="10002"/>
                  <a:pt x="10505" y="9812"/>
                </a:cubicBezTo>
                <a:cubicBezTo>
                  <a:pt x="10488" y="9985"/>
                  <a:pt x="10480" y="10162"/>
                  <a:pt x="10480" y="10344"/>
                </a:cubicBezTo>
                <a:cubicBezTo>
                  <a:pt x="10421" y="10213"/>
                  <a:pt x="10332" y="10099"/>
                  <a:pt x="10214" y="10010"/>
                </a:cubicBezTo>
                <a:lnTo>
                  <a:pt x="10214" y="10010"/>
                </a:lnTo>
                <a:cubicBezTo>
                  <a:pt x="10206" y="10175"/>
                  <a:pt x="10227" y="10339"/>
                  <a:pt x="10282" y="10496"/>
                </a:cubicBezTo>
                <a:cubicBezTo>
                  <a:pt x="10104" y="10293"/>
                  <a:pt x="9876" y="10141"/>
                  <a:pt x="9611" y="10057"/>
                </a:cubicBezTo>
                <a:lnTo>
                  <a:pt x="9611" y="10057"/>
                </a:lnTo>
                <a:cubicBezTo>
                  <a:pt x="9703" y="10247"/>
                  <a:pt x="9809" y="10428"/>
                  <a:pt x="9919" y="10601"/>
                </a:cubicBezTo>
                <a:cubicBezTo>
                  <a:pt x="9872" y="10580"/>
                  <a:pt x="9830" y="10555"/>
                  <a:pt x="9779" y="10538"/>
                </a:cubicBezTo>
                <a:cubicBezTo>
                  <a:pt x="9658" y="10490"/>
                  <a:pt x="9530" y="10464"/>
                  <a:pt x="9401" y="10464"/>
                </a:cubicBezTo>
                <a:cubicBezTo>
                  <a:pt x="9382" y="10464"/>
                  <a:pt x="9363" y="10465"/>
                  <a:pt x="9345" y="10466"/>
                </a:cubicBezTo>
                <a:cubicBezTo>
                  <a:pt x="9269" y="10466"/>
                  <a:pt x="9197" y="10479"/>
                  <a:pt x="9125" y="10496"/>
                </a:cubicBezTo>
                <a:cubicBezTo>
                  <a:pt x="9087" y="10508"/>
                  <a:pt x="9049" y="10517"/>
                  <a:pt x="9015" y="10534"/>
                </a:cubicBezTo>
                <a:cubicBezTo>
                  <a:pt x="8999" y="10538"/>
                  <a:pt x="8942" y="10572"/>
                  <a:pt x="8925" y="10572"/>
                </a:cubicBezTo>
                <a:cubicBezTo>
                  <a:pt x="8924" y="10572"/>
                  <a:pt x="8923" y="10572"/>
                  <a:pt x="8923" y="10572"/>
                </a:cubicBezTo>
                <a:lnTo>
                  <a:pt x="8923" y="10572"/>
                </a:lnTo>
                <a:cubicBezTo>
                  <a:pt x="9138" y="10660"/>
                  <a:pt x="9357" y="10736"/>
                  <a:pt x="9568" y="10837"/>
                </a:cubicBezTo>
                <a:cubicBezTo>
                  <a:pt x="9674" y="10888"/>
                  <a:pt x="9775" y="10943"/>
                  <a:pt x="9872" y="11015"/>
                </a:cubicBezTo>
                <a:cubicBezTo>
                  <a:pt x="9826" y="10989"/>
                  <a:pt x="9775" y="10968"/>
                  <a:pt x="9720" y="10956"/>
                </a:cubicBezTo>
                <a:cubicBezTo>
                  <a:pt x="9656" y="10938"/>
                  <a:pt x="9591" y="10929"/>
                  <a:pt x="9527" y="10929"/>
                </a:cubicBezTo>
                <a:cubicBezTo>
                  <a:pt x="9352" y="10929"/>
                  <a:pt x="9184" y="10996"/>
                  <a:pt x="9058" y="11129"/>
                </a:cubicBezTo>
                <a:cubicBezTo>
                  <a:pt x="9353" y="11133"/>
                  <a:pt x="9665" y="11141"/>
                  <a:pt x="9914" y="11302"/>
                </a:cubicBezTo>
                <a:cubicBezTo>
                  <a:pt x="10007" y="11361"/>
                  <a:pt x="10083" y="11441"/>
                  <a:pt x="10159" y="11521"/>
                </a:cubicBezTo>
                <a:cubicBezTo>
                  <a:pt x="10159" y="11525"/>
                  <a:pt x="10159" y="11525"/>
                  <a:pt x="10159" y="11525"/>
                </a:cubicBezTo>
                <a:cubicBezTo>
                  <a:pt x="10164" y="11525"/>
                  <a:pt x="10164" y="11530"/>
                  <a:pt x="10168" y="11534"/>
                </a:cubicBezTo>
                <a:cubicBezTo>
                  <a:pt x="10037" y="11441"/>
                  <a:pt x="9889" y="11369"/>
                  <a:pt x="9737" y="11331"/>
                </a:cubicBezTo>
                <a:cubicBezTo>
                  <a:pt x="9645" y="11310"/>
                  <a:pt x="9552" y="11299"/>
                  <a:pt x="9460" y="11299"/>
                </a:cubicBezTo>
                <a:cubicBezTo>
                  <a:pt x="9190" y="11299"/>
                  <a:pt x="8924" y="11388"/>
                  <a:pt x="8707" y="11555"/>
                </a:cubicBezTo>
                <a:cubicBezTo>
                  <a:pt x="8775" y="11563"/>
                  <a:pt x="8842" y="11572"/>
                  <a:pt x="8914" y="11584"/>
                </a:cubicBezTo>
                <a:cubicBezTo>
                  <a:pt x="8737" y="11635"/>
                  <a:pt x="8572" y="11715"/>
                  <a:pt x="8454" y="11855"/>
                </a:cubicBezTo>
                <a:cubicBezTo>
                  <a:pt x="8611" y="11838"/>
                  <a:pt x="8768" y="11832"/>
                  <a:pt x="8925" y="11832"/>
                </a:cubicBezTo>
                <a:cubicBezTo>
                  <a:pt x="8971" y="11832"/>
                  <a:pt x="9016" y="11833"/>
                  <a:pt x="9062" y="11834"/>
                </a:cubicBezTo>
                <a:cubicBezTo>
                  <a:pt x="8906" y="11905"/>
                  <a:pt x="8779" y="12028"/>
                  <a:pt x="8699" y="12175"/>
                </a:cubicBezTo>
                <a:cubicBezTo>
                  <a:pt x="8968" y="12095"/>
                  <a:pt x="9243" y="12054"/>
                  <a:pt x="9518" y="12054"/>
                </a:cubicBezTo>
                <a:cubicBezTo>
                  <a:pt x="9775" y="12054"/>
                  <a:pt x="10031" y="12089"/>
                  <a:pt x="10282" y="12158"/>
                </a:cubicBezTo>
                <a:cubicBezTo>
                  <a:pt x="10408" y="12234"/>
                  <a:pt x="10526" y="12332"/>
                  <a:pt x="10628" y="12441"/>
                </a:cubicBezTo>
                <a:cubicBezTo>
                  <a:pt x="10628" y="12479"/>
                  <a:pt x="10628" y="12517"/>
                  <a:pt x="10628" y="12551"/>
                </a:cubicBezTo>
                <a:cubicBezTo>
                  <a:pt x="10636" y="12711"/>
                  <a:pt x="10670" y="12868"/>
                  <a:pt x="10687" y="13024"/>
                </a:cubicBezTo>
                <a:cubicBezTo>
                  <a:pt x="10708" y="13252"/>
                  <a:pt x="10704" y="13480"/>
                  <a:pt x="10687" y="13703"/>
                </a:cubicBezTo>
                <a:cubicBezTo>
                  <a:pt x="10598" y="13674"/>
                  <a:pt x="10535" y="13678"/>
                  <a:pt x="10413" y="13670"/>
                </a:cubicBezTo>
                <a:cubicBezTo>
                  <a:pt x="10109" y="13648"/>
                  <a:pt x="9872" y="13374"/>
                  <a:pt x="9564" y="13357"/>
                </a:cubicBezTo>
                <a:cubicBezTo>
                  <a:pt x="9554" y="13357"/>
                  <a:pt x="9544" y="13357"/>
                  <a:pt x="9533" y="13357"/>
                </a:cubicBezTo>
                <a:cubicBezTo>
                  <a:pt x="9393" y="13357"/>
                  <a:pt x="9194" y="13385"/>
                  <a:pt x="9014" y="13385"/>
                </a:cubicBezTo>
                <a:cubicBezTo>
                  <a:pt x="8878" y="13385"/>
                  <a:pt x="8752" y="13368"/>
                  <a:pt x="8674" y="13311"/>
                </a:cubicBezTo>
                <a:cubicBezTo>
                  <a:pt x="8589" y="13247"/>
                  <a:pt x="8555" y="13125"/>
                  <a:pt x="8479" y="13045"/>
                </a:cubicBezTo>
                <a:cubicBezTo>
                  <a:pt x="8408" y="12965"/>
                  <a:pt x="8336" y="12935"/>
                  <a:pt x="8252" y="12876"/>
                </a:cubicBezTo>
                <a:cubicBezTo>
                  <a:pt x="8129" y="12796"/>
                  <a:pt x="8015" y="12707"/>
                  <a:pt x="7880" y="12644"/>
                </a:cubicBezTo>
                <a:cubicBezTo>
                  <a:pt x="7821" y="12615"/>
                  <a:pt x="7767" y="12610"/>
                  <a:pt x="7712" y="12610"/>
                </a:cubicBezTo>
                <a:cubicBezTo>
                  <a:pt x="7680" y="12610"/>
                  <a:pt x="7647" y="12612"/>
                  <a:pt x="7615" y="12612"/>
                </a:cubicBezTo>
                <a:cubicBezTo>
                  <a:pt x="7570" y="12612"/>
                  <a:pt x="7524" y="12609"/>
                  <a:pt x="7475" y="12593"/>
                </a:cubicBezTo>
                <a:cubicBezTo>
                  <a:pt x="7403" y="12568"/>
                  <a:pt x="7306" y="12471"/>
                  <a:pt x="7247" y="12420"/>
                </a:cubicBezTo>
                <a:cubicBezTo>
                  <a:pt x="7230" y="12403"/>
                  <a:pt x="7217" y="12386"/>
                  <a:pt x="7201" y="12374"/>
                </a:cubicBezTo>
                <a:lnTo>
                  <a:pt x="7315" y="10306"/>
                </a:lnTo>
                <a:cubicBezTo>
                  <a:pt x="7323" y="10310"/>
                  <a:pt x="7336" y="10310"/>
                  <a:pt x="7348" y="10314"/>
                </a:cubicBezTo>
                <a:cubicBezTo>
                  <a:pt x="7391" y="10318"/>
                  <a:pt x="7428" y="10314"/>
                  <a:pt x="7471" y="10327"/>
                </a:cubicBezTo>
                <a:cubicBezTo>
                  <a:pt x="7490" y="10330"/>
                  <a:pt x="7525" y="10338"/>
                  <a:pt x="7559" y="10338"/>
                </a:cubicBezTo>
                <a:cubicBezTo>
                  <a:pt x="7601" y="10338"/>
                  <a:pt x="7640" y="10327"/>
                  <a:pt x="7640" y="10285"/>
                </a:cubicBezTo>
                <a:cubicBezTo>
                  <a:pt x="7640" y="10276"/>
                  <a:pt x="7631" y="10238"/>
                  <a:pt x="7627" y="10230"/>
                </a:cubicBezTo>
                <a:cubicBezTo>
                  <a:pt x="7620" y="10218"/>
                  <a:pt x="7613" y="10215"/>
                  <a:pt x="7604" y="10215"/>
                </a:cubicBezTo>
                <a:cubicBezTo>
                  <a:pt x="7598" y="10215"/>
                  <a:pt x="7590" y="10217"/>
                  <a:pt x="7580" y="10217"/>
                </a:cubicBezTo>
                <a:cubicBezTo>
                  <a:pt x="7547" y="10217"/>
                  <a:pt x="7538" y="10209"/>
                  <a:pt x="7513" y="10192"/>
                </a:cubicBezTo>
                <a:cubicBezTo>
                  <a:pt x="7500" y="10184"/>
                  <a:pt x="7489" y="10183"/>
                  <a:pt x="7478" y="10183"/>
                </a:cubicBezTo>
                <a:cubicBezTo>
                  <a:pt x="7470" y="10183"/>
                  <a:pt x="7462" y="10183"/>
                  <a:pt x="7454" y="10183"/>
                </a:cubicBezTo>
                <a:cubicBezTo>
                  <a:pt x="7420" y="10179"/>
                  <a:pt x="7416" y="10162"/>
                  <a:pt x="7395" y="10141"/>
                </a:cubicBezTo>
                <a:cubicBezTo>
                  <a:pt x="7374" y="10116"/>
                  <a:pt x="7353" y="10111"/>
                  <a:pt x="7323" y="10107"/>
                </a:cubicBezTo>
                <a:lnTo>
                  <a:pt x="7336" y="9938"/>
                </a:lnTo>
                <a:cubicBezTo>
                  <a:pt x="7351" y="9935"/>
                  <a:pt x="7369" y="9921"/>
                  <a:pt x="7385" y="9921"/>
                </a:cubicBezTo>
                <a:cubicBezTo>
                  <a:pt x="7387" y="9921"/>
                  <a:pt x="7389" y="9921"/>
                  <a:pt x="7391" y="9922"/>
                </a:cubicBezTo>
                <a:cubicBezTo>
                  <a:pt x="7424" y="9926"/>
                  <a:pt x="7412" y="9998"/>
                  <a:pt x="7412" y="10023"/>
                </a:cubicBezTo>
                <a:cubicBezTo>
                  <a:pt x="7445" y="10010"/>
                  <a:pt x="7471" y="9960"/>
                  <a:pt x="7496" y="9934"/>
                </a:cubicBezTo>
                <a:cubicBezTo>
                  <a:pt x="7517" y="9951"/>
                  <a:pt x="7504" y="9976"/>
                  <a:pt x="7513" y="10002"/>
                </a:cubicBezTo>
                <a:cubicBezTo>
                  <a:pt x="7530" y="9998"/>
                  <a:pt x="7547" y="9998"/>
                  <a:pt x="7564" y="9993"/>
                </a:cubicBezTo>
                <a:cubicBezTo>
                  <a:pt x="7580" y="9998"/>
                  <a:pt x="7593" y="10006"/>
                  <a:pt x="7602" y="10023"/>
                </a:cubicBezTo>
                <a:cubicBezTo>
                  <a:pt x="7627" y="10044"/>
                  <a:pt x="7640" y="10031"/>
                  <a:pt x="7665" y="10040"/>
                </a:cubicBezTo>
                <a:cubicBezTo>
                  <a:pt x="7682" y="10044"/>
                  <a:pt x="7699" y="10065"/>
                  <a:pt x="7711" y="10073"/>
                </a:cubicBezTo>
                <a:cubicBezTo>
                  <a:pt x="7723" y="10079"/>
                  <a:pt x="7732" y="10082"/>
                  <a:pt x="7739" y="10082"/>
                </a:cubicBezTo>
                <a:cubicBezTo>
                  <a:pt x="7754" y="10082"/>
                  <a:pt x="7765" y="10073"/>
                  <a:pt x="7787" y="10065"/>
                </a:cubicBezTo>
                <a:cubicBezTo>
                  <a:pt x="7796" y="10099"/>
                  <a:pt x="7796" y="10133"/>
                  <a:pt x="7821" y="10162"/>
                </a:cubicBezTo>
                <a:cubicBezTo>
                  <a:pt x="7838" y="10141"/>
                  <a:pt x="7855" y="10124"/>
                  <a:pt x="7872" y="10103"/>
                </a:cubicBezTo>
                <a:cubicBezTo>
                  <a:pt x="7901" y="10120"/>
                  <a:pt x="7910" y="10145"/>
                  <a:pt x="7943" y="10162"/>
                </a:cubicBezTo>
                <a:cubicBezTo>
                  <a:pt x="7956" y="10145"/>
                  <a:pt x="7973" y="10128"/>
                  <a:pt x="7986" y="10116"/>
                </a:cubicBezTo>
                <a:cubicBezTo>
                  <a:pt x="7998" y="10137"/>
                  <a:pt x="8003" y="10166"/>
                  <a:pt x="8015" y="10183"/>
                </a:cubicBezTo>
                <a:cubicBezTo>
                  <a:pt x="8024" y="10196"/>
                  <a:pt x="8030" y="10199"/>
                  <a:pt x="8037" y="10199"/>
                </a:cubicBezTo>
                <a:cubicBezTo>
                  <a:pt x="8044" y="10199"/>
                  <a:pt x="8051" y="10196"/>
                  <a:pt x="8062" y="10196"/>
                </a:cubicBezTo>
                <a:cubicBezTo>
                  <a:pt x="8063" y="10196"/>
                  <a:pt x="8064" y="10196"/>
                  <a:pt x="8066" y="10196"/>
                </a:cubicBezTo>
                <a:cubicBezTo>
                  <a:pt x="8108" y="10196"/>
                  <a:pt x="8101" y="10259"/>
                  <a:pt x="8138" y="10263"/>
                </a:cubicBezTo>
                <a:cubicBezTo>
                  <a:pt x="8146" y="10263"/>
                  <a:pt x="8159" y="10251"/>
                  <a:pt x="8176" y="10251"/>
                </a:cubicBezTo>
                <a:cubicBezTo>
                  <a:pt x="8197" y="10255"/>
                  <a:pt x="8214" y="10285"/>
                  <a:pt x="8230" y="10293"/>
                </a:cubicBezTo>
                <a:cubicBezTo>
                  <a:pt x="8256" y="10306"/>
                  <a:pt x="8281" y="10306"/>
                  <a:pt x="8302" y="10314"/>
                </a:cubicBezTo>
                <a:cubicBezTo>
                  <a:pt x="8321" y="10318"/>
                  <a:pt x="8344" y="10336"/>
                  <a:pt x="8364" y="10336"/>
                </a:cubicBezTo>
                <a:cubicBezTo>
                  <a:pt x="8366" y="10336"/>
                  <a:pt x="8368" y="10336"/>
                  <a:pt x="8370" y="10335"/>
                </a:cubicBezTo>
                <a:cubicBezTo>
                  <a:pt x="8403" y="10327"/>
                  <a:pt x="8492" y="10238"/>
                  <a:pt x="8454" y="10196"/>
                </a:cubicBezTo>
                <a:cubicBezTo>
                  <a:pt x="8446" y="10192"/>
                  <a:pt x="8429" y="10187"/>
                  <a:pt x="8425" y="10187"/>
                </a:cubicBezTo>
                <a:cubicBezTo>
                  <a:pt x="8408" y="10179"/>
                  <a:pt x="8391" y="10171"/>
                  <a:pt x="8374" y="10162"/>
                </a:cubicBezTo>
                <a:cubicBezTo>
                  <a:pt x="8362" y="10159"/>
                  <a:pt x="8352" y="10157"/>
                  <a:pt x="8343" y="10157"/>
                </a:cubicBezTo>
                <a:cubicBezTo>
                  <a:pt x="8317" y="10157"/>
                  <a:pt x="8296" y="10166"/>
                  <a:pt x="8268" y="10166"/>
                </a:cubicBezTo>
                <a:cubicBezTo>
                  <a:pt x="8252" y="10116"/>
                  <a:pt x="8306" y="10065"/>
                  <a:pt x="8290" y="10014"/>
                </a:cubicBezTo>
                <a:cubicBezTo>
                  <a:pt x="8281" y="9985"/>
                  <a:pt x="8260" y="10002"/>
                  <a:pt x="8239" y="9985"/>
                </a:cubicBezTo>
                <a:cubicBezTo>
                  <a:pt x="8226" y="9968"/>
                  <a:pt x="8230" y="9943"/>
                  <a:pt x="8230" y="9922"/>
                </a:cubicBezTo>
                <a:cubicBezTo>
                  <a:pt x="8230" y="9905"/>
                  <a:pt x="8222" y="9862"/>
                  <a:pt x="8243" y="9846"/>
                </a:cubicBezTo>
                <a:cubicBezTo>
                  <a:pt x="8245" y="9843"/>
                  <a:pt x="8248" y="9842"/>
                  <a:pt x="8252" y="9842"/>
                </a:cubicBezTo>
                <a:cubicBezTo>
                  <a:pt x="8256" y="9842"/>
                  <a:pt x="8260" y="9843"/>
                  <a:pt x="8264" y="9846"/>
                </a:cubicBezTo>
                <a:cubicBezTo>
                  <a:pt x="8277" y="9846"/>
                  <a:pt x="8290" y="9841"/>
                  <a:pt x="8298" y="9833"/>
                </a:cubicBezTo>
                <a:cubicBezTo>
                  <a:pt x="8311" y="9829"/>
                  <a:pt x="8315" y="9824"/>
                  <a:pt x="8332" y="9820"/>
                </a:cubicBezTo>
                <a:cubicBezTo>
                  <a:pt x="8361" y="9808"/>
                  <a:pt x="8382" y="9782"/>
                  <a:pt x="8403" y="9761"/>
                </a:cubicBezTo>
                <a:cubicBezTo>
                  <a:pt x="8420" y="9744"/>
                  <a:pt x="8437" y="9732"/>
                  <a:pt x="8454" y="9719"/>
                </a:cubicBezTo>
                <a:cubicBezTo>
                  <a:pt x="8484" y="9694"/>
                  <a:pt x="8492" y="9673"/>
                  <a:pt x="8517" y="9643"/>
                </a:cubicBezTo>
                <a:cubicBezTo>
                  <a:pt x="8537" y="9620"/>
                  <a:pt x="8542" y="9617"/>
                  <a:pt x="8556" y="9617"/>
                </a:cubicBezTo>
                <a:cubicBezTo>
                  <a:pt x="8561" y="9617"/>
                  <a:pt x="8566" y="9618"/>
                  <a:pt x="8572" y="9618"/>
                </a:cubicBezTo>
                <a:cubicBezTo>
                  <a:pt x="8606" y="9613"/>
                  <a:pt x="8640" y="9605"/>
                  <a:pt x="8678" y="9605"/>
                </a:cubicBezTo>
                <a:cubicBezTo>
                  <a:pt x="8716" y="9605"/>
                  <a:pt x="8728" y="9584"/>
                  <a:pt x="8758" y="9571"/>
                </a:cubicBezTo>
                <a:cubicBezTo>
                  <a:pt x="8764" y="9570"/>
                  <a:pt x="8770" y="9569"/>
                  <a:pt x="8776" y="9569"/>
                </a:cubicBezTo>
                <a:cubicBezTo>
                  <a:pt x="8787" y="9569"/>
                  <a:pt x="8796" y="9572"/>
                  <a:pt x="8804" y="9580"/>
                </a:cubicBezTo>
                <a:cubicBezTo>
                  <a:pt x="8810" y="9581"/>
                  <a:pt x="8815" y="9581"/>
                  <a:pt x="8820" y="9581"/>
                </a:cubicBezTo>
                <a:cubicBezTo>
                  <a:pt x="8836" y="9581"/>
                  <a:pt x="8851" y="9576"/>
                  <a:pt x="8864" y="9567"/>
                </a:cubicBezTo>
                <a:cubicBezTo>
                  <a:pt x="8910" y="9542"/>
                  <a:pt x="8956" y="9533"/>
                  <a:pt x="9011" y="9533"/>
                </a:cubicBezTo>
                <a:cubicBezTo>
                  <a:pt x="9049" y="9533"/>
                  <a:pt x="9075" y="9504"/>
                  <a:pt x="9113" y="9491"/>
                </a:cubicBezTo>
                <a:cubicBezTo>
                  <a:pt x="9146" y="9483"/>
                  <a:pt x="9176" y="9487"/>
                  <a:pt x="9205" y="9470"/>
                </a:cubicBezTo>
                <a:cubicBezTo>
                  <a:pt x="9260" y="9440"/>
                  <a:pt x="9311" y="9381"/>
                  <a:pt x="9298" y="9314"/>
                </a:cubicBezTo>
                <a:cubicBezTo>
                  <a:pt x="9290" y="9272"/>
                  <a:pt x="9252" y="9187"/>
                  <a:pt x="9210" y="9170"/>
                </a:cubicBezTo>
                <a:cubicBezTo>
                  <a:pt x="9205" y="9169"/>
                  <a:pt x="9200" y="9168"/>
                  <a:pt x="9194" y="9168"/>
                </a:cubicBezTo>
                <a:cubicBezTo>
                  <a:pt x="9181" y="9168"/>
                  <a:pt x="9167" y="9170"/>
                  <a:pt x="9159" y="9170"/>
                </a:cubicBezTo>
                <a:cubicBezTo>
                  <a:pt x="9151" y="9170"/>
                  <a:pt x="9145" y="9170"/>
                  <a:pt x="9141" y="9170"/>
                </a:cubicBezTo>
                <a:cubicBezTo>
                  <a:pt x="9123" y="9170"/>
                  <a:pt x="9120" y="9168"/>
                  <a:pt x="9117" y="9145"/>
                </a:cubicBezTo>
                <a:cubicBezTo>
                  <a:pt x="9117" y="9132"/>
                  <a:pt x="9121" y="9115"/>
                  <a:pt x="9121" y="9098"/>
                </a:cubicBezTo>
                <a:cubicBezTo>
                  <a:pt x="9117" y="9052"/>
                  <a:pt x="9113" y="8997"/>
                  <a:pt x="9129" y="8951"/>
                </a:cubicBezTo>
                <a:cubicBezTo>
                  <a:pt x="9134" y="8934"/>
                  <a:pt x="9142" y="8921"/>
                  <a:pt x="9142" y="8904"/>
                </a:cubicBezTo>
                <a:cubicBezTo>
                  <a:pt x="9159" y="8828"/>
                  <a:pt x="9075" y="8799"/>
                  <a:pt x="9015" y="8774"/>
                </a:cubicBezTo>
                <a:cubicBezTo>
                  <a:pt x="8969" y="8757"/>
                  <a:pt x="8923" y="8740"/>
                  <a:pt x="8876" y="8740"/>
                </a:cubicBezTo>
                <a:cubicBezTo>
                  <a:pt x="8855" y="8740"/>
                  <a:pt x="8830" y="8731"/>
                  <a:pt x="8809" y="8727"/>
                </a:cubicBezTo>
                <a:cubicBezTo>
                  <a:pt x="8788" y="8727"/>
                  <a:pt x="8758" y="8736"/>
                  <a:pt x="8737" y="8740"/>
                </a:cubicBezTo>
                <a:cubicBezTo>
                  <a:pt x="8712" y="8744"/>
                  <a:pt x="8699" y="8774"/>
                  <a:pt x="8674" y="8774"/>
                </a:cubicBezTo>
                <a:cubicBezTo>
                  <a:pt x="8665" y="8765"/>
                  <a:pt x="8652" y="8740"/>
                  <a:pt x="8640" y="8736"/>
                </a:cubicBezTo>
                <a:cubicBezTo>
                  <a:pt x="8627" y="8736"/>
                  <a:pt x="8619" y="8748"/>
                  <a:pt x="8610" y="8748"/>
                </a:cubicBezTo>
                <a:cubicBezTo>
                  <a:pt x="8607" y="8749"/>
                  <a:pt x="8604" y="8749"/>
                  <a:pt x="8601" y="8749"/>
                </a:cubicBezTo>
                <a:cubicBezTo>
                  <a:pt x="8583" y="8749"/>
                  <a:pt x="8565" y="8740"/>
                  <a:pt x="8547" y="8740"/>
                </a:cubicBezTo>
                <a:cubicBezTo>
                  <a:pt x="8542" y="8739"/>
                  <a:pt x="8537" y="8739"/>
                  <a:pt x="8532" y="8739"/>
                </a:cubicBezTo>
                <a:cubicBezTo>
                  <a:pt x="8491" y="8739"/>
                  <a:pt x="8453" y="8752"/>
                  <a:pt x="8412" y="8752"/>
                </a:cubicBezTo>
                <a:cubicBezTo>
                  <a:pt x="8384" y="8752"/>
                  <a:pt x="8358" y="8754"/>
                  <a:pt x="8331" y="8754"/>
                </a:cubicBezTo>
                <a:cubicBezTo>
                  <a:pt x="8317" y="8754"/>
                  <a:pt x="8304" y="8754"/>
                  <a:pt x="8290" y="8752"/>
                </a:cubicBezTo>
                <a:cubicBezTo>
                  <a:pt x="8264" y="8748"/>
                  <a:pt x="8256" y="8752"/>
                  <a:pt x="8243" y="8731"/>
                </a:cubicBezTo>
                <a:cubicBezTo>
                  <a:pt x="8239" y="8719"/>
                  <a:pt x="8230" y="8693"/>
                  <a:pt x="8226" y="8681"/>
                </a:cubicBezTo>
                <a:cubicBezTo>
                  <a:pt x="8222" y="8660"/>
                  <a:pt x="8230" y="8626"/>
                  <a:pt x="8209" y="8613"/>
                </a:cubicBezTo>
                <a:cubicBezTo>
                  <a:pt x="8192" y="8622"/>
                  <a:pt x="8176" y="8634"/>
                  <a:pt x="8159" y="8643"/>
                </a:cubicBezTo>
                <a:cubicBezTo>
                  <a:pt x="8142" y="8643"/>
                  <a:pt x="8129" y="8634"/>
                  <a:pt x="8116" y="8626"/>
                </a:cubicBezTo>
                <a:cubicBezTo>
                  <a:pt x="8105" y="8615"/>
                  <a:pt x="8094" y="8609"/>
                  <a:pt x="8081" y="8609"/>
                </a:cubicBezTo>
                <a:cubicBezTo>
                  <a:pt x="8075" y="8609"/>
                  <a:pt x="8069" y="8610"/>
                  <a:pt x="8062" y="8613"/>
                </a:cubicBezTo>
                <a:cubicBezTo>
                  <a:pt x="8036" y="8626"/>
                  <a:pt x="8015" y="8638"/>
                  <a:pt x="7990" y="8647"/>
                </a:cubicBezTo>
                <a:cubicBezTo>
                  <a:pt x="7983" y="8654"/>
                  <a:pt x="7975" y="8657"/>
                  <a:pt x="7965" y="8657"/>
                </a:cubicBezTo>
                <a:cubicBezTo>
                  <a:pt x="7957" y="8657"/>
                  <a:pt x="7949" y="8655"/>
                  <a:pt x="7939" y="8651"/>
                </a:cubicBezTo>
                <a:cubicBezTo>
                  <a:pt x="7927" y="8638"/>
                  <a:pt x="7905" y="8630"/>
                  <a:pt x="7884" y="8630"/>
                </a:cubicBezTo>
                <a:cubicBezTo>
                  <a:pt x="7842" y="8634"/>
                  <a:pt x="7813" y="8676"/>
                  <a:pt x="7766" y="8676"/>
                </a:cubicBezTo>
                <a:cubicBezTo>
                  <a:pt x="7741" y="8676"/>
                  <a:pt x="7724" y="8668"/>
                  <a:pt x="7707" y="8668"/>
                </a:cubicBezTo>
                <a:cubicBezTo>
                  <a:pt x="7720" y="8584"/>
                  <a:pt x="7728" y="8495"/>
                  <a:pt x="7737" y="8415"/>
                </a:cubicBezTo>
                <a:cubicBezTo>
                  <a:pt x="7741" y="8381"/>
                  <a:pt x="7745" y="8351"/>
                  <a:pt x="7749" y="8322"/>
                </a:cubicBezTo>
                <a:cubicBezTo>
                  <a:pt x="7758" y="8335"/>
                  <a:pt x="7762" y="8351"/>
                  <a:pt x="7770" y="8364"/>
                </a:cubicBezTo>
                <a:cubicBezTo>
                  <a:pt x="7796" y="8398"/>
                  <a:pt x="7834" y="8419"/>
                  <a:pt x="7872" y="8432"/>
                </a:cubicBezTo>
                <a:cubicBezTo>
                  <a:pt x="7887" y="8436"/>
                  <a:pt x="7901" y="8438"/>
                  <a:pt x="7914" y="8438"/>
                </a:cubicBezTo>
                <a:cubicBezTo>
                  <a:pt x="7937" y="8438"/>
                  <a:pt x="7957" y="8433"/>
                  <a:pt x="7981" y="8427"/>
                </a:cubicBezTo>
                <a:cubicBezTo>
                  <a:pt x="7998" y="8426"/>
                  <a:pt x="8015" y="8425"/>
                  <a:pt x="8031" y="8425"/>
                </a:cubicBezTo>
                <a:cubicBezTo>
                  <a:pt x="8059" y="8425"/>
                  <a:pt x="8087" y="8428"/>
                  <a:pt x="8116" y="8436"/>
                </a:cubicBezTo>
                <a:cubicBezTo>
                  <a:pt x="8188" y="8453"/>
                  <a:pt x="8243" y="8516"/>
                  <a:pt x="8315" y="8524"/>
                </a:cubicBezTo>
                <a:cubicBezTo>
                  <a:pt x="8318" y="8525"/>
                  <a:pt x="8320" y="8525"/>
                  <a:pt x="8323" y="8525"/>
                </a:cubicBezTo>
                <a:cubicBezTo>
                  <a:pt x="8395" y="8525"/>
                  <a:pt x="8396" y="8467"/>
                  <a:pt x="8420" y="8406"/>
                </a:cubicBezTo>
                <a:cubicBezTo>
                  <a:pt x="8433" y="8373"/>
                  <a:pt x="8437" y="8322"/>
                  <a:pt x="8471" y="8301"/>
                </a:cubicBezTo>
                <a:cubicBezTo>
                  <a:pt x="8492" y="8285"/>
                  <a:pt x="8515" y="8281"/>
                  <a:pt x="8538" y="8281"/>
                </a:cubicBezTo>
                <a:cubicBezTo>
                  <a:pt x="8552" y="8281"/>
                  <a:pt x="8566" y="8282"/>
                  <a:pt x="8581" y="8284"/>
                </a:cubicBezTo>
                <a:cubicBezTo>
                  <a:pt x="8596" y="8284"/>
                  <a:pt x="8612" y="8286"/>
                  <a:pt x="8629" y="8286"/>
                </a:cubicBezTo>
                <a:cubicBezTo>
                  <a:pt x="8649" y="8286"/>
                  <a:pt x="8668" y="8283"/>
                  <a:pt x="8682" y="8271"/>
                </a:cubicBezTo>
                <a:cubicBezTo>
                  <a:pt x="8695" y="8254"/>
                  <a:pt x="8707" y="8237"/>
                  <a:pt x="8712" y="8221"/>
                </a:cubicBezTo>
                <a:cubicBezTo>
                  <a:pt x="8724" y="8204"/>
                  <a:pt x="8737" y="8187"/>
                  <a:pt x="8750" y="8170"/>
                </a:cubicBezTo>
                <a:cubicBezTo>
                  <a:pt x="8758" y="8153"/>
                  <a:pt x="8771" y="8124"/>
                  <a:pt x="8771" y="8102"/>
                </a:cubicBezTo>
                <a:cubicBezTo>
                  <a:pt x="8648" y="8073"/>
                  <a:pt x="8509" y="8115"/>
                  <a:pt x="8399" y="8035"/>
                </a:cubicBezTo>
                <a:cubicBezTo>
                  <a:pt x="8370" y="8018"/>
                  <a:pt x="8370" y="7988"/>
                  <a:pt x="8344" y="7972"/>
                </a:cubicBezTo>
                <a:cubicBezTo>
                  <a:pt x="8330" y="7961"/>
                  <a:pt x="8315" y="7960"/>
                  <a:pt x="8300" y="7960"/>
                </a:cubicBezTo>
                <a:cubicBezTo>
                  <a:pt x="8296" y="7960"/>
                  <a:pt x="8293" y="7960"/>
                  <a:pt x="8289" y="7960"/>
                </a:cubicBezTo>
                <a:cubicBezTo>
                  <a:pt x="8278" y="7960"/>
                  <a:pt x="8267" y="7959"/>
                  <a:pt x="8256" y="7955"/>
                </a:cubicBezTo>
                <a:cubicBezTo>
                  <a:pt x="8239" y="7891"/>
                  <a:pt x="8290" y="7849"/>
                  <a:pt x="8302" y="7790"/>
                </a:cubicBezTo>
                <a:cubicBezTo>
                  <a:pt x="8302" y="7769"/>
                  <a:pt x="8311" y="7727"/>
                  <a:pt x="8302" y="7710"/>
                </a:cubicBezTo>
                <a:cubicBezTo>
                  <a:pt x="8285" y="7676"/>
                  <a:pt x="8239" y="7685"/>
                  <a:pt x="8209" y="7680"/>
                </a:cubicBezTo>
                <a:lnTo>
                  <a:pt x="8205" y="7680"/>
                </a:lnTo>
                <a:cubicBezTo>
                  <a:pt x="8218" y="7659"/>
                  <a:pt x="8230" y="7642"/>
                  <a:pt x="8243" y="7621"/>
                </a:cubicBezTo>
                <a:cubicBezTo>
                  <a:pt x="8252" y="7596"/>
                  <a:pt x="8256" y="7587"/>
                  <a:pt x="8285" y="7583"/>
                </a:cubicBezTo>
                <a:cubicBezTo>
                  <a:pt x="8290" y="7582"/>
                  <a:pt x="8296" y="7582"/>
                  <a:pt x="8301" y="7582"/>
                </a:cubicBezTo>
                <a:cubicBezTo>
                  <a:pt x="8324" y="7582"/>
                  <a:pt x="8350" y="7587"/>
                  <a:pt x="8374" y="7587"/>
                </a:cubicBezTo>
                <a:cubicBezTo>
                  <a:pt x="8385" y="7587"/>
                  <a:pt x="8404" y="7589"/>
                  <a:pt x="8419" y="7589"/>
                </a:cubicBezTo>
                <a:cubicBezTo>
                  <a:pt x="8426" y="7589"/>
                  <a:pt x="8433" y="7589"/>
                  <a:pt x="8437" y="7587"/>
                </a:cubicBezTo>
                <a:cubicBezTo>
                  <a:pt x="8450" y="7579"/>
                  <a:pt x="8458" y="7554"/>
                  <a:pt x="8463" y="7537"/>
                </a:cubicBezTo>
                <a:cubicBezTo>
                  <a:pt x="8490" y="7473"/>
                  <a:pt x="8400" y="7455"/>
                  <a:pt x="8329" y="7455"/>
                </a:cubicBezTo>
                <a:cubicBezTo>
                  <a:pt x="8302" y="7455"/>
                  <a:pt x="8278" y="7457"/>
                  <a:pt x="8264" y="7461"/>
                </a:cubicBezTo>
                <a:cubicBezTo>
                  <a:pt x="8257" y="7463"/>
                  <a:pt x="8251" y="7464"/>
                  <a:pt x="8247" y="7464"/>
                </a:cubicBezTo>
                <a:cubicBezTo>
                  <a:pt x="8230" y="7464"/>
                  <a:pt x="8224" y="7452"/>
                  <a:pt x="8230" y="7423"/>
                </a:cubicBezTo>
                <a:cubicBezTo>
                  <a:pt x="8243" y="7376"/>
                  <a:pt x="8281" y="7372"/>
                  <a:pt x="8298" y="7338"/>
                </a:cubicBezTo>
                <a:cubicBezTo>
                  <a:pt x="8319" y="7296"/>
                  <a:pt x="8290" y="7284"/>
                  <a:pt x="8252" y="7275"/>
                </a:cubicBezTo>
                <a:cubicBezTo>
                  <a:pt x="8216" y="7270"/>
                  <a:pt x="8169" y="7259"/>
                  <a:pt x="8126" y="7259"/>
                </a:cubicBezTo>
                <a:cubicBezTo>
                  <a:pt x="8097" y="7259"/>
                  <a:pt x="8069" y="7264"/>
                  <a:pt x="8049" y="7279"/>
                </a:cubicBezTo>
                <a:cubicBezTo>
                  <a:pt x="8018" y="7299"/>
                  <a:pt x="7987" y="7344"/>
                  <a:pt x="7949" y="7344"/>
                </a:cubicBezTo>
                <a:cubicBezTo>
                  <a:pt x="7946" y="7344"/>
                  <a:pt x="7942" y="7343"/>
                  <a:pt x="7939" y="7343"/>
                </a:cubicBezTo>
                <a:cubicBezTo>
                  <a:pt x="7973" y="7334"/>
                  <a:pt x="7977" y="7305"/>
                  <a:pt x="7986" y="7262"/>
                </a:cubicBezTo>
                <a:cubicBezTo>
                  <a:pt x="7990" y="7237"/>
                  <a:pt x="7994" y="7225"/>
                  <a:pt x="7977" y="7203"/>
                </a:cubicBezTo>
                <a:cubicBezTo>
                  <a:pt x="7969" y="7195"/>
                  <a:pt x="7948" y="7178"/>
                  <a:pt x="7935" y="7174"/>
                </a:cubicBezTo>
                <a:cubicBezTo>
                  <a:pt x="7901" y="7153"/>
                  <a:pt x="7855" y="7157"/>
                  <a:pt x="7838" y="7119"/>
                </a:cubicBezTo>
                <a:cubicBezTo>
                  <a:pt x="7817" y="7056"/>
                  <a:pt x="7859" y="7026"/>
                  <a:pt x="7893" y="6988"/>
                </a:cubicBezTo>
                <a:cubicBezTo>
                  <a:pt x="7927" y="6950"/>
                  <a:pt x="7893" y="6916"/>
                  <a:pt x="7855" y="6900"/>
                </a:cubicBezTo>
                <a:cubicBezTo>
                  <a:pt x="7817" y="6887"/>
                  <a:pt x="7775" y="6883"/>
                  <a:pt x="7737" y="6874"/>
                </a:cubicBezTo>
                <a:cubicBezTo>
                  <a:pt x="7701" y="6866"/>
                  <a:pt x="7662" y="6840"/>
                  <a:pt x="7623" y="6840"/>
                </a:cubicBezTo>
                <a:cubicBezTo>
                  <a:pt x="7620" y="6840"/>
                  <a:pt x="7617" y="6840"/>
                  <a:pt x="7614" y="6840"/>
                </a:cubicBezTo>
                <a:cubicBezTo>
                  <a:pt x="7585" y="6845"/>
                  <a:pt x="7564" y="6874"/>
                  <a:pt x="7534" y="6874"/>
                </a:cubicBezTo>
                <a:cubicBezTo>
                  <a:pt x="7530" y="6875"/>
                  <a:pt x="7527" y="6875"/>
                  <a:pt x="7524" y="6875"/>
                </a:cubicBezTo>
                <a:cubicBezTo>
                  <a:pt x="7505" y="6875"/>
                  <a:pt x="7507" y="6865"/>
                  <a:pt x="7496" y="6857"/>
                </a:cubicBezTo>
                <a:cubicBezTo>
                  <a:pt x="7462" y="6836"/>
                  <a:pt x="7407" y="6840"/>
                  <a:pt x="7374" y="6832"/>
                </a:cubicBezTo>
                <a:cubicBezTo>
                  <a:pt x="7331" y="6824"/>
                  <a:pt x="7289" y="6811"/>
                  <a:pt x="7247" y="6807"/>
                </a:cubicBezTo>
                <a:cubicBezTo>
                  <a:pt x="7242" y="6806"/>
                  <a:pt x="7237" y="6806"/>
                  <a:pt x="7232" y="6806"/>
                </a:cubicBezTo>
                <a:cubicBezTo>
                  <a:pt x="7197" y="6806"/>
                  <a:pt x="7171" y="6819"/>
                  <a:pt x="7141" y="6845"/>
                </a:cubicBezTo>
                <a:cubicBezTo>
                  <a:pt x="7108" y="6870"/>
                  <a:pt x="7070" y="6900"/>
                  <a:pt x="7028" y="6912"/>
                </a:cubicBezTo>
                <a:cubicBezTo>
                  <a:pt x="6998" y="6916"/>
                  <a:pt x="6973" y="6912"/>
                  <a:pt x="6943" y="6921"/>
                </a:cubicBezTo>
                <a:cubicBezTo>
                  <a:pt x="6917" y="6926"/>
                  <a:pt x="6893" y="6936"/>
                  <a:pt x="6869" y="6936"/>
                </a:cubicBezTo>
                <a:cubicBezTo>
                  <a:pt x="6854" y="6936"/>
                  <a:pt x="6840" y="6932"/>
                  <a:pt x="6825" y="6921"/>
                </a:cubicBezTo>
                <a:cubicBezTo>
                  <a:pt x="6787" y="6891"/>
                  <a:pt x="6770" y="6840"/>
                  <a:pt x="6724" y="6819"/>
                </a:cubicBezTo>
                <a:cubicBezTo>
                  <a:pt x="6713" y="6815"/>
                  <a:pt x="6699" y="6814"/>
                  <a:pt x="6685" y="6814"/>
                </a:cubicBezTo>
                <a:cubicBezTo>
                  <a:pt x="6671" y="6814"/>
                  <a:pt x="6656" y="6815"/>
                  <a:pt x="6643" y="6815"/>
                </a:cubicBezTo>
                <a:cubicBezTo>
                  <a:pt x="6635" y="6815"/>
                  <a:pt x="6617" y="6819"/>
                  <a:pt x="6602" y="6819"/>
                </a:cubicBezTo>
                <a:cubicBezTo>
                  <a:pt x="6595" y="6819"/>
                  <a:pt x="6589" y="6818"/>
                  <a:pt x="6584" y="6815"/>
                </a:cubicBezTo>
                <a:cubicBezTo>
                  <a:pt x="6559" y="6802"/>
                  <a:pt x="6567" y="6743"/>
                  <a:pt x="6572" y="6722"/>
                </a:cubicBezTo>
                <a:cubicBezTo>
                  <a:pt x="6576" y="6684"/>
                  <a:pt x="6597" y="6676"/>
                  <a:pt x="6631" y="6667"/>
                </a:cubicBezTo>
                <a:cubicBezTo>
                  <a:pt x="6665" y="6659"/>
                  <a:pt x="6703" y="6663"/>
                  <a:pt x="6728" y="6642"/>
                </a:cubicBezTo>
                <a:cubicBezTo>
                  <a:pt x="6736" y="6638"/>
                  <a:pt x="6741" y="6625"/>
                  <a:pt x="6749" y="6621"/>
                </a:cubicBezTo>
                <a:cubicBezTo>
                  <a:pt x="6766" y="6604"/>
                  <a:pt x="6783" y="6608"/>
                  <a:pt x="6804" y="6600"/>
                </a:cubicBezTo>
                <a:cubicBezTo>
                  <a:pt x="6833" y="6587"/>
                  <a:pt x="6842" y="6558"/>
                  <a:pt x="6867" y="6541"/>
                </a:cubicBezTo>
                <a:cubicBezTo>
                  <a:pt x="6880" y="6528"/>
                  <a:pt x="6897" y="6528"/>
                  <a:pt x="6909" y="6515"/>
                </a:cubicBezTo>
                <a:cubicBezTo>
                  <a:pt x="6918" y="6507"/>
                  <a:pt x="6918" y="6494"/>
                  <a:pt x="6926" y="6486"/>
                </a:cubicBezTo>
                <a:cubicBezTo>
                  <a:pt x="6939" y="6473"/>
                  <a:pt x="6952" y="6473"/>
                  <a:pt x="6968" y="6465"/>
                </a:cubicBezTo>
                <a:cubicBezTo>
                  <a:pt x="6981" y="6456"/>
                  <a:pt x="6985" y="6444"/>
                  <a:pt x="6994" y="6435"/>
                </a:cubicBezTo>
                <a:cubicBezTo>
                  <a:pt x="6973" y="6397"/>
                  <a:pt x="6918" y="6380"/>
                  <a:pt x="6880" y="6372"/>
                </a:cubicBezTo>
                <a:cubicBezTo>
                  <a:pt x="6862" y="6367"/>
                  <a:pt x="6846" y="6364"/>
                  <a:pt x="6829" y="6364"/>
                </a:cubicBezTo>
                <a:cubicBezTo>
                  <a:pt x="6806" y="6364"/>
                  <a:pt x="6784" y="6370"/>
                  <a:pt x="6762" y="6385"/>
                </a:cubicBezTo>
                <a:cubicBezTo>
                  <a:pt x="6728" y="6406"/>
                  <a:pt x="6707" y="6435"/>
                  <a:pt x="6686" y="6469"/>
                </a:cubicBezTo>
                <a:cubicBezTo>
                  <a:pt x="6677" y="6482"/>
                  <a:pt x="6665" y="6507"/>
                  <a:pt x="6643" y="6515"/>
                </a:cubicBezTo>
                <a:cubicBezTo>
                  <a:pt x="6633" y="6519"/>
                  <a:pt x="6616" y="6520"/>
                  <a:pt x="6598" y="6520"/>
                </a:cubicBezTo>
                <a:cubicBezTo>
                  <a:pt x="6574" y="6520"/>
                  <a:pt x="6548" y="6518"/>
                  <a:pt x="6534" y="6515"/>
                </a:cubicBezTo>
                <a:cubicBezTo>
                  <a:pt x="6487" y="6504"/>
                  <a:pt x="6424" y="6429"/>
                  <a:pt x="6365" y="6429"/>
                </a:cubicBezTo>
                <a:cubicBezTo>
                  <a:pt x="6359" y="6429"/>
                  <a:pt x="6353" y="6430"/>
                  <a:pt x="6348" y="6431"/>
                </a:cubicBezTo>
                <a:cubicBezTo>
                  <a:pt x="6323" y="6439"/>
                  <a:pt x="6318" y="6473"/>
                  <a:pt x="6293" y="6486"/>
                </a:cubicBezTo>
                <a:cubicBezTo>
                  <a:pt x="6286" y="6490"/>
                  <a:pt x="6278" y="6491"/>
                  <a:pt x="6272" y="6491"/>
                </a:cubicBezTo>
                <a:cubicBezTo>
                  <a:pt x="6240" y="6491"/>
                  <a:pt x="6215" y="6457"/>
                  <a:pt x="6188" y="6439"/>
                </a:cubicBezTo>
                <a:cubicBezTo>
                  <a:pt x="6150" y="6417"/>
                  <a:pt x="6093" y="6384"/>
                  <a:pt x="6048" y="6384"/>
                </a:cubicBezTo>
                <a:cubicBezTo>
                  <a:pt x="6018" y="6384"/>
                  <a:pt x="5994" y="6399"/>
                  <a:pt x="5985" y="6444"/>
                </a:cubicBezTo>
                <a:cubicBezTo>
                  <a:pt x="5972" y="6499"/>
                  <a:pt x="5989" y="6532"/>
                  <a:pt x="6036" y="6562"/>
                </a:cubicBezTo>
                <a:cubicBezTo>
                  <a:pt x="6057" y="6579"/>
                  <a:pt x="6082" y="6579"/>
                  <a:pt x="6082" y="6613"/>
                </a:cubicBezTo>
                <a:cubicBezTo>
                  <a:pt x="6069" y="6714"/>
                  <a:pt x="5917" y="6676"/>
                  <a:pt x="5854" y="6693"/>
                </a:cubicBezTo>
                <a:cubicBezTo>
                  <a:pt x="5829" y="6697"/>
                  <a:pt x="5757" y="6705"/>
                  <a:pt x="5744" y="6726"/>
                </a:cubicBezTo>
                <a:cubicBezTo>
                  <a:pt x="5728" y="6748"/>
                  <a:pt x="5740" y="6815"/>
                  <a:pt x="5749" y="6840"/>
                </a:cubicBezTo>
                <a:cubicBezTo>
                  <a:pt x="5736" y="6840"/>
                  <a:pt x="5723" y="6849"/>
                  <a:pt x="5711" y="6857"/>
                </a:cubicBezTo>
                <a:cubicBezTo>
                  <a:pt x="5677" y="6840"/>
                  <a:pt x="5664" y="6815"/>
                  <a:pt x="5622" y="6807"/>
                </a:cubicBezTo>
                <a:cubicBezTo>
                  <a:pt x="5612" y="6805"/>
                  <a:pt x="5602" y="6805"/>
                  <a:pt x="5591" y="6805"/>
                </a:cubicBezTo>
                <a:cubicBezTo>
                  <a:pt x="5570" y="6805"/>
                  <a:pt x="5549" y="6807"/>
                  <a:pt x="5529" y="6807"/>
                </a:cubicBezTo>
                <a:cubicBezTo>
                  <a:pt x="5521" y="6806"/>
                  <a:pt x="5514" y="6805"/>
                  <a:pt x="5507" y="6805"/>
                </a:cubicBezTo>
                <a:cubicBezTo>
                  <a:pt x="5479" y="6805"/>
                  <a:pt x="5456" y="6813"/>
                  <a:pt x="5436" y="6836"/>
                </a:cubicBezTo>
                <a:cubicBezTo>
                  <a:pt x="5419" y="6853"/>
                  <a:pt x="5411" y="6900"/>
                  <a:pt x="5394" y="6912"/>
                </a:cubicBezTo>
                <a:cubicBezTo>
                  <a:pt x="5390" y="6915"/>
                  <a:pt x="5383" y="6916"/>
                  <a:pt x="5376" y="6916"/>
                </a:cubicBezTo>
                <a:cubicBezTo>
                  <a:pt x="5361" y="6916"/>
                  <a:pt x="5343" y="6912"/>
                  <a:pt x="5335" y="6912"/>
                </a:cubicBezTo>
                <a:cubicBezTo>
                  <a:pt x="5305" y="6912"/>
                  <a:pt x="5280" y="6912"/>
                  <a:pt x="5276" y="6971"/>
                </a:cubicBezTo>
                <a:cubicBezTo>
                  <a:pt x="5272" y="6953"/>
                  <a:pt x="5257" y="6947"/>
                  <a:pt x="5238" y="6947"/>
                </a:cubicBezTo>
                <a:cubicBezTo>
                  <a:pt x="5199" y="6947"/>
                  <a:pt x="5145" y="6971"/>
                  <a:pt x="5128" y="6971"/>
                </a:cubicBezTo>
                <a:cubicBezTo>
                  <a:pt x="5082" y="6975"/>
                  <a:pt x="5061" y="6997"/>
                  <a:pt x="5031" y="7035"/>
                </a:cubicBezTo>
                <a:cubicBezTo>
                  <a:pt x="5018" y="7056"/>
                  <a:pt x="5014" y="7085"/>
                  <a:pt x="4997" y="7106"/>
                </a:cubicBezTo>
                <a:cubicBezTo>
                  <a:pt x="4976" y="7132"/>
                  <a:pt x="4964" y="7123"/>
                  <a:pt x="4964" y="7165"/>
                </a:cubicBezTo>
                <a:cubicBezTo>
                  <a:pt x="4959" y="7191"/>
                  <a:pt x="4964" y="7212"/>
                  <a:pt x="4964" y="7237"/>
                </a:cubicBezTo>
                <a:cubicBezTo>
                  <a:pt x="4964" y="7254"/>
                  <a:pt x="4955" y="7275"/>
                  <a:pt x="4972" y="7288"/>
                </a:cubicBezTo>
                <a:lnTo>
                  <a:pt x="5002" y="7288"/>
                </a:lnTo>
                <a:cubicBezTo>
                  <a:pt x="5044" y="7292"/>
                  <a:pt x="5082" y="7305"/>
                  <a:pt x="5128" y="7309"/>
                </a:cubicBezTo>
                <a:cubicBezTo>
                  <a:pt x="5145" y="7309"/>
                  <a:pt x="5164" y="7311"/>
                  <a:pt x="5183" y="7311"/>
                </a:cubicBezTo>
                <a:cubicBezTo>
                  <a:pt x="5193" y="7311"/>
                  <a:pt x="5203" y="7310"/>
                  <a:pt x="5213" y="7309"/>
                </a:cubicBezTo>
                <a:cubicBezTo>
                  <a:pt x="5226" y="7306"/>
                  <a:pt x="5243" y="7299"/>
                  <a:pt x="5257" y="7299"/>
                </a:cubicBezTo>
                <a:cubicBezTo>
                  <a:pt x="5261" y="7299"/>
                  <a:pt x="5264" y="7300"/>
                  <a:pt x="5267" y="7300"/>
                </a:cubicBezTo>
                <a:cubicBezTo>
                  <a:pt x="5280" y="7300"/>
                  <a:pt x="5289" y="7309"/>
                  <a:pt x="5297" y="7322"/>
                </a:cubicBezTo>
                <a:cubicBezTo>
                  <a:pt x="5318" y="7338"/>
                  <a:pt x="5339" y="7347"/>
                  <a:pt x="5360" y="7360"/>
                </a:cubicBezTo>
                <a:cubicBezTo>
                  <a:pt x="5394" y="7376"/>
                  <a:pt x="5432" y="7385"/>
                  <a:pt x="5470" y="7402"/>
                </a:cubicBezTo>
                <a:cubicBezTo>
                  <a:pt x="5504" y="7414"/>
                  <a:pt x="5538" y="7444"/>
                  <a:pt x="5576" y="7444"/>
                </a:cubicBezTo>
                <a:cubicBezTo>
                  <a:pt x="5603" y="7444"/>
                  <a:pt x="5637" y="7401"/>
                  <a:pt x="5662" y="7401"/>
                </a:cubicBezTo>
                <a:cubicBezTo>
                  <a:pt x="5664" y="7401"/>
                  <a:pt x="5667" y="7401"/>
                  <a:pt x="5668" y="7402"/>
                </a:cubicBezTo>
                <a:cubicBezTo>
                  <a:pt x="5694" y="7410"/>
                  <a:pt x="5698" y="7452"/>
                  <a:pt x="5719" y="7465"/>
                </a:cubicBezTo>
                <a:cubicBezTo>
                  <a:pt x="5719" y="7469"/>
                  <a:pt x="5719" y="7469"/>
                  <a:pt x="5719" y="7469"/>
                </a:cubicBezTo>
                <a:cubicBezTo>
                  <a:pt x="5749" y="7583"/>
                  <a:pt x="5778" y="7680"/>
                  <a:pt x="5820" y="7773"/>
                </a:cubicBezTo>
                <a:cubicBezTo>
                  <a:pt x="5825" y="7786"/>
                  <a:pt x="5833" y="7799"/>
                  <a:pt x="5837" y="7815"/>
                </a:cubicBezTo>
                <a:lnTo>
                  <a:pt x="5825" y="7815"/>
                </a:lnTo>
                <a:cubicBezTo>
                  <a:pt x="5805" y="7815"/>
                  <a:pt x="5783" y="7817"/>
                  <a:pt x="5762" y="7817"/>
                </a:cubicBezTo>
                <a:cubicBezTo>
                  <a:pt x="5752" y="7817"/>
                  <a:pt x="5742" y="7817"/>
                  <a:pt x="5732" y="7815"/>
                </a:cubicBezTo>
                <a:cubicBezTo>
                  <a:pt x="5704" y="7809"/>
                  <a:pt x="5685" y="7802"/>
                  <a:pt x="5661" y="7802"/>
                </a:cubicBezTo>
                <a:cubicBezTo>
                  <a:pt x="5655" y="7802"/>
                  <a:pt x="5649" y="7802"/>
                  <a:pt x="5643" y="7803"/>
                </a:cubicBezTo>
                <a:cubicBezTo>
                  <a:pt x="5609" y="7803"/>
                  <a:pt x="5588" y="7824"/>
                  <a:pt x="5554" y="7828"/>
                </a:cubicBezTo>
                <a:cubicBezTo>
                  <a:pt x="5525" y="7828"/>
                  <a:pt x="5521" y="7811"/>
                  <a:pt x="5504" y="7794"/>
                </a:cubicBezTo>
                <a:cubicBezTo>
                  <a:pt x="5489" y="7781"/>
                  <a:pt x="5471" y="7776"/>
                  <a:pt x="5452" y="7776"/>
                </a:cubicBezTo>
                <a:cubicBezTo>
                  <a:pt x="5417" y="7776"/>
                  <a:pt x="5377" y="7791"/>
                  <a:pt x="5339" y="7791"/>
                </a:cubicBezTo>
                <a:cubicBezTo>
                  <a:pt x="5333" y="7791"/>
                  <a:pt x="5328" y="7791"/>
                  <a:pt x="5322" y="7790"/>
                </a:cubicBezTo>
                <a:cubicBezTo>
                  <a:pt x="5296" y="7779"/>
                  <a:pt x="5264" y="7766"/>
                  <a:pt x="5238" y="7766"/>
                </a:cubicBezTo>
                <a:cubicBezTo>
                  <a:pt x="5213" y="7766"/>
                  <a:pt x="5194" y="7778"/>
                  <a:pt x="5192" y="7815"/>
                </a:cubicBezTo>
                <a:cubicBezTo>
                  <a:pt x="5187" y="7841"/>
                  <a:pt x="5187" y="7858"/>
                  <a:pt x="5204" y="7874"/>
                </a:cubicBezTo>
                <a:cubicBezTo>
                  <a:pt x="5204" y="7877"/>
                  <a:pt x="5206" y="7877"/>
                  <a:pt x="5208" y="7877"/>
                </a:cubicBezTo>
                <a:cubicBezTo>
                  <a:pt x="5211" y="7877"/>
                  <a:pt x="5213" y="7877"/>
                  <a:pt x="5213" y="7879"/>
                </a:cubicBezTo>
                <a:cubicBezTo>
                  <a:pt x="5225" y="7891"/>
                  <a:pt x="5230" y="7912"/>
                  <a:pt x="5238" y="7929"/>
                </a:cubicBezTo>
                <a:cubicBezTo>
                  <a:pt x="5259" y="7963"/>
                  <a:pt x="5293" y="7988"/>
                  <a:pt x="5335" y="7993"/>
                </a:cubicBezTo>
                <a:cubicBezTo>
                  <a:pt x="5337" y="7993"/>
                  <a:pt x="5340" y="7993"/>
                  <a:pt x="5342" y="7993"/>
                </a:cubicBezTo>
                <a:cubicBezTo>
                  <a:pt x="5367" y="7993"/>
                  <a:pt x="5404" y="7981"/>
                  <a:pt x="5430" y="7981"/>
                </a:cubicBezTo>
                <a:cubicBezTo>
                  <a:pt x="5437" y="7981"/>
                  <a:pt x="5444" y="7982"/>
                  <a:pt x="5449" y="7984"/>
                </a:cubicBezTo>
                <a:cubicBezTo>
                  <a:pt x="5466" y="7993"/>
                  <a:pt x="5470" y="8014"/>
                  <a:pt x="5487" y="8022"/>
                </a:cubicBezTo>
                <a:cubicBezTo>
                  <a:pt x="5504" y="8035"/>
                  <a:pt x="5529" y="8035"/>
                  <a:pt x="5550" y="8048"/>
                </a:cubicBezTo>
                <a:cubicBezTo>
                  <a:pt x="5571" y="8064"/>
                  <a:pt x="5580" y="8086"/>
                  <a:pt x="5597" y="8102"/>
                </a:cubicBezTo>
                <a:cubicBezTo>
                  <a:pt x="5605" y="8111"/>
                  <a:pt x="5609" y="8111"/>
                  <a:pt x="5622" y="8115"/>
                </a:cubicBezTo>
                <a:cubicBezTo>
                  <a:pt x="5630" y="8124"/>
                  <a:pt x="5639" y="8136"/>
                  <a:pt x="5652" y="8145"/>
                </a:cubicBezTo>
                <a:cubicBezTo>
                  <a:pt x="5664" y="8149"/>
                  <a:pt x="5681" y="8145"/>
                  <a:pt x="5694" y="8153"/>
                </a:cubicBezTo>
                <a:cubicBezTo>
                  <a:pt x="5715" y="8166"/>
                  <a:pt x="5719" y="8216"/>
                  <a:pt x="5719" y="8237"/>
                </a:cubicBezTo>
                <a:cubicBezTo>
                  <a:pt x="5719" y="8280"/>
                  <a:pt x="5728" y="8309"/>
                  <a:pt x="5766" y="8335"/>
                </a:cubicBezTo>
                <a:cubicBezTo>
                  <a:pt x="5790" y="8349"/>
                  <a:pt x="5820" y="8357"/>
                  <a:pt x="5847" y="8357"/>
                </a:cubicBezTo>
                <a:cubicBezTo>
                  <a:pt x="5852" y="8357"/>
                  <a:pt x="5858" y="8356"/>
                  <a:pt x="5863" y="8356"/>
                </a:cubicBezTo>
                <a:cubicBezTo>
                  <a:pt x="5888" y="8353"/>
                  <a:pt x="5901" y="8346"/>
                  <a:pt x="5916" y="8346"/>
                </a:cubicBezTo>
                <a:cubicBezTo>
                  <a:pt x="5927" y="8346"/>
                  <a:pt x="5938" y="8350"/>
                  <a:pt x="5955" y="8360"/>
                </a:cubicBezTo>
                <a:cubicBezTo>
                  <a:pt x="5992" y="8384"/>
                  <a:pt x="6043" y="8404"/>
                  <a:pt x="6093" y="8404"/>
                </a:cubicBezTo>
                <a:cubicBezTo>
                  <a:pt x="6112" y="8404"/>
                  <a:pt x="6132" y="8401"/>
                  <a:pt x="6150" y="8394"/>
                </a:cubicBezTo>
                <a:cubicBezTo>
                  <a:pt x="6200" y="8368"/>
                  <a:pt x="6230" y="8356"/>
                  <a:pt x="6285" y="8356"/>
                </a:cubicBezTo>
                <a:cubicBezTo>
                  <a:pt x="6290" y="8354"/>
                  <a:pt x="6295" y="8354"/>
                  <a:pt x="6300" y="8354"/>
                </a:cubicBezTo>
                <a:cubicBezTo>
                  <a:pt x="6310" y="8354"/>
                  <a:pt x="6318" y="8356"/>
                  <a:pt x="6327" y="8356"/>
                </a:cubicBezTo>
                <a:lnTo>
                  <a:pt x="6323" y="8541"/>
                </a:lnTo>
                <a:cubicBezTo>
                  <a:pt x="6318" y="8541"/>
                  <a:pt x="6314" y="8546"/>
                  <a:pt x="6310" y="8550"/>
                </a:cubicBezTo>
                <a:cubicBezTo>
                  <a:pt x="6302" y="8558"/>
                  <a:pt x="6306" y="8605"/>
                  <a:pt x="6310" y="8617"/>
                </a:cubicBezTo>
                <a:cubicBezTo>
                  <a:pt x="6314" y="8617"/>
                  <a:pt x="6318" y="8622"/>
                  <a:pt x="6323" y="8622"/>
                </a:cubicBezTo>
                <a:lnTo>
                  <a:pt x="6318" y="8736"/>
                </a:lnTo>
                <a:cubicBezTo>
                  <a:pt x="6293" y="8731"/>
                  <a:pt x="6272" y="8727"/>
                  <a:pt x="6247" y="8727"/>
                </a:cubicBezTo>
                <a:cubicBezTo>
                  <a:pt x="6240" y="8727"/>
                  <a:pt x="6233" y="8728"/>
                  <a:pt x="6227" y="8728"/>
                </a:cubicBezTo>
                <a:cubicBezTo>
                  <a:pt x="6214" y="8728"/>
                  <a:pt x="6203" y="8726"/>
                  <a:pt x="6192" y="8714"/>
                </a:cubicBezTo>
                <a:cubicBezTo>
                  <a:pt x="6166" y="8698"/>
                  <a:pt x="6162" y="8676"/>
                  <a:pt x="6133" y="8664"/>
                </a:cubicBezTo>
                <a:cubicBezTo>
                  <a:pt x="6120" y="8658"/>
                  <a:pt x="6103" y="8657"/>
                  <a:pt x="6086" y="8657"/>
                </a:cubicBezTo>
                <a:cubicBezTo>
                  <a:pt x="6059" y="8657"/>
                  <a:pt x="6028" y="8661"/>
                  <a:pt x="6000" y="8661"/>
                </a:cubicBezTo>
                <a:cubicBezTo>
                  <a:pt x="5960" y="8661"/>
                  <a:pt x="5925" y="8653"/>
                  <a:pt x="5913" y="8613"/>
                </a:cubicBezTo>
                <a:cubicBezTo>
                  <a:pt x="5901" y="8571"/>
                  <a:pt x="5926" y="8516"/>
                  <a:pt x="5909" y="8478"/>
                </a:cubicBezTo>
                <a:cubicBezTo>
                  <a:pt x="5898" y="8474"/>
                  <a:pt x="5885" y="8473"/>
                  <a:pt x="5871" y="8473"/>
                </a:cubicBezTo>
                <a:cubicBezTo>
                  <a:pt x="5856" y="8473"/>
                  <a:pt x="5842" y="8474"/>
                  <a:pt x="5829" y="8474"/>
                </a:cubicBezTo>
                <a:cubicBezTo>
                  <a:pt x="5778" y="8478"/>
                  <a:pt x="5740" y="8516"/>
                  <a:pt x="5698" y="8541"/>
                </a:cubicBezTo>
                <a:cubicBezTo>
                  <a:pt x="5677" y="8550"/>
                  <a:pt x="5660" y="8554"/>
                  <a:pt x="5639" y="8562"/>
                </a:cubicBezTo>
                <a:cubicBezTo>
                  <a:pt x="5618" y="8571"/>
                  <a:pt x="5618" y="8584"/>
                  <a:pt x="5605" y="8600"/>
                </a:cubicBezTo>
                <a:cubicBezTo>
                  <a:pt x="5588" y="8630"/>
                  <a:pt x="5576" y="8643"/>
                  <a:pt x="5601" y="8676"/>
                </a:cubicBezTo>
                <a:cubicBezTo>
                  <a:pt x="5616" y="8700"/>
                  <a:pt x="5635" y="8705"/>
                  <a:pt x="5656" y="8705"/>
                </a:cubicBezTo>
                <a:cubicBezTo>
                  <a:pt x="5673" y="8705"/>
                  <a:pt x="5692" y="8701"/>
                  <a:pt x="5712" y="8701"/>
                </a:cubicBezTo>
                <a:cubicBezTo>
                  <a:pt x="5716" y="8701"/>
                  <a:pt x="5719" y="8701"/>
                  <a:pt x="5723" y="8702"/>
                </a:cubicBezTo>
                <a:cubicBezTo>
                  <a:pt x="5761" y="8706"/>
                  <a:pt x="5808" y="8719"/>
                  <a:pt x="5804" y="8765"/>
                </a:cubicBezTo>
                <a:cubicBezTo>
                  <a:pt x="5799" y="8803"/>
                  <a:pt x="5782" y="8824"/>
                  <a:pt x="5749" y="8837"/>
                </a:cubicBezTo>
                <a:cubicBezTo>
                  <a:pt x="5706" y="8858"/>
                  <a:pt x="5664" y="8871"/>
                  <a:pt x="5622" y="8892"/>
                </a:cubicBezTo>
                <a:cubicBezTo>
                  <a:pt x="5605" y="8900"/>
                  <a:pt x="5580" y="8917"/>
                  <a:pt x="5563" y="8921"/>
                </a:cubicBezTo>
                <a:cubicBezTo>
                  <a:pt x="5561" y="8922"/>
                  <a:pt x="5558" y="8922"/>
                  <a:pt x="5555" y="8922"/>
                </a:cubicBezTo>
                <a:cubicBezTo>
                  <a:pt x="5538" y="8922"/>
                  <a:pt x="5513" y="8915"/>
                  <a:pt x="5493" y="8915"/>
                </a:cubicBezTo>
                <a:cubicBezTo>
                  <a:pt x="5483" y="8915"/>
                  <a:pt x="5473" y="8916"/>
                  <a:pt x="5466" y="8921"/>
                </a:cubicBezTo>
                <a:cubicBezTo>
                  <a:pt x="5432" y="8942"/>
                  <a:pt x="5466" y="8985"/>
                  <a:pt x="5487" y="8997"/>
                </a:cubicBezTo>
                <a:cubicBezTo>
                  <a:pt x="5521" y="9014"/>
                  <a:pt x="5563" y="9014"/>
                  <a:pt x="5597" y="9018"/>
                </a:cubicBezTo>
                <a:cubicBezTo>
                  <a:pt x="5616" y="9022"/>
                  <a:pt x="5640" y="9030"/>
                  <a:pt x="5663" y="9030"/>
                </a:cubicBezTo>
                <a:cubicBezTo>
                  <a:pt x="5671" y="9030"/>
                  <a:pt x="5678" y="9029"/>
                  <a:pt x="5685" y="9027"/>
                </a:cubicBezTo>
                <a:cubicBezTo>
                  <a:pt x="5736" y="9010"/>
                  <a:pt x="5736" y="8955"/>
                  <a:pt x="5791" y="8947"/>
                </a:cubicBezTo>
                <a:cubicBezTo>
                  <a:pt x="5800" y="8945"/>
                  <a:pt x="5809" y="8944"/>
                  <a:pt x="5818" y="8944"/>
                </a:cubicBezTo>
                <a:cubicBezTo>
                  <a:pt x="5845" y="8944"/>
                  <a:pt x="5872" y="8952"/>
                  <a:pt x="5901" y="8955"/>
                </a:cubicBezTo>
                <a:cubicBezTo>
                  <a:pt x="5955" y="8959"/>
                  <a:pt x="6010" y="8976"/>
                  <a:pt x="6061" y="8997"/>
                </a:cubicBezTo>
                <a:cubicBezTo>
                  <a:pt x="6074" y="9006"/>
                  <a:pt x="6179" y="9048"/>
                  <a:pt x="6175" y="9061"/>
                </a:cubicBezTo>
                <a:cubicBezTo>
                  <a:pt x="6145" y="9069"/>
                  <a:pt x="5985" y="9082"/>
                  <a:pt x="5981" y="9111"/>
                </a:cubicBezTo>
                <a:cubicBezTo>
                  <a:pt x="5981" y="9132"/>
                  <a:pt x="6036" y="9145"/>
                  <a:pt x="6048" y="9145"/>
                </a:cubicBezTo>
                <a:cubicBezTo>
                  <a:pt x="6058" y="9147"/>
                  <a:pt x="6068" y="9148"/>
                  <a:pt x="6078" y="9148"/>
                </a:cubicBezTo>
                <a:cubicBezTo>
                  <a:pt x="6100" y="9148"/>
                  <a:pt x="6123" y="9144"/>
                  <a:pt x="6145" y="9144"/>
                </a:cubicBezTo>
                <a:cubicBezTo>
                  <a:pt x="6151" y="9144"/>
                  <a:pt x="6157" y="9144"/>
                  <a:pt x="6162" y="9145"/>
                </a:cubicBezTo>
                <a:cubicBezTo>
                  <a:pt x="6188" y="9149"/>
                  <a:pt x="6196" y="9170"/>
                  <a:pt x="6213" y="9187"/>
                </a:cubicBezTo>
                <a:cubicBezTo>
                  <a:pt x="6238" y="9208"/>
                  <a:pt x="6268" y="9234"/>
                  <a:pt x="6297" y="9242"/>
                </a:cubicBezTo>
                <a:cubicBezTo>
                  <a:pt x="6302" y="9246"/>
                  <a:pt x="6302" y="9246"/>
                  <a:pt x="6302" y="9246"/>
                </a:cubicBezTo>
                <a:lnTo>
                  <a:pt x="6297" y="9407"/>
                </a:lnTo>
                <a:cubicBezTo>
                  <a:pt x="6280" y="9398"/>
                  <a:pt x="6264" y="9402"/>
                  <a:pt x="6242" y="9398"/>
                </a:cubicBezTo>
                <a:cubicBezTo>
                  <a:pt x="6226" y="9394"/>
                  <a:pt x="6204" y="9390"/>
                  <a:pt x="6188" y="9390"/>
                </a:cubicBezTo>
                <a:cubicBezTo>
                  <a:pt x="6137" y="9423"/>
                  <a:pt x="5917" y="9356"/>
                  <a:pt x="5960" y="9495"/>
                </a:cubicBezTo>
                <a:cubicBezTo>
                  <a:pt x="5968" y="9497"/>
                  <a:pt x="5976" y="9498"/>
                  <a:pt x="5985" y="9498"/>
                </a:cubicBezTo>
                <a:cubicBezTo>
                  <a:pt x="6011" y="9498"/>
                  <a:pt x="6040" y="9490"/>
                  <a:pt x="6065" y="9487"/>
                </a:cubicBezTo>
                <a:cubicBezTo>
                  <a:pt x="6078" y="9484"/>
                  <a:pt x="6089" y="9483"/>
                  <a:pt x="6099" y="9483"/>
                </a:cubicBezTo>
                <a:cubicBezTo>
                  <a:pt x="6138" y="9483"/>
                  <a:pt x="6160" y="9502"/>
                  <a:pt x="6200" y="9529"/>
                </a:cubicBezTo>
                <a:cubicBezTo>
                  <a:pt x="6226" y="9550"/>
                  <a:pt x="6259" y="9559"/>
                  <a:pt x="6293" y="9571"/>
                </a:cubicBezTo>
                <a:lnTo>
                  <a:pt x="6276" y="10171"/>
                </a:lnTo>
                <a:cubicBezTo>
                  <a:pt x="6268" y="10171"/>
                  <a:pt x="6255" y="10175"/>
                  <a:pt x="6247" y="10179"/>
                </a:cubicBezTo>
                <a:cubicBezTo>
                  <a:pt x="6200" y="10196"/>
                  <a:pt x="6116" y="10259"/>
                  <a:pt x="6103" y="10301"/>
                </a:cubicBezTo>
                <a:cubicBezTo>
                  <a:pt x="6171" y="10335"/>
                  <a:pt x="6171" y="10373"/>
                  <a:pt x="6217" y="10373"/>
                </a:cubicBezTo>
                <a:cubicBezTo>
                  <a:pt x="6234" y="10373"/>
                  <a:pt x="6255" y="10365"/>
                  <a:pt x="6272" y="10356"/>
                </a:cubicBezTo>
                <a:lnTo>
                  <a:pt x="6272" y="10356"/>
                </a:lnTo>
                <a:lnTo>
                  <a:pt x="6242" y="11428"/>
                </a:lnTo>
                <a:cubicBezTo>
                  <a:pt x="6217" y="11382"/>
                  <a:pt x="6192" y="11335"/>
                  <a:pt x="6145" y="11293"/>
                </a:cubicBezTo>
                <a:cubicBezTo>
                  <a:pt x="6124" y="11272"/>
                  <a:pt x="6053" y="11276"/>
                  <a:pt x="6027" y="11259"/>
                </a:cubicBezTo>
                <a:cubicBezTo>
                  <a:pt x="5972" y="11222"/>
                  <a:pt x="5922" y="11146"/>
                  <a:pt x="5863" y="11103"/>
                </a:cubicBezTo>
                <a:cubicBezTo>
                  <a:pt x="5677" y="10977"/>
                  <a:pt x="5559" y="10816"/>
                  <a:pt x="5390" y="10673"/>
                </a:cubicBezTo>
                <a:cubicBezTo>
                  <a:pt x="5263" y="10563"/>
                  <a:pt x="5154" y="10542"/>
                  <a:pt x="5006" y="10487"/>
                </a:cubicBezTo>
                <a:cubicBezTo>
                  <a:pt x="4942" y="10462"/>
                  <a:pt x="4900" y="10424"/>
                  <a:pt x="4862" y="10386"/>
                </a:cubicBezTo>
                <a:lnTo>
                  <a:pt x="4862" y="10386"/>
                </a:lnTo>
                <a:cubicBezTo>
                  <a:pt x="4887" y="10387"/>
                  <a:pt x="4912" y="10387"/>
                  <a:pt x="4937" y="10387"/>
                </a:cubicBezTo>
                <a:cubicBezTo>
                  <a:pt x="5023" y="10387"/>
                  <a:pt x="5111" y="10381"/>
                  <a:pt x="5196" y="10365"/>
                </a:cubicBezTo>
                <a:cubicBezTo>
                  <a:pt x="4997" y="10120"/>
                  <a:pt x="4727" y="9930"/>
                  <a:pt x="4428" y="9816"/>
                </a:cubicBezTo>
                <a:cubicBezTo>
                  <a:pt x="4753" y="9778"/>
                  <a:pt x="5069" y="9651"/>
                  <a:pt x="5331" y="9449"/>
                </a:cubicBezTo>
                <a:cubicBezTo>
                  <a:pt x="5122" y="9367"/>
                  <a:pt x="4897" y="9325"/>
                  <a:pt x="4672" y="9325"/>
                </a:cubicBezTo>
                <a:cubicBezTo>
                  <a:pt x="4596" y="9325"/>
                  <a:pt x="4520" y="9330"/>
                  <a:pt x="4444" y="9339"/>
                </a:cubicBezTo>
                <a:cubicBezTo>
                  <a:pt x="4550" y="9267"/>
                  <a:pt x="4647" y="9187"/>
                  <a:pt x="4731" y="9098"/>
                </a:cubicBezTo>
                <a:lnTo>
                  <a:pt x="4664" y="8938"/>
                </a:lnTo>
                <a:lnTo>
                  <a:pt x="4812" y="9010"/>
                </a:lnTo>
                <a:cubicBezTo>
                  <a:pt x="4905" y="8904"/>
                  <a:pt x="4980" y="8790"/>
                  <a:pt x="5044" y="8664"/>
                </a:cubicBezTo>
                <a:lnTo>
                  <a:pt x="5044" y="8664"/>
                </a:lnTo>
                <a:cubicBezTo>
                  <a:pt x="4837" y="8676"/>
                  <a:pt x="4634" y="8727"/>
                  <a:pt x="4444" y="8807"/>
                </a:cubicBezTo>
                <a:lnTo>
                  <a:pt x="4428" y="8976"/>
                </a:lnTo>
                <a:lnTo>
                  <a:pt x="4356" y="8845"/>
                </a:lnTo>
                <a:cubicBezTo>
                  <a:pt x="4309" y="8871"/>
                  <a:pt x="4259" y="8896"/>
                  <a:pt x="4212" y="8925"/>
                </a:cubicBezTo>
                <a:cubicBezTo>
                  <a:pt x="4284" y="7828"/>
                  <a:pt x="4347" y="6710"/>
                  <a:pt x="4411" y="5654"/>
                </a:cubicBezTo>
                <a:lnTo>
                  <a:pt x="4453" y="5654"/>
                </a:lnTo>
                <a:cubicBezTo>
                  <a:pt x="4495" y="5654"/>
                  <a:pt x="4539" y="5651"/>
                  <a:pt x="4581" y="5651"/>
                </a:cubicBezTo>
                <a:cubicBezTo>
                  <a:pt x="4602" y="5651"/>
                  <a:pt x="4623" y="5652"/>
                  <a:pt x="4643" y="5654"/>
                </a:cubicBezTo>
                <a:cubicBezTo>
                  <a:pt x="4710" y="5663"/>
                  <a:pt x="4769" y="5705"/>
                  <a:pt x="4837" y="5705"/>
                </a:cubicBezTo>
                <a:cubicBezTo>
                  <a:pt x="4843" y="5705"/>
                  <a:pt x="4849" y="5706"/>
                  <a:pt x="4855" y="5706"/>
                </a:cubicBezTo>
                <a:cubicBezTo>
                  <a:pt x="4909" y="5706"/>
                  <a:pt x="4951" y="5687"/>
                  <a:pt x="4989" y="5638"/>
                </a:cubicBezTo>
                <a:cubicBezTo>
                  <a:pt x="5006" y="5621"/>
                  <a:pt x="5018" y="5578"/>
                  <a:pt x="5040" y="5566"/>
                </a:cubicBezTo>
                <a:cubicBezTo>
                  <a:pt x="5048" y="5557"/>
                  <a:pt x="5059" y="5555"/>
                  <a:pt x="5070" y="5555"/>
                </a:cubicBezTo>
                <a:cubicBezTo>
                  <a:pt x="5082" y="5555"/>
                  <a:pt x="5094" y="5557"/>
                  <a:pt x="5107" y="5557"/>
                </a:cubicBezTo>
                <a:lnTo>
                  <a:pt x="5403" y="5557"/>
                </a:lnTo>
                <a:cubicBezTo>
                  <a:pt x="5425" y="5557"/>
                  <a:pt x="5451" y="5554"/>
                  <a:pt x="5476" y="5554"/>
                </a:cubicBezTo>
                <a:cubicBezTo>
                  <a:pt x="5489" y="5554"/>
                  <a:pt x="5501" y="5555"/>
                  <a:pt x="5512" y="5557"/>
                </a:cubicBezTo>
                <a:cubicBezTo>
                  <a:pt x="5550" y="5562"/>
                  <a:pt x="5580" y="5583"/>
                  <a:pt x="5618" y="5591"/>
                </a:cubicBezTo>
                <a:cubicBezTo>
                  <a:pt x="5637" y="5593"/>
                  <a:pt x="5657" y="5595"/>
                  <a:pt x="5678" y="5595"/>
                </a:cubicBezTo>
                <a:cubicBezTo>
                  <a:pt x="5732" y="5595"/>
                  <a:pt x="5786" y="5585"/>
                  <a:pt x="5829" y="5557"/>
                </a:cubicBezTo>
                <a:cubicBezTo>
                  <a:pt x="5871" y="5532"/>
                  <a:pt x="5896" y="5515"/>
                  <a:pt x="5943" y="5507"/>
                </a:cubicBezTo>
                <a:cubicBezTo>
                  <a:pt x="5998" y="5498"/>
                  <a:pt x="6048" y="5498"/>
                  <a:pt x="6099" y="5486"/>
                </a:cubicBezTo>
                <a:cubicBezTo>
                  <a:pt x="6154" y="5473"/>
                  <a:pt x="6204" y="5481"/>
                  <a:pt x="6259" y="5473"/>
                </a:cubicBezTo>
                <a:cubicBezTo>
                  <a:pt x="6285" y="5469"/>
                  <a:pt x="6297" y="5477"/>
                  <a:pt x="6293" y="5439"/>
                </a:cubicBezTo>
                <a:cubicBezTo>
                  <a:pt x="6289" y="5401"/>
                  <a:pt x="6251" y="5376"/>
                  <a:pt x="6226" y="5355"/>
                </a:cubicBezTo>
                <a:cubicBezTo>
                  <a:pt x="6204" y="5338"/>
                  <a:pt x="6204" y="5321"/>
                  <a:pt x="6175" y="5313"/>
                </a:cubicBezTo>
                <a:cubicBezTo>
                  <a:pt x="6154" y="5304"/>
                  <a:pt x="6133" y="5308"/>
                  <a:pt x="6107" y="5304"/>
                </a:cubicBezTo>
                <a:cubicBezTo>
                  <a:pt x="6069" y="5300"/>
                  <a:pt x="6040" y="5266"/>
                  <a:pt x="6002" y="5258"/>
                </a:cubicBezTo>
                <a:cubicBezTo>
                  <a:pt x="5992" y="5255"/>
                  <a:pt x="5983" y="5254"/>
                  <a:pt x="5973" y="5254"/>
                </a:cubicBezTo>
                <a:cubicBezTo>
                  <a:pt x="5913" y="5254"/>
                  <a:pt x="5849" y="5293"/>
                  <a:pt x="5791" y="5304"/>
                </a:cubicBezTo>
                <a:cubicBezTo>
                  <a:pt x="5753" y="5313"/>
                  <a:pt x="5715" y="5308"/>
                  <a:pt x="5677" y="5317"/>
                </a:cubicBezTo>
                <a:cubicBezTo>
                  <a:pt x="5647" y="5323"/>
                  <a:pt x="5607" y="5343"/>
                  <a:pt x="5573" y="5343"/>
                </a:cubicBezTo>
                <a:cubicBezTo>
                  <a:pt x="5563" y="5343"/>
                  <a:pt x="5554" y="5342"/>
                  <a:pt x="5546" y="5338"/>
                </a:cubicBezTo>
                <a:cubicBezTo>
                  <a:pt x="5542" y="5304"/>
                  <a:pt x="5664" y="5232"/>
                  <a:pt x="5685" y="5215"/>
                </a:cubicBezTo>
                <a:cubicBezTo>
                  <a:pt x="5711" y="5194"/>
                  <a:pt x="5719" y="5165"/>
                  <a:pt x="5744" y="5139"/>
                </a:cubicBezTo>
                <a:cubicBezTo>
                  <a:pt x="5757" y="5123"/>
                  <a:pt x="5787" y="5102"/>
                  <a:pt x="5808" y="5089"/>
                </a:cubicBezTo>
                <a:cubicBezTo>
                  <a:pt x="5850" y="5059"/>
                  <a:pt x="5913" y="5080"/>
                  <a:pt x="5964" y="5059"/>
                </a:cubicBezTo>
                <a:cubicBezTo>
                  <a:pt x="6019" y="5034"/>
                  <a:pt x="6069" y="5013"/>
                  <a:pt x="6129" y="4996"/>
                </a:cubicBezTo>
                <a:cubicBezTo>
                  <a:pt x="6154" y="4992"/>
                  <a:pt x="6247" y="4983"/>
                  <a:pt x="6247" y="4941"/>
                </a:cubicBezTo>
                <a:cubicBezTo>
                  <a:pt x="6247" y="4916"/>
                  <a:pt x="6217" y="4903"/>
                  <a:pt x="6200" y="4895"/>
                </a:cubicBezTo>
                <a:cubicBezTo>
                  <a:pt x="6179" y="4878"/>
                  <a:pt x="6179" y="4882"/>
                  <a:pt x="6162" y="4857"/>
                </a:cubicBezTo>
                <a:cubicBezTo>
                  <a:pt x="6141" y="4823"/>
                  <a:pt x="6112" y="4793"/>
                  <a:pt x="6078" y="4777"/>
                </a:cubicBezTo>
                <a:cubicBezTo>
                  <a:pt x="6057" y="4764"/>
                  <a:pt x="6027" y="4739"/>
                  <a:pt x="6006" y="4730"/>
                </a:cubicBezTo>
                <a:cubicBezTo>
                  <a:pt x="5995" y="4725"/>
                  <a:pt x="5984" y="4723"/>
                  <a:pt x="5972" y="4723"/>
                </a:cubicBezTo>
                <a:cubicBezTo>
                  <a:pt x="5956" y="4723"/>
                  <a:pt x="5940" y="4726"/>
                  <a:pt x="5926" y="4726"/>
                </a:cubicBezTo>
                <a:cubicBezTo>
                  <a:pt x="5902" y="4726"/>
                  <a:pt x="5878" y="4729"/>
                  <a:pt x="5855" y="4729"/>
                </a:cubicBezTo>
                <a:cubicBezTo>
                  <a:pt x="5820" y="4729"/>
                  <a:pt x="5787" y="4722"/>
                  <a:pt x="5761" y="4692"/>
                </a:cubicBezTo>
                <a:cubicBezTo>
                  <a:pt x="5736" y="4663"/>
                  <a:pt x="5711" y="4633"/>
                  <a:pt x="5690" y="4603"/>
                </a:cubicBezTo>
                <a:cubicBezTo>
                  <a:pt x="5664" y="4565"/>
                  <a:pt x="5652" y="4544"/>
                  <a:pt x="5601" y="4544"/>
                </a:cubicBezTo>
                <a:cubicBezTo>
                  <a:pt x="5565" y="4542"/>
                  <a:pt x="5527" y="4541"/>
                  <a:pt x="5489" y="4541"/>
                </a:cubicBezTo>
                <a:cubicBezTo>
                  <a:pt x="5450" y="4541"/>
                  <a:pt x="5411" y="4542"/>
                  <a:pt x="5373" y="4544"/>
                </a:cubicBezTo>
                <a:cubicBezTo>
                  <a:pt x="5297" y="4544"/>
                  <a:pt x="5267" y="4582"/>
                  <a:pt x="5196" y="4608"/>
                </a:cubicBezTo>
                <a:cubicBezTo>
                  <a:pt x="5154" y="4625"/>
                  <a:pt x="5120" y="4654"/>
                  <a:pt x="5073" y="4658"/>
                </a:cubicBezTo>
                <a:cubicBezTo>
                  <a:pt x="5031" y="4667"/>
                  <a:pt x="4993" y="4667"/>
                  <a:pt x="4951" y="4679"/>
                </a:cubicBezTo>
                <a:cubicBezTo>
                  <a:pt x="4883" y="4696"/>
                  <a:pt x="4829" y="4730"/>
                  <a:pt x="4761" y="4743"/>
                </a:cubicBezTo>
                <a:cubicBezTo>
                  <a:pt x="4740" y="4745"/>
                  <a:pt x="4683" y="4761"/>
                  <a:pt x="4647" y="4761"/>
                </a:cubicBezTo>
                <a:cubicBezTo>
                  <a:pt x="4619" y="4761"/>
                  <a:pt x="4604" y="4751"/>
                  <a:pt x="4630" y="4717"/>
                </a:cubicBezTo>
                <a:cubicBezTo>
                  <a:pt x="4643" y="4701"/>
                  <a:pt x="4655" y="4696"/>
                  <a:pt x="4672" y="4684"/>
                </a:cubicBezTo>
                <a:cubicBezTo>
                  <a:pt x="4698" y="4663"/>
                  <a:pt x="4710" y="4637"/>
                  <a:pt x="4731" y="4612"/>
                </a:cubicBezTo>
                <a:cubicBezTo>
                  <a:pt x="4748" y="4591"/>
                  <a:pt x="4769" y="4578"/>
                  <a:pt x="4791" y="4561"/>
                </a:cubicBezTo>
                <a:cubicBezTo>
                  <a:pt x="4807" y="4544"/>
                  <a:pt x="4812" y="4515"/>
                  <a:pt x="4829" y="4502"/>
                </a:cubicBezTo>
                <a:cubicBezTo>
                  <a:pt x="4850" y="4481"/>
                  <a:pt x="4913" y="4477"/>
                  <a:pt x="4947" y="4477"/>
                </a:cubicBezTo>
                <a:lnTo>
                  <a:pt x="5208" y="4477"/>
                </a:lnTo>
                <a:cubicBezTo>
                  <a:pt x="5272" y="4477"/>
                  <a:pt x="5327" y="4477"/>
                  <a:pt x="5386" y="4464"/>
                </a:cubicBezTo>
                <a:cubicBezTo>
                  <a:pt x="5419" y="4456"/>
                  <a:pt x="5449" y="4460"/>
                  <a:pt x="5479" y="4439"/>
                </a:cubicBezTo>
                <a:cubicBezTo>
                  <a:pt x="5457" y="4409"/>
                  <a:pt x="5462" y="4376"/>
                  <a:pt x="5445" y="4342"/>
                </a:cubicBezTo>
                <a:cubicBezTo>
                  <a:pt x="5441" y="4333"/>
                  <a:pt x="5432" y="4300"/>
                  <a:pt x="5424" y="4291"/>
                </a:cubicBezTo>
                <a:cubicBezTo>
                  <a:pt x="5407" y="4270"/>
                  <a:pt x="5381" y="4278"/>
                  <a:pt x="5360" y="4262"/>
                </a:cubicBezTo>
                <a:cubicBezTo>
                  <a:pt x="5339" y="4240"/>
                  <a:pt x="5343" y="4224"/>
                  <a:pt x="5314" y="4215"/>
                </a:cubicBezTo>
                <a:cubicBezTo>
                  <a:pt x="5297" y="4211"/>
                  <a:pt x="5272" y="4198"/>
                  <a:pt x="5259" y="4198"/>
                </a:cubicBezTo>
                <a:cubicBezTo>
                  <a:pt x="5213" y="4190"/>
                  <a:pt x="5175" y="4198"/>
                  <a:pt x="5128" y="4173"/>
                </a:cubicBezTo>
                <a:cubicBezTo>
                  <a:pt x="5061" y="4135"/>
                  <a:pt x="5035" y="4063"/>
                  <a:pt x="5006" y="3991"/>
                </a:cubicBezTo>
                <a:cubicBezTo>
                  <a:pt x="4989" y="3945"/>
                  <a:pt x="4980" y="3911"/>
                  <a:pt x="4926" y="3899"/>
                </a:cubicBezTo>
                <a:cubicBezTo>
                  <a:pt x="4867" y="3882"/>
                  <a:pt x="4812" y="3865"/>
                  <a:pt x="4748" y="3844"/>
                </a:cubicBezTo>
                <a:lnTo>
                  <a:pt x="4744" y="3844"/>
                </a:lnTo>
                <a:cubicBezTo>
                  <a:pt x="4799" y="3734"/>
                  <a:pt x="4845" y="3620"/>
                  <a:pt x="4883" y="3510"/>
                </a:cubicBezTo>
                <a:cubicBezTo>
                  <a:pt x="4905" y="3523"/>
                  <a:pt x="4917" y="3527"/>
                  <a:pt x="4947" y="3531"/>
                </a:cubicBezTo>
                <a:cubicBezTo>
                  <a:pt x="4980" y="3531"/>
                  <a:pt x="5014" y="3527"/>
                  <a:pt x="5048" y="3527"/>
                </a:cubicBezTo>
                <a:cubicBezTo>
                  <a:pt x="5141" y="3527"/>
                  <a:pt x="5225" y="3544"/>
                  <a:pt x="5314" y="3544"/>
                </a:cubicBezTo>
                <a:cubicBezTo>
                  <a:pt x="5352" y="3548"/>
                  <a:pt x="5390" y="3544"/>
                  <a:pt x="5428" y="3561"/>
                </a:cubicBezTo>
                <a:cubicBezTo>
                  <a:pt x="5466" y="3582"/>
                  <a:pt x="5500" y="3620"/>
                  <a:pt x="5538" y="3645"/>
                </a:cubicBezTo>
                <a:cubicBezTo>
                  <a:pt x="5597" y="3688"/>
                  <a:pt x="5673" y="3717"/>
                  <a:pt x="5740" y="3726"/>
                </a:cubicBezTo>
                <a:cubicBezTo>
                  <a:pt x="5748" y="3727"/>
                  <a:pt x="5756" y="3727"/>
                  <a:pt x="5764" y="3727"/>
                </a:cubicBezTo>
                <a:cubicBezTo>
                  <a:pt x="5778" y="3727"/>
                  <a:pt x="5793" y="3726"/>
                  <a:pt x="5807" y="3726"/>
                </a:cubicBezTo>
                <a:cubicBezTo>
                  <a:pt x="5820" y="3726"/>
                  <a:pt x="5833" y="3727"/>
                  <a:pt x="5846" y="3730"/>
                </a:cubicBezTo>
                <a:cubicBezTo>
                  <a:pt x="5875" y="3738"/>
                  <a:pt x="5909" y="3768"/>
                  <a:pt x="5934" y="3789"/>
                </a:cubicBezTo>
                <a:cubicBezTo>
                  <a:pt x="5953" y="3802"/>
                  <a:pt x="5974" y="3811"/>
                  <a:pt x="5989" y="3811"/>
                </a:cubicBezTo>
                <a:cubicBezTo>
                  <a:pt x="6006" y="3811"/>
                  <a:pt x="6014" y="3798"/>
                  <a:pt x="5998" y="3764"/>
                </a:cubicBezTo>
                <a:cubicBezTo>
                  <a:pt x="5981" y="3726"/>
                  <a:pt x="5955" y="3683"/>
                  <a:pt x="5926" y="3662"/>
                </a:cubicBezTo>
                <a:cubicBezTo>
                  <a:pt x="5905" y="3645"/>
                  <a:pt x="5892" y="3641"/>
                  <a:pt x="5875" y="3612"/>
                </a:cubicBezTo>
                <a:cubicBezTo>
                  <a:pt x="5863" y="3590"/>
                  <a:pt x="5867" y="3586"/>
                  <a:pt x="5863" y="3561"/>
                </a:cubicBezTo>
                <a:cubicBezTo>
                  <a:pt x="5850" y="3510"/>
                  <a:pt x="5812" y="3485"/>
                  <a:pt x="5782" y="3447"/>
                </a:cubicBezTo>
                <a:cubicBezTo>
                  <a:pt x="5749" y="3405"/>
                  <a:pt x="5715" y="3396"/>
                  <a:pt x="5668" y="3375"/>
                </a:cubicBezTo>
                <a:cubicBezTo>
                  <a:pt x="5605" y="3337"/>
                  <a:pt x="5521" y="3299"/>
                  <a:pt x="5457" y="3253"/>
                </a:cubicBezTo>
                <a:cubicBezTo>
                  <a:pt x="5436" y="3236"/>
                  <a:pt x="5428" y="3223"/>
                  <a:pt x="5403" y="3211"/>
                </a:cubicBezTo>
                <a:cubicBezTo>
                  <a:pt x="5386" y="3202"/>
                  <a:pt x="5365" y="3198"/>
                  <a:pt x="5343" y="3198"/>
                </a:cubicBezTo>
                <a:cubicBezTo>
                  <a:pt x="5322" y="3197"/>
                  <a:pt x="5301" y="3196"/>
                  <a:pt x="5279" y="3196"/>
                </a:cubicBezTo>
                <a:cubicBezTo>
                  <a:pt x="5235" y="3196"/>
                  <a:pt x="5190" y="3198"/>
                  <a:pt x="5145" y="3198"/>
                </a:cubicBezTo>
                <a:cubicBezTo>
                  <a:pt x="5094" y="3198"/>
                  <a:pt x="5044" y="3185"/>
                  <a:pt x="4993" y="3181"/>
                </a:cubicBezTo>
                <a:cubicBezTo>
                  <a:pt x="5018" y="3084"/>
                  <a:pt x="5048" y="2983"/>
                  <a:pt x="5069" y="2881"/>
                </a:cubicBezTo>
                <a:cubicBezTo>
                  <a:pt x="5073" y="2873"/>
                  <a:pt x="5082" y="2869"/>
                  <a:pt x="5090" y="2865"/>
                </a:cubicBezTo>
                <a:cubicBezTo>
                  <a:pt x="5124" y="2843"/>
                  <a:pt x="5137" y="2831"/>
                  <a:pt x="5179" y="2831"/>
                </a:cubicBezTo>
                <a:cubicBezTo>
                  <a:pt x="5183" y="2830"/>
                  <a:pt x="5187" y="2830"/>
                  <a:pt x="5191" y="2830"/>
                </a:cubicBezTo>
                <a:cubicBezTo>
                  <a:pt x="5229" y="2830"/>
                  <a:pt x="5251" y="2848"/>
                  <a:pt x="5293" y="2848"/>
                </a:cubicBezTo>
                <a:cubicBezTo>
                  <a:pt x="5301" y="2915"/>
                  <a:pt x="5373" y="2945"/>
                  <a:pt x="5432" y="2949"/>
                </a:cubicBezTo>
                <a:cubicBezTo>
                  <a:pt x="5483" y="2949"/>
                  <a:pt x="5529" y="2949"/>
                  <a:pt x="5580" y="2936"/>
                </a:cubicBezTo>
                <a:cubicBezTo>
                  <a:pt x="5614" y="2924"/>
                  <a:pt x="5639" y="2915"/>
                  <a:pt x="5673" y="2915"/>
                </a:cubicBezTo>
                <a:cubicBezTo>
                  <a:pt x="5688" y="2912"/>
                  <a:pt x="5707" y="2909"/>
                  <a:pt x="5724" y="2909"/>
                </a:cubicBezTo>
                <a:cubicBezTo>
                  <a:pt x="5731" y="2909"/>
                  <a:pt x="5738" y="2910"/>
                  <a:pt x="5744" y="2911"/>
                </a:cubicBezTo>
                <a:cubicBezTo>
                  <a:pt x="5774" y="2919"/>
                  <a:pt x="5778" y="2945"/>
                  <a:pt x="5795" y="2966"/>
                </a:cubicBezTo>
                <a:cubicBezTo>
                  <a:pt x="5825" y="3000"/>
                  <a:pt x="5863" y="3029"/>
                  <a:pt x="5892" y="3059"/>
                </a:cubicBezTo>
                <a:cubicBezTo>
                  <a:pt x="5922" y="3088"/>
                  <a:pt x="5951" y="3118"/>
                  <a:pt x="5989" y="3139"/>
                </a:cubicBezTo>
                <a:cubicBezTo>
                  <a:pt x="6041" y="3167"/>
                  <a:pt x="6078" y="3198"/>
                  <a:pt x="6142" y="3198"/>
                </a:cubicBezTo>
                <a:cubicBezTo>
                  <a:pt x="6146" y="3198"/>
                  <a:pt x="6150" y="3198"/>
                  <a:pt x="6154" y="3198"/>
                </a:cubicBezTo>
                <a:cubicBezTo>
                  <a:pt x="6234" y="3194"/>
                  <a:pt x="6175" y="3130"/>
                  <a:pt x="6141" y="3097"/>
                </a:cubicBezTo>
                <a:cubicBezTo>
                  <a:pt x="6107" y="3059"/>
                  <a:pt x="6061" y="3033"/>
                  <a:pt x="6044" y="2978"/>
                </a:cubicBezTo>
                <a:cubicBezTo>
                  <a:pt x="6040" y="2957"/>
                  <a:pt x="6048" y="2941"/>
                  <a:pt x="6040" y="2919"/>
                </a:cubicBezTo>
                <a:cubicBezTo>
                  <a:pt x="6036" y="2907"/>
                  <a:pt x="6019" y="2886"/>
                  <a:pt x="6010" y="2873"/>
                </a:cubicBezTo>
                <a:cubicBezTo>
                  <a:pt x="5985" y="2827"/>
                  <a:pt x="5943" y="2780"/>
                  <a:pt x="5930" y="2729"/>
                </a:cubicBezTo>
                <a:cubicBezTo>
                  <a:pt x="5917" y="2691"/>
                  <a:pt x="5943" y="2632"/>
                  <a:pt x="5926" y="2599"/>
                </a:cubicBezTo>
                <a:cubicBezTo>
                  <a:pt x="5919" y="2583"/>
                  <a:pt x="5895" y="2579"/>
                  <a:pt x="5870" y="2579"/>
                </a:cubicBezTo>
                <a:cubicBezTo>
                  <a:pt x="5848" y="2579"/>
                  <a:pt x="5826" y="2582"/>
                  <a:pt x="5812" y="2582"/>
                </a:cubicBezTo>
                <a:cubicBezTo>
                  <a:pt x="5798" y="2582"/>
                  <a:pt x="5780" y="2586"/>
                  <a:pt x="5765" y="2586"/>
                </a:cubicBezTo>
                <a:cubicBezTo>
                  <a:pt x="5757" y="2586"/>
                  <a:pt x="5750" y="2585"/>
                  <a:pt x="5744" y="2582"/>
                </a:cubicBezTo>
                <a:cubicBezTo>
                  <a:pt x="5719" y="2573"/>
                  <a:pt x="5719" y="2552"/>
                  <a:pt x="5706" y="2531"/>
                </a:cubicBezTo>
                <a:cubicBezTo>
                  <a:pt x="5690" y="2497"/>
                  <a:pt x="5664" y="2464"/>
                  <a:pt x="5639" y="2430"/>
                </a:cubicBezTo>
                <a:cubicBezTo>
                  <a:pt x="5605" y="2379"/>
                  <a:pt x="5538" y="2362"/>
                  <a:pt x="5483" y="2345"/>
                </a:cubicBezTo>
                <a:cubicBezTo>
                  <a:pt x="5419" y="2324"/>
                  <a:pt x="5369" y="2324"/>
                  <a:pt x="5318" y="2278"/>
                </a:cubicBezTo>
                <a:cubicBezTo>
                  <a:pt x="5246" y="2215"/>
                  <a:pt x="5187" y="2189"/>
                  <a:pt x="5099" y="2164"/>
                </a:cubicBezTo>
                <a:cubicBezTo>
                  <a:pt x="5086" y="2113"/>
                  <a:pt x="5090" y="2092"/>
                  <a:pt x="5132" y="2067"/>
                </a:cubicBezTo>
                <a:cubicBezTo>
                  <a:pt x="5175" y="2042"/>
                  <a:pt x="5217" y="2020"/>
                  <a:pt x="5263" y="1999"/>
                </a:cubicBezTo>
                <a:cubicBezTo>
                  <a:pt x="5314" y="1978"/>
                  <a:pt x="5276" y="1936"/>
                  <a:pt x="5327" y="1911"/>
                </a:cubicBezTo>
                <a:cubicBezTo>
                  <a:pt x="5348" y="1898"/>
                  <a:pt x="5441" y="1885"/>
                  <a:pt x="5445" y="1873"/>
                </a:cubicBezTo>
                <a:cubicBezTo>
                  <a:pt x="5411" y="1864"/>
                  <a:pt x="5386" y="1852"/>
                  <a:pt x="5348" y="1852"/>
                </a:cubicBezTo>
                <a:cubicBezTo>
                  <a:pt x="5336" y="1850"/>
                  <a:pt x="5325" y="1850"/>
                  <a:pt x="5313" y="1850"/>
                </a:cubicBezTo>
                <a:cubicBezTo>
                  <a:pt x="5289" y="1850"/>
                  <a:pt x="5263" y="1852"/>
                  <a:pt x="5238" y="1852"/>
                </a:cubicBezTo>
                <a:cubicBezTo>
                  <a:pt x="5179" y="1847"/>
                  <a:pt x="5124" y="1822"/>
                  <a:pt x="5065" y="1818"/>
                </a:cubicBezTo>
                <a:cubicBezTo>
                  <a:pt x="5054" y="1816"/>
                  <a:pt x="5042" y="1816"/>
                  <a:pt x="5031" y="1816"/>
                </a:cubicBezTo>
                <a:cubicBezTo>
                  <a:pt x="5009" y="1816"/>
                  <a:pt x="4988" y="1818"/>
                  <a:pt x="4968" y="1818"/>
                </a:cubicBezTo>
                <a:cubicBezTo>
                  <a:pt x="5023" y="1801"/>
                  <a:pt x="5086" y="1788"/>
                  <a:pt x="5141" y="1763"/>
                </a:cubicBezTo>
                <a:cubicBezTo>
                  <a:pt x="5175" y="1746"/>
                  <a:pt x="5200" y="1717"/>
                  <a:pt x="5230" y="1700"/>
                </a:cubicBezTo>
                <a:cubicBezTo>
                  <a:pt x="5272" y="1679"/>
                  <a:pt x="5314" y="1670"/>
                  <a:pt x="5352" y="1641"/>
                </a:cubicBezTo>
                <a:cubicBezTo>
                  <a:pt x="5403" y="1603"/>
                  <a:pt x="5470" y="1586"/>
                  <a:pt x="5529" y="1573"/>
                </a:cubicBezTo>
                <a:cubicBezTo>
                  <a:pt x="5647" y="1539"/>
                  <a:pt x="5491" y="1476"/>
                  <a:pt x="5538" y="1413"/>
                </a:cubicBezTo>
                <a:cubicBezTo>
                  <a:pt x="5576" y="1362"/>
                  <a:pt x="5673" y="1366"/>
                  <a:pt x="5723" y="1349"/>
                </a:cubicBezTo>
                <a:cubicBezTo>
                  <a:pt x="5753" y="1337"/>
                  <a:pt x="5816" y="1303"/>
                  <a:pt x="5825" y="1273"/>
                </a:cubicBezTo>
                <a:cubicBezTo>
                  <a:pt x="5702" y="1185"/>
                  <a:pt x="5538" y="1227"/>
                  <a:pt x="5407" y="1172"/>
                </a:cubicBezTo>
                <a:cubicBezTo>
                  <a:pt x="5377" y="1159"/>
                  <a:pt x="5343" y="1130"/>
                  <a:pt x="5310" y="1121"/>
                </a:cubicBezTo>
                <a:cubicBezTo>
                  <a:pt x="5301" y="1119"/>
                  <a:pt x="5292" y="1118"/>
                  <a:pt x="5282" y="1118"/>
                </a:cubicBezTo>
                <a:cubicBezTo>
                  <a:pt x="5259" y="1118"/>
                  <a:pt x="5234" y="1124"/>
                  <a:pt x="5213" y="1130"/>
                </a:cubicBezTo>
                <a:cubicBezTo>
                  <a:pt x="5157" y="1146"/>
                  <a:pt x="5109" y="1152"/>
                  <a:pt x="5057" y="1152"/>
                </a:cubicBezTo>
                <a:cubicBezTo>
                  <a:pt x="5042" y="1152"/>
                  <a:pt x="5026" y="1152"/>
                  <a:pt x="5010" y="1151"/>
                </a:cubicBezTo>
                <a:cubicBezTo>
                  <a:pt x="4976" y="1151"/>
                  <a:pt x="4972" y="1142"/>
                  <a:pt x="4947" y="1134"/>
                </a:cubicBezTo>
                <a:cubicBezTo>
                  <a:pt x="4944" y="1133"/>
                  <a:pt x="4940" y="1133"/>
                  <a:pt x="4937" y="1133"/>
                </a:cubicBezTo>
                <a:cubicBezTo>
                  <a:pt x="4922" y="1133"/>
                  <a:pt x="4904" y="1139"/>
                  <a:pt x="4889" y="1139"/>
                </a:cubicBezTo>
                <a:cubicBezTo>
                  <a:pt x="4885" y="1139"/>
                  <a:pt x="4882" y="1139"/>
                  <a:pt x="4879" y="1138"/>
                </a:cubicBezTo>
                <a:cubicBezTo>
                  <a:pt x="4807" y="1117"/>
                  <a:pt x="4753" y="1033"/>
                  <a:pt x="4731" y="969"/>
                </a:cubicBezTo>
                <a:cubicBezTo>
                  <a:pt x="4727" y="944"/>
                  <a:pt x="4719" y="906"/>
                  <a:pt x="4702" y="885"/>
                </a:cubicBezTo>
                <a:cubicBezTo>
                  <a:pt x="4685" y="868"/>
                  <a:pt x="4668" y="868"/>
                  <a:pt x="4647" y="855"/>
                </a:cubicBezTo>
                <a:cubicBezTo>
                  <a:pt x="4622" y="847"/>
                  <a:pt x="4609" y="839"/>
                  <a:pt x="4580" y="834"/>
                </a:cubicBezTo>
                <a:cubicBezTo>
                  <a:pt x="4546" y="834"/>
                  <a:pt x="4542" y="826"/>
                  <a:pt x="4516" y="805"/>
                </a:cubicBezTo>
                <a:cubicBezTo>
                  <a:pt x="4487" y="780"/>
                  <a:pt x="4457" y="767"/>
                  <a:pt x="4432" y="750"/>
                </a:cubicBezTo>
                <a:cubicBezTo>
                  <a:pt x="4402" y="729"/>
                  <a:pt x="4381" y="704"/>
                  <a:pt x="4347" y="687"/>
                </a:cubicBezTo>
                <a:cubicBezTo>
                  <a:pt x="4288" y="657"/>
                  <a:pt x="4212" y="653"/>
                  <a:pt x="4145" y="653"/>
                </a:cubicBezTo>
                <a:cubicBezTo>
                  <a:pt x="4125" y="653"/>
                  <a:pt x="4106" y="656"/>
                  <a:pt x="4087" y="656"/>
                </a:cubicBezTo>
                <a:cubicBezTo>
                  <a:pt x="4072" y="656"/>
                  <a:pt x="4058" y="654"/>
                  <a:pt x="4043" y="649"/>
                </a:cubicBezTo>
                <a:cubicBezTo>
                  <a:pt x="4014" y="632"/>
                  <a:pt x="3959" y="594"/>
                  <a:pt x="3934" y="568"/>
                </a:cubicBezTo>
                <a:cubicBezTo>
                  <a:pt x="3908" y="539"/>
                  <a:pt x="3904" y="484"/>
                  <a:pt x="3866" y="467"/>
                </a:cubicBezTo>
                <a:cubicBezTo>
                  <a:pt x="3861" y="465"/>
                  <a:pt x="3854" y="464"/>
                  <a:pt x="3846" y="464"/>
                </a:cubicBezTo>
                <a:cubicBezTo>
                  <a:pt x="3820" y="464"/>
                  <a:pt x="3784" y="472"/>
                  <a:pt x="3765" y="476"/>
                </a:cubicBezTo>
                <a:cubicBezTo>
                  <a:pt x="3693" y="488"/>
                  <a:pt x="3634" y="531"/>
                  <a:pt x="3562" y="539"/>
                </a:cubicBezTo>
                <a:cubicBezTo>
                  <a:pt x="3536" y="542"/>
                  <a:pt x="3509" y="542"/>
                  <a:pt x="3483" y="542"/>
                </a:cubicBezTo>
                <a:cubicBezTo>
                  <a:pt x="3470" y="542"/>
                  <a:pt x="3457" y="542"/>
                  <a:pt x="3444" y="542"/>
                </a:cubicBezTo>
                <a:cubicBezTo>
                  <a:pt x="3405" y="542"/>
                  <a:pt x="3366" y="543"/>
                  <a:pt x="3326" y="552"/>
                </a:cubicBezTo>
                <a:cubicBezTo>
                  <a:pt x="3288" y="556"/>
                  <a:pt x="3263" y="556"/>
                  <a:pt x="3233" y="581"/>
                </a:cubicBezTo>
                <a:cubicBezTo>
                  <a:pt x="3212" y="602"/>
                  <a:pt x="3199" y="632"/>
                  <a:pt x="3174" y="649"/>
                </a:cubicBezTo>
                <a:cubicBezTo>
                  <a:pt x="3163" y="654"/>
                  <a:pt x="3149" y="656"/>
                  <a:pt x="3132" y="656"/>
                </a:cubicBezTo>
                <a:cubicBezTo>
                  <a:pt x="3081" y="656"/>
                  <a:pt x="3011" y="635"/>
                  <a:pt x="2966" y="635"/>
                </a:cubicBezTo>
                <a:cubicBezTo>
                  <a:pt x="2960" y="635"/>
                  <a:pt x="2955" y="635"/>
                  <a:pt x="2950" y="636"/>
                </a:cubicBezTo>
                <a:cubicBezTo>
                  <a:pt x="2928" y="640"/>
                  <a:pt x="2902" y="654"/>
                  <a:pt x="2876" y="654"/>
                </a:cubicBezTo>
                <a:cubicBezTo>
                  <a:pt x="2872" y="654"/>
                  <a:pt x="2869" y="653"/>
                  <a:pt x="2866" y="653"/>
                </a:cubicBezTo>
                <a:cubicBezTo>
                  <a:pt x="2857" y="653"/>
                  <a:pt x="2849" y="644"/>
                  <a:pt x="2836" y="640"/>
                </a:cubicBezTo>
                <a:cubicBezTo>
                  <a:pt x="2819" y="636"/>
                  <a:pt x="2799" y="635"/>
                  <a:pt x="2779" y="635"/>
                </a:cubicBezTo>
                <a:cubicBezTo>
                  <a:pt x="2758" y="635"/>
                  <a:pt x="2737" y="636"/>
                  <a:pt x="2718" y="636"/>
                </a:cubicBezTo>
                <a:cubicBezTo>
                  <a:pt x="2684" y="640"/>
                  <a:pt x="2659" y="657"/>
                  <a:pt x="2625" y="670"/>
                </a:cubicBezTo>
                <a:cubicBezTo>
                  <a:pt x="2575" y="682"/>
                  <a:pt x="2545" y="699"/>
                  <a:pt x="2503" y="733"/>
                </a:cubicBezTo>
                <a:cubicBezTo>
                  <a:pt x="2440" y="780"/>
                  <a:pt x="2389" y="822"/>
                  <a:pt x="2338" y="877"/>
                </a:cubicBezTo>
                <a:cubicBezTo>
                  <a:pt x="2309" y="910"/>
                  <a:pt x="2300" y="919"/>
                  <a:pt x="2258" y="919"/>
                </a:cubicBezTo>
                <a:cubicBezTo>
                  <a:pt x="2237" y="919"/>
                  <a:pt x="2216" y="918"/>
                  <a:pt x="2195" y="918"/>
                </a:cubicBezTo>
                <a:cubicBezTo>
                  <a:pt x="2175" y="918"/>
                  <a:pt x="2155" y="919"/>
                  <a:pt x="2136" y="923"/>
                </a:cubicBezTo>
                <a:cubicBezTo>
                  <a:pt x="2094" y="936"/>
                  <a:pt x="2060" y="936"/>
                  <a:pt x="2030" y="969"/>
                </a:cubicBezTo>
                <a:cubicBezTo>
                  <a:pt x="2005" y="995"/>
                  <a:pt x="1975" y="1037"/>
                  <a:pt x="1937" y="1050"/>
                </a:cubicBezTo>
                <a:cubicBezTo>
                  <a:pt x="1921" y="1055"/>
                  <a:pt x="1904" y="1057"/>
                  <a:pt x="1887" y="1057"/>
                </a:cubicBezTo>
                <a:cubicBezTo>
                  <a:pt x="1851" y="1057"/>
                  <a:pt x="1813" y="1050"/>
                  <a:pt x="1778" y="1050"/>
                </a:cubicBezTo>
                <a:cubicBezTo>
                  <a:pt x="1748" y="1050"/>
                  <a:pt x="1720" y="1055"/>
                  <a:pt x="1697" y="1075"/>
                </a:cubicBezTo>
                <a:cubicBezTo>
                  <a:pt x="1667" y="1100"/>
                  <a:pt x="1655" y="1130"/>
                  <a:pt x="1621" y="1147"/>
                </a:cubicBezTo>
                <a:cubicBezTo>
                  <a:pt x="1583" y="1172"/>
                  <a:pt x="1562" y="1197"/>
                  <a:pt x="1528" y="1218"/>
                </a:cubicBezTo>
                <a:cubicBezTo>
                  <a:pt x="1490" y="1244"/>
                  <a:pt x="1448" y="1252"/>
                  <a:pt x="1414" y="1273"/>
                </a:cubicBezTo>
                <a:cubicBezTo>
                  <a:pt x="1376" y="1299"/>
                  <a:pt x="1330" y="1316"/>
                  <a:pt x="1283" y="1320"/>
                </a:cubicBezTo>
                <a:cubicBezTo>
                  <a:pt x="1272" y="1321"/>
                  <a:pt x="1259" y="1322"/>
                  <a:pt x="1248" y="1322"/>
                </a:cubicBezTo>
                <a:cubicBezTo>
                  <a:pt x="1221" y="1322"/>
                  <a:pt x="1196" y="1315"/>
                  <a:pt x="1190" y="1286"/>
                </a:cubicBezTo>
                <a:cubicBezTo>
                  <a:pt x="1182" y="1256"/>
                  <a:pt x="1195" y="1240"/>
                  <a:pt x="1211" y="1218"/>
                </a:cubicBezTo>
                <a:cubicBezTo>
                  <a:pt x="1232" y="1189"/>
                  <a:pt x="1254" y="1176"/>
                  <a:pt x="1287" y="1159"/>
                </a:cubicBezTo>
                <a:cubicBezTo>
                  <a:pt x="1334" y="1138"/>
                  <a:pt x="1355" y="1092"/>
                  <a:pt x="1401" y="1071"/>
                </a:cubicBezTo>
                <a:cubicBezTo>
                  <a:pt x="1448" y="1050"/>
                  <a:pt x="1490" y="1062"/>
                  <a:pt x="1524" y="1020"/>
                </a:cubicBezTo>
                <a:cubicBezTo>
                  <a:pt x="1549" y="982"/>
                  <a:pt x="1545" y="974"/>
                  <a:pt x="1507" y="969"/>
                </a:cubicBezTo>
                <a:cubicBezTo>
                  <a:pt x="1497" y="968"/>
                  <a:pt x="1487" y="968"/>
                  <a:pt x="1477" y="968"/>
                </a:cubicBezTo>
                <a:cubicBezTo>
                  <a:pt x="1458" y="968"/>
                  <a:pt x="1438" y="969"/>
                  <a:pt x="1418" y="969"/>
                </a:cubicBezTo>
                <a:cubicBezTo>
                  <a:pt x="1384" y="969"/>
                  <a:pt x="1363" y="961"/>
                  <a:pt x="1330" y="953"/>
                </a:cubicBezTo>
                <a:cubicBezTo>
                  <a:pt x="1323" y="951"/>
                  <a:pt x="1316" y="950"/>
                  <a:pt x="1309" y="950"/>
                </a:cubicBezTo>
                <a:cubicBezTo>
                  <a:pt x="1251" y="950"/>
                  <a:pt x="1161" y="992"/>
                  <a:pt x="1131" y="1033"/>
                </a:cubicBezTo>
                <a:cubicBezTo>
                  <a:pt x="1106" y="1062"/>
                  <a:pt x="1105" y="1085"/>
                  <a:pt x="1070" y="1085"/>
                </a:cubicBezTo>
                <a:cubicBezTo>
                  <a:pt x="1064" y="1085"/>
                  <a:pt x="1058" y="1085"/>
                  <a:pt x="1051" y="1083"/>
                </a:cubicBezTo>
                <a:cubicBezTo>
                  <a:pt x="1009" y="1075"/>
                  <a:pt x="983" y="1041"/>
                  <a:pt x="945" y="1020"/>
                </a:cubicBezTo>
                <a:cubicBezTo>
                  <a:pt x="891" y="982"/>
                  <a:pt x="844" y="995"/>
                  <a:pt x="785" y="986"/>
                </a:cubicBezTo>
                <a:cubicBezTo>
                  <a:pt x="726" y="978"/>
                  <a:pt x="675" y="944"/>
                  <a:pt x="616" y="931"/>
                </a:cubicBezTo>
                <a:cubicBezTo>
                  <a:pt x="528" y="915"/>
                  <a:pt x="380" y="864"/>
                  <a:pt x="342" y="771"/>
                </a:cubicBezTo>
                <a:cubicBezTo>
                  <a:pt x="308" y="687"/>
                  <a:pt x="333" y="619"/>
                  <a:pt x="447" y="602"/>
                </a:cubicBezTo>
                <a:cubicBezTo>
                  <a:pt x="469" y="599"/>
                  <a:pt x="491" y="599"/>
                  <a:pt x="514" y="599"/>
                </a:cubicBezTo>
                <a:cubicBezTo>
                  <a:pt x="560" y="599"/>
                  <a:pt x="609" y="602"/>
                  <a:pt x="654" y="602"/>
                </a:cubicBezTo>
                <a:cubicBezTo>
                  <a:pt x="768" y="602"/>
                  <a:pt x="878" y="568"/>
                  <a:pt x="992" y="568"/>
                </a:cubicBezTo>
                <a:cubicBezTo>
                  <a:pt x="1034" y="568"/>
                  <a:pt x="1072" y="573"/>
                  <a:pt x="1114" y="573"/>
                </a:cubicBezTo>
                <a:cubicBezTo>
                  <a:pt x="1173" y="568"/>
                  <a:pt x="1220" y="547"/>
                  <a:pt x="1275" y="531"/>
                </a:cubicBezTo>
                <a:cubicBezTo>
                  <a:pt x="1304" y="518"/>
                  <a:pt x="1321" y="509"/>
                  <a:pt x="1338" y="484"/>
                </a:cubicBezTo>
                <a:cubicBezTo>
                  <a:pt x="1346" y="471"/>
                  <a:pt x="1351" y="446"/>
                  <a:pt x="1359" y="438"/>
                </a:cubicBezTo>
                <a:cubicBezTo>
                  <a:pt x="1365" y="432"/>
                  <a:pt x="1380" y="430"/>
                  <a:pt x="1399" y="430"/>
                </a:cubicBezTo>
                <a:cubicBezTo>
                  <a:pt x="1437" y="430"/>
                  <a:pt x="1490" y="438"/>
                  <a:pt x="1507" y="438"/>
                </a:cubicBezTo>
                <a:cubicBezTo>
                  <a:pt x="1523" y="438"/>
                  <a:pt x="1555" y="441"/>
                  <a:pt x="1584" y="441"/>
                </a:cubicBezTo>
                <a:cubicBezTo>
                  <a:pt x="1608" y="441"/>
                  <a:pt x="1630" y="439"/>
                  <a:pt x="1638" y="429"/>
                </a:cubicBezTo>
                <a:cubicBezTo>
                  <a:pt x="1650" y="412"/>
                  <a:pt x="1638" y="336"/>
                  <a:pt x="1638" y="315"/>
                </a:cubicBezTo>
                <a:cubicBezTo>
                  <a:pt x="1638" y="235"/>
                  <a:pt x="1562" y="172"/>
                  <a:pt x="1490" y="138"/>
                </a:cubicBezTo>
                <a:cubicBezTo>
                  <a:pt x="1448" y="117"/>
                  <a:pt x="1401" y="104"/>
                  <a:pt x="1359" y="87"/>
                </a:cubicBezTo>
                <a:cubicBezTo>
                  <a:pt x="1321" y="70"/>
                  <a:pt x="1283" y="58"/>
                  <a:pt x="1241" y="54"/>
                </a:cubicBezTo>
                <a:cubicBezTo>
                  <a:pt x="1216" y="54"/>
                  <a:pt x="1188" y="57"/>
                  <a:pt x="1162" y="57"/>
                </a:cubicBezTo>
                <a:cubicBezTo>
                  <a:pt x="1149" y="57"/>
                  <a:pt x="1135" y="56"/>
                  <a:pt x="1123" y="54"/>
                </a:cubicBezTo>
                <a:cubicBezTo>
                  <a:pt x="1072" y="45"/>
                  <a:pt x="1030" y="7"/>
                  <a:pt x="979" y="3"/>
                </a:cubicBezTo>
                <a:cubicBezTo>
                  <a:pt x="961" y="1"/>
                  <a:pt x="944" y="0"/>
                  <a:pt x="926" y="0"/>
                </a:cubicBezTo>
                <a:close/>
              </a:path>
            </a:pathLst>
          </a:custGeom>
          <a:solidFill>
            <a:srgbClr val="4B4B6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 1">
  <p:cSld name="TITLE_AND_TWO_COLUMNS_1">
    <p:spTree>
      <p:nvGrpSpPr>
        <p:cNvPr id="483" name="Shape 4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4" name="Google Shape;484;p24"/>
          <p:cNvSpPr/>
          <p:nvPr/>
        </p:nvSpPr>
        <p:spPr>
          <a:xfrm>
            <a:off x="6865652" y="-416849"/>
            <a:ext cx="2298905" cy="2063165"/>
          </a:xfrm>
          <a:custGeom>
            <a:rect b="b" l="l" r="r" t="t"/>
            <a:pathLst>
              <a:path extrusionOk="0" fill="none" h="11815" w="13165">
                <a:moveTo>
                  <a:pt x="7779" y="0"/>
                </a:moveTo>
                <a:cubicBezTo>
                  <a:pt x="7767" y="68"/>
                  <a:pt x="7754" y="136"/>
                  <a:pt x="7746" y="203"/>
                </a:cubicBezTo>
                <a:cubicBezTo>
                  <a:pt x="7644" y="752"/>
                  <a:pt x="7522" y="1300"/>
                  <a:pt x="7353" y="1832"/>
                </a:cubicBezTo>
                <a:cubicBezTo>
                  <a:pt x="7193" y="2335"/>
                  <a:pt x="6990" y="2837"/>
                  <a:pt x="6682" y="3267"/>
                </a:cubicBezTo>
                <a:cubicBezTo>
                  <a:pt x="6416" y="3639"/>
                  <a:pt x="6066" y="3955"/>
                  <a:pt x="5618" y="4082"/>
                </a:cubicBezTo>
                <a:cubicBezTo>
                  <a:pt x="5407" y="4141"/>
                  <a:pt x="5184" y="4158"/>
                  <a:pt x="4964" y="4133"/>
                </a:cubicBezTo>
                <a:cubicBezTo>
                  <a:pt x="4808" y="4111"/>
                  <a:pt x="4652" y="4069"/>
                  <a:pt x="4521" y="3972"/>
                </a:cubicBezTo>
                <a:cubicBezTo>
                  <a:pt x="4272" y="3786"/>
                  <a:pt x="4209" y="3470"/>
                  <a:pt x="4226" y="3174"/>
                </a:cubicBezTo>
                <a:cubicBezTo>
                  <a:pt x="4247" y="2769"/>
                  <a:pt x="4382" y="2373"/>
                  <a:pt x="4534" y="2001"/>
                </a:cubicBezTo>
                <a:cubicBezTo>
                  <a:pt x="4711" y="1549"/>
                  <a:pt x="4930" y="1119"/>
                  <a:pt x="5162" y="693"/>
                </a:cubicBezTo>
                <a:cubicBezTo>
                  <a:pt x="5289" y="461"/>
                  <a:pt x="5424" y="228"/>
                  <a:pt x="5559" y="0"/>
                </a:cubicBezTo>
                <a:lnTo>
                  <a:pt x="3318" y="0"/>
                </a:lnTo>
                <a:cubicBezTo>
                  <a:pt x="2812" y="655"/>
                  <a:pt x="2356" y="1347"/>
                  <a:pt x="1942" y="2060"/>
                </a:cubicBezTo>
                <a:cubicBezTo>
                  <a:pt x="1554" y="2735"/>
                  <a:pt x="1203" y="3436"/>
                  <a:pt x="895" y="4149"/>
                </a:cubicBezTo>
                <a:cubicBezTo>
                  <a:pt x="773" y="4428"/>
                  <a:pt x="655" y="4711"/>
                  <a:pt x="562" y="4998"/>
                </a:cubicBezTo>
                <a:cubicBezTo>
                  <a:pt x="499" y="5205"/>
                  <a:pt x="440" y="5411"/>
                  <a:pt x="389" y="5622"/>
                </a:cubicBezTo>
                <a:cubicBezTo>
                  <a:pt x="140" y="6597"/>
                  <a:pt x="1" y="7623"/>
                  <a:pt x="55" y="8632"/>
                </a:cubicBezTo>
                <a:cubicBezTo>
                  <a:pt x="102" y="9548"/>
                  <a:pt x="326" y="10561"/>
                  <a:pt x="1035" y="11202"/>
                </a:cubicBezTo>
                <a:cubicBezTo>
                  <a:pt x="1377" y="11510"/>
                  <a:pt x="1811" y="11704"/>
                  <a:pt x="2267" y="11764"/>
                </a:cubicBezTo>
                <a:cubicBezTo>
                  <a:pt x="2698" y="11814"/>
                  <a:pt x="3137" y="11755"/>
                  <a:pt x="3550" y="11620"/>
                </a:cubicBezTo>
                <a:cubicBezTo>
                  <a:pt x="4525" y="11308"/>
                  <a:pt x="5378" y="10654"/>
                  <a:pt x="6125" y="9970"/>
                </a:cubicBezTo>
                <a:cubicBezTo>
                  <a:pt x="6982" y="9185"/>
                  <a:pt x="7741" y="8298"/>
                  <a:pt x="8446" y="7378"/>
                </a:cubicBezTo>
                <a:cubicBezTo>
                  <a:pt x="9058" y="6581"/>
                  <a:pt x="9632" y="5749"/>
                  <a:pt x="10172" y="4896"/>
                </a:cubicBezTo>
                <a:cubicBezTo>
                  <a:pt x="10924" y="3715"/>
                  <a:pt x="11688" y="2537"/>
                  <a:pt x="12405" y="1334"/>
                </a:cubicBezTo>
                <a:cubicBezTo>
                  <a:pt x="12667" y="895"/>
                  <a:pt x="12920" y="452"/>
                  <a:pt x="13165" y="0"/>
                </a:cubicBezTo>
                <a:close/>
              </a:path>
            </a:pathLst>
          </a:custGeom>
          <a:noFill/>
          <a:ln cap="flat" cmpd="sng" w="3475">
            <a:solidFill>
              <a:schemeClr val="accent4"/>
            </a:solidFill>
            <a:prstDash val="solid"/>
            <a:miter lim="422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5" name="Google Shape;485;p24"/>
          <p:cNvSpPr/>
          <p:nvPr/>
        </p:nvSpPr>
        <p:spPr>
          <a:xfrm flipH="1">
            <a:off x="7572740" y="476313"/>
            <a:ext cx="76465" cy="76465"/>
          </a:xfrm>
          <a:custGeom>
            <a:rect b="b" l="l" r="r" t="t"/>
            <a:pathLst>
              <a:path extrusionOk="0" h="427" w="427">
                <a:moveTo>
                  <a:pt x="216" y="0"/>
                </a:moveTo>
                <a:cubicBezTo>
                  <a:pt x="98" y="0"/>
                  <a:pt x="1" y="97"/>
                  <a:pt x="1" y="211"/>
                </a:cubicBezTo>
                <a:cubicBezTo>
                  <a:pt x="1" y="329"/>
                  <a:pt x="98" y="426"/>
                  <a:pt x="216" y="426"/>
                </a:cubicBezTo>
                <a:cubicBezTo>
                  <a:pt x="334" y="426"/>
                  <a:pt x="427" y="329"/>
                  <a:pt x="427" y="211"/>
                </a:cubicBezTo>
                <a:cubicBezTo>
                  <a:pt x="427" y="97"/>
                  <a:pt x="334" y="0"/>
                  <a:pt x="216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6" name="Google Shape;486;p24"/>
          <p:cNvSpPr/>
          <p:nvPr/>
        </p:nvSpPr>
        <p:spPr>
          <a:xfrm flipH="1">
            <a:off x="1411392" y="147532"/>
            <a:ext cx="75749" cy="75749"/>
          </a:xfrm>
          <a:custGeom>
            <a:rect b="b" l="l" r="r" t="t"/>
            <a:pathLst>
              <a:path extrusionOk="0" h="423" w="423">
                <a:moveTo>
                  <a:pt x="212" y="0"/>
                </a:moveTo>
                <a:cubicBezTo>
                  <a:pt x="94" y="0"/>
                  <a:pt x="1" y="93"/>
                  <a:pt x="1" y="211"/>
                </a:cubicBezTo>
                <a:cubicBezTo>
                  <a:pt x="1" y="329"/>
                  <a:pt x="94" y="422"/>
                  <a:pt x="212" y="422"/>
                </a:cubicBezTo>
                <a:cubicBezTo>
                  <a:pt x="330" y="422"/>
                  <a:pt x="423" y="329"/>
                  <a:pt x="423" y="211"/>
                </a:cubicBezTo>
                <a:cubicBezTo>
                  <a:pt x="423" y="93"/>
                  <a:pt x="330" y="0"/>
                  <a:pt x="212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7" name="Google Shape;487;p24"/>
          <p:cNvSpPr/>
          <p:nvPr/>
        </p:nvSpPr>
        <p:spPr>
          <a:xfrm flipH="1">
            <a:off x="262361" y="1497399"/>
            <a:ext cx="76465" cy="76465"/>
          </a:xfrm>
          <a:custGeom>
            <a:rect b="b" l="l" r="r" t="t"/>
            <a:pathLst>
              <a:path extrusionOk="0" h="427" w="427">
                <a:moveTo>
                  <a:pt x="211" y="0"/>
                </a:moveTo>
                <a:cubicBezTo>
                  <a:pt x="97" y="0"/>
                  <a:pt x="0" y="97"/>
                  <a:pt x="0" y="216"/>
                </a:cubicBezTo>
                <a:cubicBezTo>
                  <a:pt x="0" y="329"/>
                  <a:pt x="97" y="427"/>
                  <a:pt x="211" y="427"/>
                </a:cubicBezTo>
                <a:cubicBezTo>
                  <a:pt x="329" y="427"/>
                  <a:pt x="427" y="329"/>
                  <a:pt x="427" y="216"/>
                </a:cubicBezTo>
                <a:cubicBezTo>
                  <a:pt x="427" y="97"/>
                  <a:pt x="329" y="0"/>
                  <a:pt x="211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8" name="Google Shape;488;p24"/>
          <p:cNvSpPr/>
          <p:nvPr/>
        </p:nvSpPr>
        <p:spPr>
          <a:xfrm flipH="1">
            <a:off x="8908281" y="223101"/>
            <a:ext cx="75749" cy="76465"/>
          </a:xfrm>
          <a:custGeom>
            <a:rect b="b" l="l" r="r" t="t"/>
            <a:pathLst>
              <a:path extrusionOk="0" h="427" w="423">
                <a:moveTo>
                  <a:pt x="212" y="0"/>
                </a:moveTo>
                <a:cubicBezTo>
                  <a:pt x="94" y="0"/>
                  <a:pt x="1" y="97"/>
                  <a:pt x="1" y="215"/>
                </a:cubicBezTo>
                <a:cubicBezTo>
                  <a:pt x="1" y="329"/>
                  <a:pt x="94" y="426"/>
                  <a:pt x="212" y="426"/>
                </a:cubicBezTo>
                <a:cubicBezTo>
                  <a:pt x="330" y="426"/>
                  <a:pt x="423" y="329"/>
                  <a:pt x="423" y="215"/>
                </a:cubicBezTo>
                <a:cubicBezTo>
                  <a:pt x="423" y="97"/>
                  <a:pt x="330" y="0"/>
                  <a:pt x="212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9" name="Google Shape;489;p24"/>
          <p:cNvSpPr/>
          <p:nvPr/>
        </p:nvSpPr>
        <p:spPr>
          <a:xfrm flipH="1">
            <a:off x="262361" y="305476"/>
            <a:ext cx="76465" cy="76465"/>
          </a:xfrm>
          <a:custGeom>
            <a:rect b="b" l="l" r="r" t="t"/>
            <a:pathLst>
              <a:path extrusionOk="0" h="427" w="427">
                <a:moveTo>
                  <a:pt x="211" y="0"/>
                </a:moveTo>
                <a:cubicBezTo>
                  <a:pt x="97" y="0"/>
                  <a:pt x="0" y="97"/>
                  <a:pt x="0" y="215"/>
                </a:cubicBezTo>
                <a:cubicBezTo>
                  <a:pt x="0" y="329"/>
                  <a:pt x="97" y="427"/>
                  <a:pt x="211" y="427"/>
                </a:cubicBezTo>
                <a:cubicBezTo>
                  <a:pt x="329" y="427"/>
                  <a:pt x="427" y="329"/>
                  <a:pt x="427" y="215"/>
                </a:cubicBezTo>
                <a:cubicBezTo>
                  <a:pt x="427" y="97"/>
                  <a:pt x="329" y="0"/>
                  <a:pt x="211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0" name="Google Shape;490;p24"/>
          <p:cNvSpPr/>
          <p:nvPr/>
        </p:nvSpPr>
        <p:spPr>
          <a:xfrm flipH="1">
            <a:off x="550890" y="2420064"/>
            <a:ext cx="75749" cy="75749"/>
          </a:xfrm>
          <a:custGeom>
            <a:rect b="b" l="l" r="r" t="t"/>
            <a:pathLst>
              <a:path extrusionOk="0" h="423" w="423">
                <a:moveTo>
                  <a:pt x="211" y="0"/>
                </a:moveTo>
                <a:cubicBezTo>
                  <a:pt x="93" y="0"/>
                  <a:pt x="0" y="93"/>
                  <a:pt x="0" y="211"/>
                </a:cubicBezTo>
                <a:cubicBezTo>
                  <a:pt x="0" y="330"/>
                  <a:pt x="93" y="422"/>
                  <a:pt x="211" y="422"/>
                </a:cubicBezTo>
                <a:cubicBezTo>
                  <a:pt x="330" y="422"/>
                  <a:pt x="422" y="330"/>
                  <a:pt x="422" y="211"/>
                </a:cubicBezTo>
                <a:cubicBezTo>
                  <a:pt x="422" y="93"/>
                  <a:pt x="330" y="0"/>
                  <a:pt x="211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1" name="Google Shape;491;p24"/>
          <p:cNvSpPr/>
          <p:nvPr/>
        </p:nvSpPr>
        <p:spPr>
          <a:xfrm flipH="1">
            <a:off x="8666691" y="3380124"/>
            <a:ext cx="75749" cy="76465"/>
          </a:xfrm>
          <a:custGeom>
            <a:rect b="b" l="l" r="r" t="t"/>
            <a:pathLst>
              <a:path extrusionOk="0" h="427" w="423">
                <a:moveTo>
                  <a:pt x="211" y="0"/>
                </a:moveTo>
                <a:cubicBezTo>
                  <a:pt x="93" y="0"/>
                  <a:pt x="0" y="97"/>
                  <a:pt x="0" y="211"/>
                </a:cubicBezTo>
                <a:cubicBezTo>
                  <a:pt x="0" y="330"/>
                  <a:pt x="93" y="427"/>
                  <a:pt x="211" y="427"/>
                </a:cubicBezTo>
                <a:cubicBezTo>
                  <a:pt x="329" y="427"/>
                  <a:pt x="422" y="330"/>
                  <a:pt x="422" y="211"/>
                </a:cubicBezTo>
                <a:cubicBezTo>
                  <a:pt x="422" y="97"/>
                  <a:pt x="329" y="0"/>
                  <a:pt x="211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2" name="Google Shape;492;p24"/>
          <p:cNvSpPr/>
          <p:nvPr/>
        </p:nvSpPr>
        <p:spPr>
          <a:xfrm flipH="1">
            <a:off x="2107786" y="70981"/>
            <a:ext cx="75749" cy="76465"/>
          </a:xfrm>
          <a:custGeom>
            <a:rect b="b" l="l" r="r" t="t"/>
            <a:pathLst>
              <a:path extrusionOk="0" h="427" w="423">
                <a:moveTo>
                  <a:pt x="211" y="1"/>
                </a:moveTo>
                <a:cubicBezTo>
                  <a:pt x="93" y="1"/>
                  <a:pt x="0" y="98"/>
                  <a:pt x="0" y="212"/>
                </a:cubicBezTo>
                <a:cubicBezTo>
                  <a:pt x="0" y="330"/>
                  <a:pt x="93" y="427"/>
                  <a:pt x="211" y="427"/>
                </a:cubicBezTo>
                <a:cubicBezTo>
                  <a:pt x="330" y="427"/>
                  <a:pt x="422" y="330"/>
                  <a:pt x="422" y="212"/>
                </a:cubicBezTo>
                <a:cubicBezTo>
                  <a:pt x="422" y="98"/>
                  <a:pt x="330" y="1"/>
                  <a:pt x="211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3" name="Google Shape;493;p24"/>
          <p:cNvSpPr/>
          <p:nvPr/>
        </p:nvSpPr>
        <p:spPr>
          <a:xfrm flipH="1">
            <a:off x="4645582" y="286915"/>
            <a:ext cx="76465" cy="76465"/>
          </a:xfrm>
          <a:custGeom>
            <a:rect b="b" l="l" r="r" t="t"/>
            <a:pathLst>
              <a:path extrusionOk="0" h="427" w="427">
                <a:moveTo>
                  <a:pt x="215" y="0"/>
                </a:moveTo>
                <a:cubicBezTo>
                  <a:pt x="97" y="0"/>
                  <a:pt x="0" y="97"/>
                  <a:pt x="0" y="216"/>
                </a:cubicBezTo>
                <a:cubicBezTo>
                  <a:pt x="0" y="330"/>
                  <a:pt x="97" y="427"/>
                  <a:pt x="215" y="427"/>
                </a:cubicBezTo>
                <a:cubicBezTo>
                  <a:pt x="329" y="427"/>
                  <a:pt x="427" y="330"/>
                  <a:pt x="427" y="216"/>
                </a:cubicBezTo>
                <a:cubicBezTo>
                  <a:pt x="427" y="97"/>
                  <a:pt x="329" y="0"/>
                  <a:pt x="215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4" name="Google Shape;494;p24"/>
          <p:cNvSpPr/>
          <p:nvPr/>
        </p:nvSpPr>
        <p:spPr>
          <a:xfrm flipH="1">
            <a:off x="5649116" y="108765"/>
            <a:ext cx="76465" cy="76465"/>
          </a:xfrm>
          <a:custGeom>
            <a:rect b="b" l="l" r="r" t="t"/>
            <a:pathLst>
              <a:path extrusionOk="0" h="427" w="427">
                <a:moveTo>
                  <a:pt x="216" y="1"/>
                </a:moveTo>
                <a:cubicBezTo>
                  <a:pt x="97" y="1"/>
                  <a:pt x="0" y="98"/>
                  <a:pt x="0" y="216"/>
                </a:cubicBezTo>
                <a:cubicBezTo>
                  <a:pt x="0" y="334"/>
                  <a:pt x="97" y="427"/>
                  <a:pt x="216" y="427"/>
                </a:cubicBezTo>
                <a:cubicBezTo>
                  <a:pt x="334" y="427"/>
                  <a:pt x="427" y="334"/>
                  <a:pt x="427" y="216"/>
                </a:cubicBezTo>
                <a:cubicBezTo>
                  <a:pt x="427" y="98"/>
                  <a:pt x="334" y="1"/>
                  <a:pt x="216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5" name="Google Shape;495;p24"/>
          <p:cNvSpPr/>
          <p:nvPr/>
        </p:nvSpPr>
        <p:spPr>
          <a:xfrm flipH="1">
            <a:off x="8894951" y="1427352"/>
            <a:ext cx="76465" cy="76644"/>
          </a:xfrm>
          <a:custGeom>
            <a:rect b="b" l="l" r="r" t="t"/>
            <a:pathLst>
              <a:path extrusionOk="0" h="428" w="427">
                <a:moveTo>
                  <a:pt x="216" y="1"/>
                </a:moveTo>
                <a:cubicBezTo>
                  <a:pt x="97" y="1"/>
                  <a:pt x="0" y="94"/>
                  <a:pt x="0" y="212"/>
                </a:cubicBezTo>
                <a:cubicBezTo>
                  <a:pt x="0" y="330"/>
                  <a:pt x="97" y="427"/>
                  <a:pt x="216" y="427"/>
                </a:cubicBezTo>
                <a:cubicBezTo>
                  <a:pt x="334" y="427"/>
                  <a:pt x="427" y="330"/>
                  <a:pt x="427" y="212"/>
                </a:cubicBezTo>
                <a:cubicBezTo>
                  <a:pt x="427" y="94"/>
                  <a:pt x="334" y="1"/>
                  <a:pt x="216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6" name="Google Shape;496;p24"/>
          <p:cNvSpPr/>
          <p:nvPr/>
        </p:nvSpPr>
        <p:spPr>
          <a:xfrm>
            <a:off x="2364440" y="15816"/>
            <a:ext cx="1951963" cy="339167"/>
          </a:xfrm>
          <a:custGeom>
            <a:rect b="b" l="l" r="r" t="t"/>
            <a:pathLst>
              <a:path extrusionOk="0" h="2888" w="16622">
                <a:moveTo>
                  <a:pt x="13304" y="0"/>
                </a:moveTo>
                <a:cubicBezTo>
                  <a:pt x="12335" y="0"/>
                  <a:pt x="11430" y="1520"/>
                  <a:pt x="11430" y="1520"/>
                </a:cubicBezTo>
                <a:cubicBezTo>
                  <a:pt x="11430" y="1520"/>
                  <a:pt x="10159" y="176"/>
                  <a:pt x="8956" y="176"/>
                </a:cubicBezTo>
                <a:cubicBezTo>
                  <a:pt x="8303" y="176"/>
                  <a:pt x="7671" y="572"/>
                  <a:pt x="7273" y="1794"/>
                </a:cubicBezTo>
                <a:cubicBezTo>
                  <a:pt x="7273" y="1794"/>
                  <a:pt x="6593" y="940"/>
                  <a:pt x="5626" y="940"/>
                </a:cubicBezTo>
                <a:cubicBezTo>
                  <a:pt x="5495" y="940"/>
                  <a:pt x="5358" y="956"/>
                  <a:pt x="5217" y="992"/>
                </a:cubicBezTo>
                <a:cubicBezTo>
                  <a:pt x="3976" y="1304"/>
                  <a:pt x="4348" y="2115"/>
                  <a:pt x="4306" y="2410"/>
                </a:cubicBezTo>
                <a:lnTo>
                  <a:pt x="1" y="2887"/>
                </a:lnTo>
                <a:lnTo>
                  <a:pt x="16622" y="2739"/>
                </a:lnTo>
                <a:lnTo>
                  <a:pt x="13418" y="2360"/>
                </a:lnTo>
                <a:cubicBezTo>
                  <a:pt x="13418" y="2360"/>
                  <a:pt x="15313" y="1802"/>
                  <a:pt x="14110" y="418"/>
                </a:cubicBezTo>
                <a:cubicBezTo>
                  <a:pt x="13849" y="118"/>
                  <a:pt x="13574" y="0"/>
                  <a:pt x="13304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7" name="Google Shape;497;p24"/>
          <p:cNvSpPr/>
          <p:nvPr/>
        </p:nvSpPr>
        <p:spPr>
          <a:xfrm>
            <a:off x="-949451" y="865825"/>
            <a:ext cx="1951880" cy="339152"/>
          </a:xfrm>
          <a:custGeom>
            <a:rect b="b" l="l" r="r" t="t"/>
            <a:pathLst>
              <a:path extrusionOk="0" h="2888" w="16622">
                <a:moveTo>
                  <a:pt x="13304" y="0"/>
                </a:moveTo>
                <a:cubicBezTo>
                  <a:pt x="12335" y="0"/>
                  <a:pt x="11430" y="1520"/>
                  <a:pt x="11430" y="1520"/>
                </a:cubicBezTo>
                <a:cubicBezTo>
                  <a:pt x="11430" y="1520"/>
                  <a:pt x="10159" y="176"/>
                  <a:pt x="8956" y="176"/>
                </a:cubicBezTo>
                <a:cubicBezTo>
                  <a:pt x="8303" y="176"/>
                  <a:pt x="7671" y="572"/>
                  <a:pt x="7273" y="1794"/>
                </a:cubicBezTo>
                <a:cubicBezTo>
                  <a:pt x="7273" y="1794"/>
                  <a:pt x="6593" y="940"/>
                  <a:pt x="5626" y="940"/>
                </a:cubicBezTo>
                <a:cubicBezTo>
                  <a:pt x="5495" y="940"/>
                  <a:pt x="5358" y="956"/>
                  <a:pt x="5217" y="992"/>
                </a:cubicBezTo>
                <a:cubicBezTo>
                  <a:pt x="3976" y="1304"/>
                  <a:pt x="4348" y="2115"/>
                  <a:pt x="4306" y="2410"/>
                </a:cubicBezTo>
                <a:lnTo>
                  <a:pt x="1" y="2887"/>
                </a:lnTo>
                <a:lnTo>
                  <a:pt x="16622" y="2739"/>
                </a:lnTo>
                <a:lnTo>
                  <a:pt x="13418" y="2360"/>
                </a:lnTo>
                <a:cubicBezTo>
                  <a:pt x="13418" y="2360"/>
                  <a:pt x="15313" y="1802"/>
                  <a:pt x="14110" y="418"/>
                </a:cubicBezTo>
                <a:cubicBezTo>
                  <a:pt x="13849" y="118"/>
                  <a:pt x="13574" y="0"/>
                  <a:pt x="13304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8" name="Google Shape;498;p24"/>
          <p:cNvSpPr/>
          <p:nvPr/>
        </p:nvSpPr>
        <p:spPr>
          <a:xfrm>
            <a:off x="7986938" y="1766612"/>
            <a:ext cx="2250702" cy="391064"/>
          </a:xfrm>
          <a:custGeom>
            <a:rect b="b" l="l" r="r" t="t"/>
            <a:pathLst>
              <a:path extrusionOk="0" h="2888" w="16622">
                <a:moveTo>
                  <a:pt x="13304" y="0"/>
                </a:moveTo>
                <a:cubicBezTo>
                  <a:pt x="12335" y="0"/>
                  <a:pt x="11430" y="1520"/>
                  <a:pt x="11430" y="1520"/>
                </a:cubicBezTo>
                <a:cubicBezTo>
                  <a:pt x="11430" y="1520"/>
                  <a:pt x="10159" y="176"/>
                  <a:pt x="8956" y="176"/>
                </a:cubicBezTo>
                <a:cubicBezTo>
                  <a:pt x="8303" y="176"/>
                  <a:pt x="7671" y="572"/>
                  <a:pt x="7273" y="1794"/>
                </a:cubicBezTo>
                <a:cubicBezTo>
                  <a:pt x="7273" y="1794"/>
                  <a:pt x="6593" y="940"/>
                  <a:pt x="5626" y="940"/>
                </a:cubicBezTo>
                <a:cubicBezTo>
                  <a:pt x="5495" y="940"/>
                  <a:pt x="5358" y="956"/>
                  <a:pt x="5217" y="992"/>
                </a:cubicBezTo>
                <a:cubicBezTo>
                  <a:pt x="3976" y="1304"/>
                  <a:pt x="4348" y="2115"/>
                  <a:pt x="4306" y="2410"/>
                </a:cubicBezTo>
                <a:lnTo>
                  <a:pt x="1" y="2887"/>
                </a:lnTo>
                <a:lnTo>
                  <a:pt x="16622" y="2739"/>
                </a:lnTo>
                <a:lnTo>
                  <a:pt x="13418" y="2360"/>
                </a:lnTo>
                <a:cubicBezTo>
                  <a:pt x="13418" y="2360"/>
                  <a:pt x="15313" y="1802"/>
                  <a:pt x="14110" y="418"/>
                </a:cubicBezTo>
                <a:cubicBezTo>
                  <a:pt x="13849" y="118"/>
                  <a:pt x="13574" y="0"/>
                  <a:pt x="13304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9" name="Google Shape;499;p24"/>
          <p:cNvSpPr txBox="1"/>
          <p:nvPr>
            <p:ph idx="1" type="subTitle"/>
          </p:nvPr>
        </p:nvSpPr>
        <p:spPr>
          <a:xfrm>
            <a:off x="3801677" y="2060975"/>
            <a:ext cx="2427000" cy="6426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0" name="Google Shape;500;p24"/>
          <p:cNvSpPr txBox="1"/>
          <p:nvPr>
            <p:ph idx="2" type="subTitle"/>
          </p:nvPr>
        </p:nvSpPr>
        <p:spPr>
          <a:xfrm>
            <a:off x="3801677" y="1461825"/>
            <a:ext cx="1674900" cy="499800"/>
          </a:xfrm>
          <a:prstGeom prst="rect">
            <a:avLst/>
          </a:prstGeom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200">
                <a:solidFill>
                  <a:schemeClr val="dk2"/>
                </a:solidFill>
                <a:latin typeface="Lobster Two"/>
                <a:ea typeface="Lobster Two"/>
                <a:cs typeface="Lobster Two"/>
                <a:sym typeface="Lobster Two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/>
        </p:txBody>
      </p:sp>
      <p:sp>
        <p:nvSpPr>
          <p:cNvPr id="501" name="Google Shape;501;p24"/>
          <p:cNvSpPr txBox="1"/>
          <p:nvPr>
            <p:ph idx="3" type="subTitle"/>
          </p:nvPr>
        </p:nvSpPr>
        <p:spPr>
          <a:xfrm>
            <a:off x="3801677" y="3560975"/>
            <a:ext cx="2427000" cy="6426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2" name="Google Shape;502;p24"/>
          <p:cNvSpPr txBox="1"/>
          <p:nvPr>
            <p:ph idx="4" type="subTitle"/>
          </p:nvPr>
        </p:nvSpPr>
        <p:spPr>
          <a:xfrm>
            <a:off x="3801677" y="2961825"/>
            <a:ext cx="1674900" cy="499800"/>
          </a:xfrm>
          <a:prstGeom prst="rect">
            <a:avLst/>
          </a:prstGeom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200">
                <a:solidFill>
                  <a:schemeClr val="dk2"/>
                </a:solidFill>
                <a:latin typeface="Lobster Two"/>
                <a:ea typeface="Lobster Two"/>
                <a:cs typeface="Lobster Two"/>
                <a:sym typeface="Lobster Two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/>
        </p:txBody>
      </p:sp>
      <p:sp>
        <p:nvSpPr>
          <p:cNvPr id="503" name="Google Shape;503;p24"/>
          <p:cNvSpPr/>
          <p:nvPr/>
        </p:nvSpPr>
        <p:spPr>
          <a:xfrm flipH="1">
            <a:off x="-483255" y="-226858"/>
            <a:ext cx="9771002" cy="5547058"/>
          </a:xfrm>
          <a:custGeom>
            <a:rect b="b" l="l" r="r" t="t"/>
            <a:pathLst>
              <a:path extrusionOk="0" fill="none" h="31766" w="55955">
                <a:moveTo>
                  <a:pt x="4154" y="24135"/>
                </a:moveTo>
                <a:cubicBezTo>
                  <a:pt x="6024" y="26228"/>
                  <a:pt x="8134" y="28229"/>
                  <a:pt x="10624" y="29567"/>
                </a:cubicBezTo>
                <a:cubicBezTo>
                  <a:pt x="12823" y="30749"/>
                  <a:pt x="15385" y="31302"/>
                  <a:pt x="17778" y="30365"/>
                </a:cubicBezTo>
                <a:cubicBezTo>
                  <a:pt x="19150" y="29829"/>
                  <a:pt x="20323" y="28887"/>
                  <a:pt x="21302" y="27798"/>
                </a:cubicBezTo>
                <a:cubicBezTo>
                  <a:pt x="22299" y="26697"/>
                  <a:pt x="23100" y="25304"/>
                  <a:pt x="24388" y="24502"/>
                </a:cubicBezTo>
                <a:cubicBezTo>
                  <a:pt x="25869" y="23582"/>
                  <a:pt x="27574" y="23894"/>
                  <a:pt x="29060" y="24637"/>
                </a:cubicBezTo>
                <a:cubicBezTo>
                  <a:pt x="30807" y="25511"/>
                  <a:pt x="32272" y="26845"/>
                  <a:pt x="33880" y="27938"/>
                </a:cubicBezTo>
                <a:cubicBezTo>
                  <a:pt x="36970" y="30035"/>
                  <a:pt x="40785" y="31766"/>
                  <a:pt x="44516" y="30343"/>
                </a:cubicBezTo>
                <a:cubicBezTo>
                  <a:pt x="46272" y="29677"/>
                  <a:pt x="47935" y="28457"/>
                  <a:pt x="48830" y="26777"/>
                </a:cubicBezTo>
                <a:cubicBezTo>
                  <a:pt x="49590" y="25355"/>
                  <a:pt x="49801" y="23713"/>
                  <a:pt x="49788" y="22122"/>
                </a:cubicBezTo>
                <a:cubicBezTo>
                  <a:pt x="49763" y="18597"/>
                  <a:pt x="48762" y="15157"/>
                  <a:pt x="48910" y="11625"/>
                </a:cubicBezTo>
                <a:cubicBezTo>
                  <a:pt x="49058" y="8100"/>
                  <a:pt x="50083" y="4293"/>
                  <a:pt x="53017" y="2078"/>
                </a:cubicBezTo>
                <a:cubicBezTo>
                  <a:pt x="53916" y="1402"/>
                  <a:pt x="54908" y="896"/>
                  <a:pt x="55954" y="516"/>
                </a:cubicBezTo>
                <a:lnTo>
                  <a:pt x="55954" y="1"/>
                </a:lnTo>
                <a:cubicBezTo>
                  <a:pt x="55144" y="77"/>
                  <a:pt x="54342" y="263"/>
                  <a:pt x="53582" y="507"/>
                </a:cubicBezTo>
                <a:cubicBezTo>
                  <a:pt x="52147" y="972"/>
                  <a:pt x="50864" y="1731"/>
                  <a:pt x="49826" y="2829"/>
                </a:cubicBezTo>
                <a:cubicBezTo>
                  <a:pt x="47813" y="4956"/>
                  <a:pt x="46960" y="7813"/>
                  <a:pt x="45783" y="10422"/>
                </a:cubicBezTo>
                <a:cubicBezTo>
                  <a:pt x="44732" y="12747"/>
                  <a:pt x="43415" y="15014"/>
                  <a:pt x="41309" y="16533"/>
                </a:cubicBezTo>
                <a:cubicBezTo>
                  <a:pt x="40194" y="17335"/>
                  <a:pt x="38890" y="17930"/>
                  <a:pt x="37556" y="18247"/>
                </a:cubicBezTo>
                <a:cubicBezTo>
                  <a:pt x="36109" y="18589"/>
                  <a:pt x="34699" y="18374"/>
                  <a:pt x="33319" y="17867"/>
                </a:cubicBezTo>
                <a:cubicBezTo>
                  <a:pt x="31918" y="17356"/>
                  <a:pt x="30575" y="16711"/>
                  <a:pt x="29094" y="16449"/>
                </a:cubicBezTo>
                <a:cubicBezTo>
                  <a:pt x="27963" y="16246"/>
                  <a:pt x="26785" y="16272"/>
                  <a:pt x="25692" y="16652"/>
                </a:cubicBezTo>
                <a:cubicBezTo>
                  <a:pt x="23772" y="17318"/>
                  <a:pt x="22404" y="18918"/>
                  <a:pt x="21070" y="20366"/>
                </a:cubicBezTo>
                <a:cubicBezTo>
                  <a:pt x="19715" y="21839"/>
                  <a:pt x="18264" y="23291"/>
                  <a:pt x="16322" y="23936"/>
                </a:cubicBezTo>
                <a:cubicBezTo>
                  <a:pt x="13882" y="24747"/>
                  <a:pt x="11093" y="24375"/>
                  <a:pt x="8767" y="23379"/>
                </a:cubicBezTo>
                <a:cubicBezTo>
                  <a:pt x="6268" y="22303"/>
                  <a:pt x="4137" y="20518"/>
                  <a:pt x="2229" y="18610"/>
                </a:cubicBezTo>
                <a:cubicBezTo>
                  <a:pt x="1461" y="17842"/>
                  <a:pt x="727" y="17044"/>
                  <a:pt x="1" y="16238"/>
                </a:cubicBezTo>
                <a:lnTo>
                  <a:pt x="1" y="18770"/>
                </a:lnTo>
                <a:cubicBezTo>
                  <a:pt x="1271" y="20644"/>
                  <a:pt x="2647" y="22451"/>
                  <a:pt x="4154" y="24135"/>
                </a:cubicBezTo>
                <a:close/>
              </a:path>
            </a:pathLst>
          </a:custGeom>
          <a:noFill/>
          <a:ln cap="flat" cmpd="sng" w="3475">
            <a:solidFill>
              <a:schemeClr val="accent4"/>
            </a:solidFill>
            <a:prstDash val="solid"/>
            <a:miter lim="422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4" name="Google Shape;504;p24"/>
          <p:cNvSpPr txBox="1"/>
          <p:nvPr>
            <p:ph type="title"/>
          </p:nvPr>
        </p:nvSpPr>
        <p:spPr>
          <a:xfrm>
            <a:off x="715101" y="445025"/>
            <a:ext cx="77139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None/>
              <a:defRPr b="1">
                <a:solidFill>
                  <a:schemeClr val="dk2"/>
                </a:solidFill>
                <a:latin typeface="Lobster Two"/>
                <a:ea typeface="Lobster Two"/>
                <a:cs typeface="Lobster Two"/>
                <a:sym typeface="Lobster Tw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None/>
              <a:defRPr>
                <a:solidFill>
                  <a:schemeClr val="dk2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None/>
              <a:defRPr>
                <a:solidFill>
                  <a:schemeClr val="dk2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None/>
              <a:defRPr>
                <a:solidFill>
                  <a:schemeClr val="dk2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None/>
              <a:defRPr>
                <a:solidFill>
                  <a:schemeClr val="dk2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None/>
              <a:defRPr>
                <a:solidFill>
                  <a:schemeClr val="dk2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None/>
              <a:defRPr>
                <a:solidFill>
                  <a:schemeClr val="dk2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None/>
              <a:defRPr>
                <a:solidFill>
                  <a:schemeClr val="dk2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None/>
              <a:defRPr>
                <a:solidFill>
                  <a:schemeClr val="dk2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 2">
  <p:cSld name="TITLE_AND_TWO_COLUMNS_1_1">
    <p:spTree>
      <p:nvGrpSpPr>
        <p:cNvPr id="505" name="Shape 5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6" name="Google Shape;506;p25"/>
          <p:cNvSpPr/>
          <p:nvPr/>
        </p:nvSpPr>
        <p:spPr>
          <a:xfrm>
            <a:off x="3928900" y="-416850"/>
            <a:ext cx="5235655" cy="4940649"/>
          </a:xfrm>
          <a:custGeom>
            <a:rect b="b" l="l" r="r" t="t"/>
            <a:pathLst>
              <a:path extrusionOk="0" fill="none" h="11815" w="13165">
                <a:moveTo>
                  <a:pt x="7779" y="0"/>
                </a:moveTo>
                <a:cubicBezTo>
                  <a:pt x="7767" y="68"/>
                  <a:pt x="7754" y="136"/>
                  <a:pt x="7746" y="203"/>
                </a:cubicBezTo>
                <a:cubicBezTo>
                  <a:pt x="7644" y="752"/>
                  <a:pt x="7522" y="1300"/>
                  <a:pt x="7353" y="1832"/>
                </a:cubicBezTo>
                <a:cubicBezTo>
                  <a:pt x="7193" y="2335"/>
                  <a:pt x="6990" y="2837"/>
                  <a:pt x="6682" y="3267"/>
                </a:cubicBezTo>
                <a:cubicBezTo>
                  <a:pt x="6416" y="3639"/>
                  <a:pt x="6066" y="3955"/>
                  <a:pt x="5618" y="4082"/>
                </a:cubicBezTo>
                <a:cubicBezTo>
                  <a:pt x="5407" y="4141"/>
                  <a:pt x="5184" y="4158"/>
                  <a:pt x="4964" y="4133"/>
                </a:cubicBezTo>
                <a:cubicBezTo>
                  <a:pt x="4808" y="4111"/>
                  <a:pt x="4652" y="4069"/>
                  <a:pt x="4521" y="3972"/>
                </a:cubicBezTo>
                <a:cubicBezTo>
                  <a:pt x="4272" y="3786"/>
                  <a:pt x="4209" y="3470"/>
                  <a:pt x="4226" y="3174"/>
                </a:cubicBezTo>
                <a:cubicBezTo>
                  <a:pt x="4247" y="2769"/>
                  <a:pt x="4382" y="2373"/>
                  <a:pt x="4534" y="2001"/>
                </a:cubicBezTo>
                <a:cubicBezTo>
                  <a:pt x="4711" y="1549"/>
                  <a:pt x="4930" y="1119"/>
                  <a:pt x="5162" y="693"/>
                </a:cubicBezTo>
                <a:cubicBezTo>
                  <a:pt x="5289" y="461"/>
                  <a:pt x="5424" y="228"/>
                  <a:pt x="5559" y="0"/>
                </a:cubicBezTo>
                <a:lnTo>
                  <a:pt x="3318" y="0"/>
                </a:lnTo>
                <a:cubicBezTo>
                  <a:pt x="2812" y="655"/>
                  <a:pt x="2356" y="1347"/>
                  <a:pt x="1942" y="2060"/>
                </a:cubicBezTo>
                <a:cubicBezTo>
                  <a:pt x="1554" y="2735"/>
                  <a:pt x="1203" y="3436"/>
                  <a:pt x="895" y="4149"/>
                </a:cubicBezTo>
                <a:cubicBezTo>
                  <a:pt x="773" y="4428"/>
                  <a:pt x="655" y="4711"/>
                  <a:pt x="562" y="4998"/>
                </a:cubicBezTo>
                <a:cubicBezTo>
                  <a:pt x="499" y="5205"/>
                  <a:pt x="440" y="5411"/>
                  <a:pt x="389" y="5622"/>
                </a:cubicBezTo>
                <a:cubicBezTo>
                  <a:pt x="140" y="6597"/>
                  <a:pt x="1" y="7623"/>
                  <a:pt x="55" y="8632"/>
                </a:cubicBezTo>
                <a:cubicBezTo>
                  <a:pt x="102" y="9548"/>
                  <a:pt x="326" y="10561"/>
                  <a:pt x="1035" y="11202"/>
                </a:cubicBezTo>
                <a:cubicBezTo>
                  <a:pt x="1377" y="11510"/>
                  <a:pt x="1811" y="11704"/>
                  <a:pt x="2267" y="11764"/>
                </a:cubicBezTo>
                <a:cubicBezTo>
                  <a:pt x="2698" y="11814"/>
                  <a:pt x="3137" y="11755"/>
                  <a:pt x="3550" y="11620"/>
                </a:cubicBezTo>
                <a:cubicBezTo>
                  <a:pt x="4525" y="11308"/>
                  <a:pt x="5378" y="10654"/>
                  <a:pt x="6125" y="9970"/>
                </a:cubicBezTo>
                <a:cubicBezTo>
                  <a:pt x="6982" y="9185"/>
                  <a:pt x="7741" y="8298"/>
                  <a:pt x="8446" y="7378"/>
                </a:cubicBezTo>
                <a:cubicBezTo>
                  <a:pt x="9058" y="6581"/>
                  <a:pt x="9632" y="5749"/>
                  <a:pt x="10172" y="4896"/>
                </a:cubicBezTo>
                <a:cubicBezTo>
                  <a:pt x="10924" y="3715"/>
                  <a:pt x="11688" y="2537"/>
                  <a:pt x="12405" y="1334"/>
                </a:cubicBezTo>
                <a:cubicBezTo>
                  <a:pt x="12667" y="895"/>
                  <a:pt x="12920" y="452"/>
                  <a:pt x="13165" y="0"/>
                </a:cubicBezTo>
                <a:close/>
              </a:path>
            </a:pathLst>
          </a:custGeom>
          <a:noFill/>
          <a:ln cap="flat" cmpd="sng" w="3475">
            <a:solidFill>
              <a:schemeClr val="accent4"/>
            </a:solidFill>
            <a:prstDash val="solid"/>
            <a:miter lim="422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7" name="Google Shape;507;p25"/>
          <p:cNvSpPr/>
          <p:nvPr/>
        </p:nvSpPr>
        <p:spPr>
          <a:xfrm flipH="1">
            <a:off x="6505940" y="95313"/>
            <a:ext cx="76465" cy="76465"/>
          </a:xfrm>
          <a:custGeom>
            <a:rect b="b" l="l" r="r" t="t"/>
            <a:pathLst>
              <a:path extrusionOk="0" h="427" w="427">
                <a:moveTo>
                  <a:pt x="216" y="0"/>
                </a:moveTo>
                <a:cubicBezTo>
                  <a:pt x="98" y="0"/>
                  <a:pt x="1" y="97"/>
                  <a:pt x="1" y="211"/>
                </a:cubicBezTo>
                <a:cubicBezTo>
                  <a:pt x="1" y="329"/>
                  <a:pt x="98" y="426"/>
                  <a:pt x="216" y="426"/>
                </a:cubicBezTo>
                <a:cubicBezTo>
                  <a:pt x="334" y="426"/>
                  <a:pt x="427" y="329"/>
                  <a:pt x="427" y="211"/>
                </a:cubicBezTo>
                <a:cubicBezTo>
                  <a:pt x="427" y="97"/>
                  <a:pt x="334" y="0"/>
                  <a:pt x="216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8" name="Google Shape;508;p25"/>
          <p:cNvSpPr/>
          <p:nvPr/>
        </p:nvSpPr>
        <p:spPr>
          <a:xfrm flipH="1">
            <a:off x="1411392" y="452332"/>
            <a:ext cx="75749" cy="75749"/>
          </a:xfrm>
          <a:custGeom>
            <a:rect b="b" l="l" r="r" t="t"/>
            <a:pathLst>
              <a:path extrusionOk="0" h="423" w="423">
                <a:moveTo>
                  <a:pt x="212" y="0"/>
                </a:moveTo>
                <a:cubicBezTo>
                  <a:pt x="94" y="0"/>
                  <a:pt x="1" y="93"/>
                  <a:pt x="1" y="211"/>
                </a:cubicBezTo>
                <a:cubicBezTo>
                  <a:pt x="1" y="329"/>
                  <a:pt x="94" y="422"/>
                  <a:pt x="212" y="422"/>
                </a:cubicBezTo>
                <a:cubicBezTo>
                  <a:pt x="330" y="422"/>
                  <a:pt x="423" y="329"/>
                  <a:pt x="423" y="211"/>
                </a:cubicBezTo>
                <a:cubicBezTo>
                  <a:pt x="423" y="93"/>
                  <a:pt x="330" y="0"/>
                  <a:pt x="212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9" name="Google Shape;509;p25"/>
          <p:cNvSpPr/>
          <p:nvPr/>
        </p:nvSpPr>
        <p:spPr>
          <a:xfrm flipH="1">
            <a:off x="262361" y="941249"/>
            <a:ext cx="76465" cy="76465"/>
          </a:xfrm>
          <a:custGeom>
            <a:rect b="b" l="l" r="r" t="t"/>
            <a:pathLst>
              <a:path extrusionOk="0" h="427" w="427">
                <a:moveTo>
                  <a:pt x="211" y="0"/>
                </a:moveTo>
                <a:cubicBezTo>
                  <a:pt x="97" y="0"/>
                  <a:pt x="0" y="97"/>
                  <a:pt x="0" y="216"/>
                </a:cubicBezTo>
                <a:cubicBezTo>
                  <a:pt x="0" y="329"/>
                  <a:pt x="97" y="427"/>
                  <a:pt x="211" y="427"/>
                </a:cubicBezTo>
                <a:cubicBezTo>
                  <a:pt x="329" y="427"/>
                  <a:pt x="427" y="329"/>
                  <a:pt x="427" y="216"/>
                </a:cubicBezTo>
                <a:cubicBezTo>
                  <a:pt x="427" y="97"/>
                  <a:pt x="329" y="0"/>
                  <a:pt x="211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0" name="Google Shape;510;p25"/>
          <p:cNvSpPr/>
          <p:nvPr/>
        </p:nvSpPr>
        <p:spPr>
          <a:xfrm flipH="1">
            <a:off x="8908281" y="375501"/>
            <a:ext cx="75749" cy="76465"/>
          </a:xfrm>
          <a:custGeom>
            <a:rect b="b" l="l" r="r" t="t"/>
            <a:pathLst>
              <a:path extrusionOk="0" h="427" w="423">
                <a:moveTo>
                  <a:pt x="212" y="0"/>
                </a:moveTo>
                <a:cubicBezTo>
                  <a:pt x="94" y="0"/>
                  <a:pt x="1" y="97"/>
                  <a:pt x="1" y="215"/>
                </a:cubicBezTo>
                <a:cubicBezTo>
                  <a:pt x="1" y="329"/>
                  <a:pt x="94" y="426"/>
                  <a:pt x="212" y="426"/>
                </a:cubicBezTo>
                <a:cubicBezTo>
                  <a:pt x="330" y="426"/>
                  <a:pt x="423" y="329"/>
                  <a:pt x="423" y="215"/>
                </a:cubicBezTo>
                <a:cubicBezTo>
                  <a:pt x="423" y="97"/>
                  <a:pt x="330" y="0"/>
                  <a:pt x="212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1" name="Google Shape;511;p25"/>
          <p:cNvSpPr/>
          <p:nvPr/>
        </p:nvSpPr>
        <p:spPr>
          <a:xfrm flipH="1">
            <a:off x="262361" y="305476"/>
            <a:ext cx="76465" cy="76465"/>
          </a:xfrm>
          <a:custGeom>
            <a:rect b="b" l="l" r="r" t="t"/>
            <a:pathLst>
              <a:path extrusionOk="0" h="427" w="427">
                <a:moveTo>
                  <a:pt x="211" y="0"/>
                </a:moveTo>
                <a:cubicBezTo>
                  <a:pt x="97" y="0"/>
                  <a:pt x="0" y="97"/>
                  <a:pt x="0" y="215"/>
                </a:cubicBezTo>
                <a:cubicBezTo>
                  <a:pt x="0" y="329"/>
                  <a:pt x="97" y="427"/>
                  <a:pt x="211" y="427"/>
                </a:cubicBezTo>
                <a:cubicBezTo>
                  <a:pt x="329" y="427"/>
                  <a:pt x="427" y="329"/>
                  <a:pt x="427" y="215"/>
                </a:cubicBezTo>
                <a:cubicBezTo>
                  <a:pt x="427" y="97"/>
                  <a:pt x="329" y="0"/>
                  <a:pt x="211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2" name="Google Shape;512;p25"/>
          <p:cNvSpPr/>
          <p:nvPr/>
        </p:nvSpPr>
        <p:spPr>
          <a:xfrm flipH="1">
            <a:off x="262702" y="2803564"/>
            <a:ext cx="75749" cy="75749"/>
          </a:xfrm>
          <a:custGeom>
            <a:rect b="b" l="l" r="r" t="t"/>
            <a:pathLst>
              <a:path extrusionOk="0" h="423" w="423">
                <a:moveTo>
                  <a:pt x="211" y="0"/>
                </a:moveTo>
                <a:cubicBezTo>
                  <a:pt x="93" y="0"/>
                  <a:pt x="0" y="93"/>
                  <a:pt x="0" y="211"/>
                </a:cubicBezTo>
                <a:cubicBezTo>
                  <a:pt x="0" y="330"/>
                  <a:pt x="93" y="422"/>
                  <a:pt x="211" y="422"/>
                </a:cubicBezTo>
                <a:cubicBezTo>
                  <a:pt x="330" y="422"/>
                  <a:pt x="422" y="330"/>
                  <a:pt x="422" y="211"/>
                </a:cubicBezTo>
                <a:cubicBezTo>
                  <a:pt x="422" y="93"/>
                  <a:pt x="330" y="0"/>
                  <a:pt x="211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3" name="Google Shape;513;p25"/>
          <p:cNvSpPr/>
          <p:nvPr/>
        </p:nvSpPr>
        <p:spPr>
          <a:xfrm flipH="1">
            <a:off x="8666691" y="179724"/>
            <a:ext cx="75749" cy="76465"/>
          </a:xfrm>
          <a:custGeom>
            <a:rect b="b" l="l" r="r" t="t"/>
            <a:pathLst>
              <a:path extrusionOk="0" h="427" w="423">
                <a:moveTo>
                  <a:pt x="211" y="0"/>
                </a:moveTo>
                <a:cubicBezTo>
                  <a:pt x="93" y="0"/>
                  <a:pt x="0" y="97"/>
                  <a:pt x="0" y="211"/>
                </a:cubicBezTo>
                <a:cubicBezTo>
                  <a:pt x="0" y="330"/>
                  <a:pt x="93" y="427"/>
                  <a:pt x="211" y="427"/>
                </a:cubicBezTo>
                <a:cubicBezTo>
                  <a:pt x="329" y="427"/>
                  <a:pt x="422" y="330"/>
                  <a:pt x="422" y="211"/>
                </a:cubicBezTo>
                <a:cubicBezTo>
                  <a:pt x="422" y="97"/>
                  <a:pt x="329" y="0"/>
                  <a:pt x="211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4" name="Google Shape;514;p25"/>
          <p:cNvSpPr/>
          <p:nvPr/>
        </p:nvSpPr>
        <p:spPr>
          <a:xfrm flipH="1">
            <a:off x="3631786" y="70981"/>
            <a:ext cx="75749" cy="76465"/>
          </a:xfrm>
          <a:custGeom>
            <a:rect b="b" l="l" r="r" t="t"/>
            <a:pathLst>
              <a:path extrusionOk="0" h="427" w="423">
                <a:moveTo>
                  <a:pt x="211" y="1"/>
                </a:moveTo>
                <a:cubicBezTo>
                  <a:pt x="93" y="1"/>
                  <a:pt x="0" y="98"/>
                  <a:pt x="0" y="212"/>
                </a:cubicBezTo>
                <a:cubicBezTo>
                  <a:pt x="0" y="330"/>
                  <a:pt x="93" y="427"/>
                  <a:pt x="211" y="427"/>
                </a:cubicBezTo>
                <a:cubicBezTo>
                  <a:pt x="330" y="427"/>
                  <a:pt x="422" y="330"/>
                  <a:pt x="422" y="212"/>
                </a:cubicBezTo>
                <a:cubicBezTo>
                  <a:pt x="422" y="98"/>
                  <a:pt x="330" y="1"/>
                  <a:pt x="211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5" name="Google Shape;515;p25"/>
          <p:cNvSpPr/>
          <p:nvPr/>
        </p:nvSpPr>
        <p:spPr>
          <a:xfrm flipH="1">
            <a:off x="5178982" y="210715"/>
            <a:ext cx="76465" cy="76465"/>
          </a:xfrm>
          <a:custGeom>
            <a:rect b="b" l="l" r="r" t="t"/>
            <a:pathLst>
              <a:path extrusionOk="0" h="427" w="427">
                <a:moveTo>
                  <a:pt x="215" y="0"/>
                </a:moveTo>
                <a:cubicBezTo>
                  <a:pt x="97" y="0"/>
                  <a:pt x="0" y="97"/>
                  <a:pt x="0" y="216"/>
                </a:cubicBezTo>
                <a:cubicBezTo>
                  <a:pt x="0" y="330"/>
                  <a:pt x="97" y="427"/>
                  <a:pt x="215" y="427"/>
                </a:cubicBezTo>
                <a:cubicBezTo>
                  <a:pt x="329" y="427"/>
                  <a:pt x="427" y="330"/>
                  <a:pt x="427" y="216"/>
                </a:cubicBezTo>
                <a:cubicBezTo>
                  <a:pt x="427" y="97"/>
                  <a:pt x="329" y="0"/>
                  <a:pt x="215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6" name="Google Shape;516;p25"/>
          <p:cNvSpPr/>
          <p:nvPr/>
        </p:nvSpPr>
        <p:spPr>
          <a:xfrm flipH="1">
            <a:off x="5649116" y="108765"/>
            <a:ext cx="76465" cy="76465"/>
          </a:xfrm>
          <a:custGeom>
            <a:rect b="b" l="l" r="r" t="t"/>
            <a:pathLst>
              <a:path extrusionOk="0" h="427" w="427">
                <a:moveTo>
                  <a:pt x="216" y="1"/>
                </a:moveTo>
                <a:cubicBezTo>
                  <a:pt x="97" y="1"/>
                  <a:pt x="0" y="98"/>
                  <a:pt x="0" y="216"/>
                </a:cubicBezTo>
                <a:cubicBezTo>
                  <a:pt x="0" y="334"/>
                  <a:pt x="97" y="427"/>
                  <a:pt x="216" y="427"/>
                </a:cubicBezTo>
                <a:cubicBezTo>
                  <a:pt x="334" y="427"/>
                  <a:pt x="427" y="334"/>
                  <a:pt x="427" y="216"/>
                </a:cubicBezTo>
                <a:cubicBezTo>
                  <a:pt x="427" y="98"/>
                  <a:pt x="334" y="1"/>
                  <a:pt x="216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7" name="Google Shape;517;p25"/>
          <p:cNvSpPr/>
          <p:nvPr/>
        </p:nvSpPr>
        <p:spPr>
          <a:xfrm flipH="1">
            <a:off x="8894951" y="1427352"/>
            <a:ext cx="76465" cy="76644"/>
          </a:xfrm>
          <a:custGeom>
            <a:rect b="b" l="l" r="r" t="t"/>
            <a:pathLst>
              <a:path extrusionOk="0" h="428" w="427">
                <a:moveTo>
                  <a:pt x="216" y="1"/>
                </a:moveTo>
                <a:cubicBezTo>
                  <a:pt x="97" y="1"/>
                  <a:pt x="0" y="94"/>
                  <a:pt x="0" y="212"/>
                </a:cubicBezTo>
                <a:cubicBezTo>
                  <a:pt x="0" y="330"/>
                  <a:pt x="97" y="427"/>
                  <a:pt x="216" y="427"/>
                </a:cubicBezTo>
                <a:cubicBezTo>
                  <a:pt x="334" y="427"/>
                  <a:pt x="427" y="330"/>
                  <a:pt x="427" y="212"/>
                </a:cubicBezTo>
                <a:cubicBezTo>
                  <a:pt x="427" y="94"/>
                  <a:pt x="334" y="1"/>
                  <a:pt x="216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8" name="Google Shape;518;p25"/>
          <p:cNvSpPr/>
          <p:nvPr/>
        </p:nvSpPr>
        <p:spPr>
          <a:xfrm>
            <a:off x="802815" y="-212772"/>
            <a:ext cx="1951963" cy="339167"/>
          </a:xfrm>
          <a:custGeom>
            <a:rect b="b" l="l" r="r" t="t"/>
            <a:pathLst>
              <a:path extrusionOk="0" h="2888" w="16622">
                <a:moveTo>
                  <a:pt x="13304" y="0"/>
                </a:moveTo>
                <a:cubicBezTo>
                  <a:pt x="12335" y="0"/>
                  <a:pt x="11430" y="1520"/>
                  <a:pt x="11430" y="1520"/>
                </a:cubicBezTo>
                <a:cubicBezTo>
                  <a:pt x="11430" y="1520"/>
                  <a:pt x="10159" y="176"/>
                  <a:pt x="8956" y="176"/>
                </a:cubicBezTo>
                <a:cubicBezTo>
                  <a:pt x="8303" y="176"/>
                  <a:pt x="7671" y="572"/>
                  <a:pt x="7273" y="1794"/>
                </a:cubicBezTo>
                <a:cubicBezTo>
                  <a:pt x="7273" y="1794"/>
                  <a:pt x="6593" y="940"/>
                  <a:pt x="5626" y="940"/>
                </a:cubicBezTo>
                <a:cubicBezTo>
                  <a:pt x="5495" y="940"/>
                  <a:pt x="5358" y="956"/>
                  <a:pt x="5217" y="992"/>
                </a:cubicBezTo>
                <a:cubicBezTo>
                  <a:pt x="3976" y="1304"/>
                  <a:pt x="4348" y="2115"/>
                  <a:pt x="4306" y="2410"/>
                </a:cubicBezTo>
                <a:lnTo>
                  <a:pt x="1" y="2887"/>
                </a:lnTo>
                <a:lnTo>
                  <a:pt x="16622" y="2739"/>
                </a:lnTo>
                <a:lnTo>
                  <a:pt x="13418" y="2360"/>
                </a:lnTo>
                <a:cubicBezTo>
                  <a:pt x="13418" y="2360"/>
                  <a:pt x="15313" y="1802"/>
                  <a:pt x="14110" y="418"/>
                </a:cubicBezTo>
                <a:cubicBezTo>
                  <a:pt x="13849" y="118"/>
                  <a:pt x="13574" y="0"/>
                  <a:pt x="13304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9" name="Google Shape;519;p25"/>
          <p:cNvSpPr/>
          <p:nvPr/>
        </p:nvSpPr>
        <p:spPr>
          <a:xfrm>
            <a:off x="-949451" y="1961625"/>
            <a:ext cx="1951880" cy="339152"/>
          </a:xfrm>
          <a:custGeom>
            <a:rect b="b" l="l" r="r" t="t"/>
            <a:pathLst>
              <a:path extrusionOk="0" h="2888" w="16622">
                <a:moveTo>
                  <a:pt x="13304" y="0"/>
                </a:moveTo>
                <a:cubicBezTo>
                  <a:pt x="12335" y="0"/>
                  <a:pt x="11430" y="1520"/>
                  <a:pt x="11430" y="1520"/>
                </a:cubicBezTo>
                <a:cubicBezTo>
                  <a:pt x="11430" y="1520"/>
                  <a:pt x="10159" y="176"/>
                  <a:pt x="8956" y="176"/>
                </a:cubicBezTo>
                <a:cubicBezTo>
                  <a:pt x="8303" y="176"/>
                  <a:pt x="7671" y="572"/>
                  <a:pt x="7273" y="1794"/>
                </a:cubicBezTo>
                <a:cubicBezTo>
                  <a:pt x="7273" y="1794"/>
                  <a:pt x="6593" y="940"/>
                  <a:pt x="5626" y="940"/>
                </a:cubicBezTo>
                <a:cubicBezTo>
                  <a:pt x="5495" y="940"/>
                  <a:pt x="5358" y="956"/>
                  <a:pt x="5217" y="992"/>
                </a:cubicBezTo>
                <a:cubicBezTo>
                  <a:pt x="3976" y="1304"/>
                  <a:pt x="4348" y="2115"/>
                  <a:pt x="4306" y="2410"/>
                </a:cubicBezTo>
                <a:lnTo>
                  <a:pt x="1" y="2887"/>
                </a:lnTo>
                <a:lnTo>
                  <a:pt x="16622" y="2739"/>
                </a:lnTo>
                <a:lnTo>
                  <a:pt x="13418" y="2360"/>
                </a:lnTo>
                <a:cubicBezTo>
                  <a:pt x="13418" y="2360"/>
                  <a:pt x="15313" y="1802"/>
                  <a:pt x="14110" y="418"/>
                </a:cubicBezTo>
                <a:cubicBezTo>
                  <a:pt x="13849" y="118"/>
                  <a:pt x="13574" y="0"/>
                  <a:pt x="13304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0" name="Google Shape;520;p25"/>
          <p:cNvSpPr/>
          <p:nvPr/>
        </p:nvSpPr>
        <p:spPr>
          <a:xfrm>
            <a:off x="8040188" y="1842825"/>
            <a:ext cx="2250702" cy="391064"/>
          </a:xfrm>
          <a:custGeom>
            <a:rect b="b" l="l" r="r" t="t"/>
            <a:pathLst>
              <a:path extrusionOk="0" h="2888" w="16622">
                <a:moveTo>
                  <a:pt x="13304" y="0"/>
                </a:moveTo>
                <a:cubicBezTo>
                  <a:pt x="12335" y="0"/>
                  <a:pt x="11430" y="1520"/>
                  <a:pt x="11430" y="1520"/>
                </a:cubicBezTo>
                <a:cubicBezTo>
                  <a:pt x="11430" y="1520"/>
                  <a:pt x="10159" y="176"/>
                  <a:pt x="8956" y="176"/>
                </a:cubicBezTo>
                <a:cubicBezTo>
                  <a:pt x="8303" y="176"/>
                  <a:pt x="7671" y="572"/>
                  <a:pt x="7273" y="1794"/>
                </a:cubicBezTo>
                <a:cubicBezTo>
                  <a:pt x="7273" y="1794"/>
                  <a:pt x="6593" y="940"/>
                  <a:pt x="5626" y="940"/>
                </a:cubicBezTo>
                <a:cubicBezTo>
                  <a:pt x="5495" y="940"/>
                  <a:pt x="5358" y="956"/>
                  <a:pt x="5217" y="992"/>
                </a:cubicBezTo>
                <a:cubicBezTo>
                  <a:pt x="3976" y="1304"/>
                  <a:pt x="4348" y="2115"/>
                  <a:pt x="4306" y="2410"/>
                </a:cubicBezTo>
                <a:lnTo>
                  <a:pt x="1" y="2887"/>
                </a:lnTo>
                <a:lnTo>
                  <a:pt x="16622" y="2739"/>
                </a:lnTo>
                <a:lnTo>
                  <a:pt x="13418" y="2360"/>
                </a:lnTo>
                <a:cubicBezTo>
                  <a:pt x="13418" y="2360"/>
                  <a:pt x="15313" y="1802"/>
                  <a:pt x="14110" y="418"/>
                </a:cubicBezTo>
                <a:cubicBezTo>
                  <a:pt x="13849" y="118"/>
                  <a:pt x="13574" y="0"/>
                  <a:pt x="13304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1" name="Google Shape;521;p25"/>
          <p:cNvSpPr txBox="1"/>
          <p:nvPr>
            <p:ph idx="1" type="subTitle"/>
          </p:nvPr>
        </p:nvSpPr>
        <p:spPr>
          <a:xfrm>
            <a:off x="5279775" y="2060975"/>
            <a:ext cx="2364300" cy="6426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2" name="Google Shape;522;p25"/>
          <p:cNvSpPr txBox="1"/>
          <p:nvPr>
            <p:ph idx="2" type="subTitle"/>
          </p:nvPr>
        </p:nvSpPr>
        <p:spPr>
          <a:xfrm>
            <a:off x="5279774" y="1461825"/>
            <a:ext cx="2427000" cy="499800"/>
          </a:xfrm>
          <a:prstGeom prst="rect">
            <a:avLst/>
          </a:prstGeom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200">
                <a:solidFill>
                  <a:schemeClr val="dk2"/>
                </a:solidFill>
                <a:latin typeface="Lobster Two"/>
                <a:ea typeface="Lobster Two"/>
                <a:cs typeface="Lobster Two"/>
                <a:sym typeface="Lobster Two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/>
        </p:txBody>
      </p:sp>
      <p:sp>
        <p:nvSpPr>
          <p:cNvPr id="523" name="Google Shape;523;p25"/>
          <p:cNvSpPr txBox="1"/>
          <p:nvPr>
            <p:ph idx="3" type="subTitle"/>
          </p:nvPr>
        </p:nvSpPr>
        <p:spPr>
          <a:xfrm>
            <a:off x="5279775" y="3402725"/>
            <a:ext cx="2364300" cy="6426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4" name="Google Shape;524;p25"/>
          <p:cNvSpPr txBox="1"/>
          <p:nvPr>
            <p:ph idx="4" type="subTitle"/>
          </p:nvPr>
        </p:nvSpPr>
        <p:spPr>
          <a:xfrm>
            <a:off x="5279774" y="2803575"/>
            <a:ext cx="2427000" cy="499800"/>
          </a:xfrm>
          <a:prstGeom prst="rect">
            <a:avLst/>
          </a:prstGeom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200">
                <a:solidFill>
                  <a:schemeClr val="dk2"/>
                </a:solidFill>
                <a:latin typeface="Lobster Two"/>
                <a:ea typeface="Lobster Two"/>
                <a:cs typeface="Lobster Two"/>
                <a:sym typeface="Lobster Two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/>
        </p:txBody>
      </p:sp>
      <p:sp>
        <p:nvSpPr>
          <p:cNvPr id="525" name="Google Shape;525;p25"/>
          <p:cNvSpPr/>
          <p:nvPr/>
        </p:nvSpPr>
        <p:spPr>
          <a:xfrm flipH="1" rot="2233232">
            <a:off x="-483248" y="-226864"/>
            <a:ext cx="8105541" cy="7402967"/>
          </a:xfrm>
          <a:custGeom>
            <a:rect b="b" l="l" r="r" t="t"/>
            <a:pathLst>
              <a:path extrusionOk="0" fill="none" h="31766" w="55955">
                <a:moveTo>
                  <a:pt x="4154" y="24135"/>
                </a:moveTo>
                <a:cubicBezTo>
                  <a:pt x="6024" y="26228"/>
                  <a:pt x="8134" y="28229"/>
                  <a:pt x="10624" y="29567"/>
                </a:cubicBezTo>
                <a:cubicBezTo>
                  <a:pt x="12823" y="30749"/>
                  <a:pt x="15385" y="31302"/>
                  <a:pt x="17778" y="30365"/>
                </a:cubicBezTo>
                <a:cubicBezTo>
                  <a:pt x="19150" y="29829"/>
                  <a:pt x="20323" y="28887"/>
                  <a:pt x="21302" y="27798"/>
                </a:cubicBezTo>
                <a:cubicBezTo>
                  <a:pt x="22299" y="26697"/>
                  <a:pt x="23100" y="25304"/>
                  <a:pt x="24388" y="24502"/>
                </a:cubicBezTo>
                <a:cubicBezTo>
                  <a:pt x="25869" y="23582"/>
                  <a:pt x="27574" y="23894"/>
                  <a:pt x="29060" y="24637"/>
                </a:cubicBezTo>
                <a:cubicBezTo>
                  <a:pt x="30807" y="25511"/>
                  <a:pt x="32272" y="26845"/>
                  <a:pt x="33880" y="27938"/>
                </a:cubicBezTo>
                <a:cubicBezTo>
                  <a:pt x="36970" y="30035"/>
                  <a:pt x="40785" y="31766"/>
                  <a:pt x="44516" y="30343"/>
                </a:cubicBezTo>
                <a:cubicBezTo>
                  <a:pt x="46272" y="29677"/>
                  <a:pt x="47935" y="28457"/>
                  <a:pt x="48830" y="26777"/>
                </a:cubicBezTo>
                <a:cubicBezTo>
                  <a:pt x="49590" y="25355"/>
                  <a:pt x="49801" y="23713"/>
                  <a:pt x="49788" y="22122"/>
                </a:cubicBezTo>
                <a:cubicBezTo>
                  <a:pt x="49763" y="18597"/>
                  <a:pt x="48762" y="15157"/>
                  <a:pt x="48910" y="11625"/>
                </a:cubicBezTo>
                <a:cubicBezTo>
                  <a:pt x="49058" y="8100"/>
                  <a:pt x="50083" y="4293"/>
                  <a:pt x="53017" y="2078"/>
                </a:cubicBezTo>
                <a:cubicBezTo>
                  <a:pt x="53916" y="1402"/>
                  <a:pt x="54908" y="896"/>
                  <a:pt x="55954" y="516"/>
                </a:cubicBezTo>
                <a:lnTo>
                  <a:pt x="55954" y="1"/>
                </a:lnTo>
                <a:cubicBezTo>
                  <a:pt x="55144" y="77"/>
                  <a:pt x="54342" y="263"/>
                  <a:pt x="53582" y="507"/>
                </a:cubicBezTo>
                <a:cubicBezTo>
                  <a:pt x="52147" y="972"/>
                  <a:pt x="50864" y="1731"/>
                  <a:pt x="49826" y="2829"/>
                </a:cubicBezTo>
                <a:cubicBezTo>
                  <a:pt x="47813" y="4956"/>
                  <a:pt x="46960" y="7813"/>
                  <a:pt x="45783" y="10422"/>
                </a:cubicBezTo>
                <a:cubicBezTo>
                  <a:pt x="44732" y="12747"/>
                  <a:pt x="43415" y="15014"/>
                  <a:pt x="41309" y="16533"/>
                </a:cubicBezTo>
                <a:cubicBezTo>
                  <a:pt x="40194" y="17335"/>
                  <a:pt x="38890" y="17930"/>
                  <a:pt x="37556" y="18247"/>
                </a:cubicBezTo>
                <a:cubicBezTo>
                  <a:pt x="36109" y="18589"/>
                  <a:pt x="34699" y="18374"/>
                  <a:pt x="33319" y="17867"/>
                </a:cubicBezTo>
                <a:cubicBezTo>
                  <a:pt x="31918" y="17356"/>
                  <a:pt x="30575" y="16711"/>
                  <a:pt x="29094" y="16449"/>
                </a:cubicBezTo>
                <a:cubicBezTo>
                  <a:pt x="27963" y="16246"/>
                  <a:pt x="26785" y="16272"/>
                  <a:pt x="25692" y="16652"/>
                </a:cubicBezTo>
                <a:cubicBezTo>
                  <a:pt x="23772" y="17318"/>
                  <a:pt x="22404" y="18918"/>
                  <a:pt x="21070" y="20366"/>
                </a:cubicBezTo>
                <a:cubicBezTo>
                  <a:pt x="19715" y="21839"/>
                  <a:pt x="18264" y="23291"/>
                  <a:pt x="16322" y="23936"/>
                </a:cubicBezTo>
                <a:cubicBezTo>
                  <a:pt x="13882" y="24747"/>
                  <a:pt x="11093" y="24375"/>
                  <a:pt x="8767" y="23379"/>
                </a:cubicBezTo>
                <a:cubicBezTo>
                  <a:pt x="6268" y="22303"/>
                  <a:pt x="4137" y="20518"/>
                  <a:pt x="2229" y="18610"/>
                </a:cubicBezTo>
                <a:cubicBezTo>
                  <a:pt x="1461" y="17842"/>
                  <a:pt x="727" y="17044"/>
                  <a:pt x="1" y="16238"/>
                </a:cubicBezTo>
                <a:lnTo>
                  <a:pt x="1" y="18770"/>
                </a:lnTo>
                <a:cubicBezTo>
                  <a:pt x="1271" y="20644"/>
                  <a:pt x="2647" y="22451"/>
                  <a:pt x="4154" y="24135"/>
                </a:cubicBezTo>
                <a:close/>
              </a:path>
            </a:pathLst>
          </a:custGeom>
          <a:noFill/>
          <a:ln cap="flat" cmpd="sng" w="3475">
            <a:solidFill>
              <a:schemeClr val="accent4"/>
            </a:solidFill>
            <a:prstDash val="solid"/>
            <a:miter lim="422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6" name="Google Shape;526;p25"/>
          <p:cNvSpPr txBox="1"/>
          <p:nvPr>
            <p:ph type="title"/>
          </p:nvPr>
        </p:nvSpPr>
        <p:spPr>
          <a:xfrm>
            <a:off x="715101" y="445025"/>
            <a:ext cx="77139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None/>
              <a:defRPr b="1">
                <a:solidFill>
                  <a:schemeClr val="dk2"/>
                </a:solidFill>
                <a:latin typeface="Lobster Two"/>
                <a:ea typeface="Lobster Two"/>
                <a:cs typeface="Lobster Two"/>
                <a:sym typeface="Lobster Tw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None/>
              <a:defRPr>
                <a:solidFill>
                  <a:schemeClr val="dk2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None/>
              <a:defRPr>
                <a:solidFill>
                  <a:schemeClr val="dk2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None/>
              <a:defRPr>
                <a:solidFill>
                  <a:schemeClr val="dk2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None/>
              <a:defRPr>
                <a:solidFill>
                  <a:schemeClr val="dk2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None/>
              <a:defRPr>
                <a:solidFill>
                  <a:schemeClr val="dk2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None/>
              <a:defRPr>
                <a:solidFill>
                  <a:schemeClr val="dk2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None/>
              <a:defRPr>
                <a:solidFill>
                  <a:schemeClr val="dk2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None/>
              <a:defRPr>
                <a:solidFill>
                  <a:schemeClr val="dk2"/>
                </a:solidFill>
              </a:defRPr>
            </a:lvl9pPr>
          </a:lstStyle>
          <a:p/>
        </p:txBody>
      </p:sp>
      <p:grpSp>
        <p:nvGrpSpPr>
          <p:cNvPr id="527" name="Google Shape;527;p25"/>
          <p:cNvGrpSpPr/>
          <p:nvPr/>
        </p:nvGrpSpPr>
        <p:grpSpPr>
          <a:xfrm>
            <a:off x="-337276" y="1143762"/>
            <a:ext cx="2364441" cy="3229730"/>
            <a:chOff x="732337" y="1371867"/>
            <a:chExt cx="1780185" cy="2431659"/>
          </a:xfrm>
        </p:grpSpPr>
        <p:sp>
          <p:nvSpPr>
            <p:cNvPr id="528" name="Google Shape;528;p25"/>
            <p:cNvSpPr/>
            <p:nvPr/>
          </p:nvSpPr>
          <p:spPr>
            <a:xfrm>
              <a:off x="1376291" y="2377194"/>
              <a:ext cx="492277" cy="73421"/>
            </a:xfrm>
            <a:custGeom>
              <a:rect b="b" l="l" r="r" t="t"/>
              <a:pathLst>
                <a:path extrusionOk="0" h="410" w="2749">
                  <a:moveTo>
                    <a:pt x="1" y="0"/>
                  </a:moveTo>
                  <a:lnTo>
                    <a:pt x="1" y="410"/>
                  </a:lnTo>
                  <a:lnTo>
                    <a:pt x="2748" y="410"/>
                  </a:lnTo>
                  <a:lnTo>
                    <a:pt x="2748" y="0"/>
                  </a:lnTo>
                  <a:close/>
                </a:path>
              </a:pathLst>
            </a:custGeom>
            <a:solidFill>
              <a:srgbClr val="F39A8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529" name="Google Shape;529;p25"/>
            <p:cNvGrpSpPr/>
            <p:nvPr/>
          </p:nvGrpSpPr>
          <p:grpSpPr>
            <a:xfrm>
              <a:off x="732337" y="1371867"/>
              <a:ext cx="1780185" cy="2431659"/>
              <a:chOff x="732337" y="1371867"/>
              <a:chExt cx="1780185" cy="2431659"/>
            </a:xfrm>
          </p:grpSpPr>
          <p:sp>
            <p:nvSpPr>
              <p:cNvPr id="530" name="Google Shape;530;p25"/>
              <p:cNvSpPr/>
              <p:nvPr/>
            </p:nvSpPr>
            <p:spPr>
              <a:xfrm>
                <a:off x="1089950" y="1371867"/>
                <a:ext cx="1065138" cy="1010699"/>
              </a:xfrm>
              <a:custGeom>
                <a:rect b="b" l="l" r="r" t="t"/>
                <a:pathLst>
                  <a:path extrusionOk="0" h="5644" w="5948">
                    <a:moveTo>
                      <a:pt x="2971" y="1"/>
                    </a:moveTo>
                    <a:cubicBezTo>
                      <a:pt x="2748" y="1"/>
                      <a:pt x="2562" y="186"/>
                      <a:pt x="2562" y="410"/>
                    </a:cubicBezTo>
                    <a:cubicBezTo>
                      <a:pt x="2562" y="507"/>
                      <a:pt x="2600" y="596"/>
                      <a:pt x="2655" y="667"/>
                    </a:cubicBezTo>
                    <a:lnTo>
                      <a:pt x="823" y="2145"/>
                    </a:lnTo>
                    <a:lnTo>
                      <a:pt x="1975" y="2727"/>
                    </a:lnTo>
                    <a:lnTo>
                      <a:pt x="2009" y="2727"/>
                    </a:lnTo>
                    <a:lnTo>
                      <a:pt x="2009" y="3065"/>
                    </a:lnTo>
                    <a:lnTo>
                      <a:pt x="372" y="3740"/>
                    </a:lnTo>
                    <a:lnTo>
                      <a:pt x="1106" y="4162"/>
                    </a:lnTo>
                    <a:lnTo>
                      <a:pt x="1752" y="4162"/>
                    </a:lnTo>
                    <a:lnTo>
                      <a:pt x="1752" y="4500"/>
                    </a:lnTo>
                    <a:lnTo>
                      <a:pt x="0" y="5188"/>
                    </a:lnTo>
                    <a:lnTo>
                      <a:pt x="743" y="5644"/>
                    </a:lnTo>
                    <a:lnTo>
                      <a:pt x="5204" y="5644"/>
                    </a:lnTo>
                    <a:lnTo>
                      <a:pt x="5947" y="5188"/>
                    </a:lnTo>
                    <a:lnTo>
                      <a:pt x="4195" y="4500"/>
                    </a:lnTo>
                    <a:lnTo>
                      <a:pt x="4195" y="4162"/>
                    </a:lnTo>
                    <a:lnTo>
                      <a:pt x="4841" y="4162"/>
                    </a:lnTo>
                    <a:lnTo>
                      <a:pt x="5576" y="3740"/>
                    </a:lnTo>
                    <a:lnTo>
                      <a:pt x="3938" y="3065"/>
                    </a:lnTo>
                    <a:lnTo>
                      <a:pt x="3938" y="2727"/>
                    </a:lnTo>
                    <a:lnTo>
                      <a:pt x="3972" y="2727"/>
                    </a:lnTo>
                    <a:lnTo>
                      <a:pt x="5124" y="2145"/>
                    </a:lnTo>
                    <a:lnTo>
                      <a:pt x="3292" y="667"/>
                    </a:lnTo>
                    <a:cubicBezTo>
                      <a:pt x="3347" y="596"/>
                      <a:pt x="3385" y="507"/>
                      <a:pt x="3385" y="410"/>
                    </a:cubicBezTo>
                    <a:cubicBezTo>
                      <a:pt x="3385" y="186"/>
                      <a:pt x="3199" y="1"/>
                      <a:pt x="2971" y="1"/>
                    </a:cubicBezTo>
                    <a:close/>
                  </a:path>
                </a:pathLst>
              </a:custGeom>
              <a:solidFill>
                <a:srgbClr val="F39A8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31" name="Google Shape;531;p25"/>
              <p:cNvSpPr/>
              <p:nvPr/>
            </p:nvSpPr>
            <p:spPr>
              <a:xfrm>
                <a:off x="1021185" y="2445959"/>
                <a:ext cx="1202668" cy="235125"/>
              </a:xfrm>
              <a:custGeom>
                <a:rect b="b" l="l" r="r" t="t"/>
                <a:pathLst>
                  <a:path extrusionOk="0" h="1313" w="6716">
                    <a:moveTo>
                      <a:pt x="1975" y="0"/>
                    </a:moveTo>
                    <a:lnTo>
                      <a:pt x="0" y="794"/>
                    </a:lnTo>
                    <a:lnTo>
                      <a:pt x="840" y="1313"/>
                    </a:lnTo>
                    <a:lnTo>
                      <a:pt x="5875" y="1313"/>
                    </a:lnTo>
                    <a:lnTo>
                      <a:pt x="6715" y="794"/>
                    </a:lnTo>
                    <a:lnTo>
                      <a:pt x="4740" y="0"/>
                    </a:lnTo>
                    <a:close/>
                  </a:path>
                </a:pathLst>
              </a:custGeom>
              <a:solidFill>
                <a:srgbClr val="F39A8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32" name="Google Shape;532;p25"/>
              <p:cNvSpPr/>
              <p:nvPr/>
            </p:nvSpPr>
            <p:spPr>
              <a:xfrm>
                <a:off x="732337" y="2678757"/>
                <a:ext cx="1780185" cy="1124770"/>
              </a:xfrm>
              <a:custGeom>
                <a:rect b="b" l="l" r="r" t="t"/>
                <a:pathLst>
                  <a:path extrusionOk="0" h="6281" w="9941">
                    <a:moveTo>
                      <a:pt x="3436" y="0"/>
                    </a:moveTo>
                    <a:lnTo>
                      <a:pt x="3436" y="473"/>
                    </a:lnTo>
                    <a:lnTo>
                      <a:pt x="1140" y="1452"/>
                    </a:lnTo>
                    <a:lnTo>
                      <a:pt x="1989" y="1916"/>
                    </a:lnTo>
                    <a:lnTo>
                      <a:pt x="2018" y="1916"/>
                    </a:lnTo>
                    <a:lnTo>
                      <a:pt x="1908" y="2136"/>
                    </a:lnTo>
                    <a:lnTo>
                      <a:pt x="3183" y="2136"/>
                    </a:lnTo>
                    <a:lnTo>
                      <a:pt x="3183" y="2613"/>
                    </a:lnTo>
                    <a:lnTo>
                      <a:pt x="592" y="3520"/>
                    </a:lnTo>
                    <a:lnTo>
                      <a:pt x="1685" y="4065"/>
                    </a:lnTo>
                    <a:lnTo>
                      <a:pt x="1702" y="4065"/>
                    </a:lnTo>
                    <a:lnTo>
                      <a:pt x="1579" y="4284"/>
                    </a:lnTo>
                    <a:lnTo>
                      <a:pt x="3183" y="4284"/>
                    </a:lnTo>
                    <a:lnTo>
                      <a:pt x="3183" y="4580"/>
                    </a:lnTo>
                    <a:lnTo>
                      <a:pt x="1" y="5605"/>
                    </a:lnTo>
                    <a:lnTo>
                      <a:pt x="1288" y="6023"/>
                    </a:lnTo>
                    <a:lnTo>
                      <a:pt x="942" y="6281"/>
                    </a:lnTo>
                    <a:lnTo>
                      <a:pt x="8999" y="6281"/>
                    </a:lnTo>
                    <a:lnTo>
                      <a:pt x="8653" y="6023"/>
                    </a:lnTo>
                    <a:lnTo>
                      <a:pt x="9940" y="5605"/>
                    </a:lnTo>
                    <a:lnTo>
                      <a:pt x="6758" y="4580"/>
                    </a:lnTo>
                    <a:lnTo>
                      <a:pt x="6758" y="4284"/>
                    </a:lnTo>
                    <a:lnTo>
                      <a:pt x="8362" y="4284"/>
                    </a:lnTo>
                    <a:lnTo>
                      <a:pt x="8240" y="4065"/>
                    </a:lnTo>
                    <a:lnTo>
                      <a:pt x="8256" y="4065"/>
                    </a:lnTo>
                    <a:lnTo>
                      <a:pt x="9350" y="3520"/>
                    </a:lnTo>
                    <a:lnTo>
                      <a:pt x="6758" y="2613"/>
                    </a:lnTo>
                    <a:lnTo>
                      <a:pt x="6758" y="2136"/>
                    </a:lnTo>
                    <a:lnTo>
                      <a:pt x="8033" y="2136"/>
                    </a:lnTo>
                    <a:lnTo>
                      <a:pt x="7923" y="1916"/>
                    </a:lnTo>
                    <a:lnTo>
                      <a:pt x="7953" y="1916"/>
                    </a:lnTo>
                    <a:lnTo>
                      <a:pt x="8801" y="1452"/>
                    </a:lnTo>
                    <a:lnTo>
                      <a:pt x="6505" y="473"/>
                    </a:lnTo>
                    <a:lnTo>
                      <a:pt x="6505" y="0"/>
                    </a:lnTo>
                    <a:close/>
                  </a:path>
                </a:pathLst>
              </a:custGeom>
              <a:solidFill>
                <a:srgbClr val="F39A8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533" name="Google Shape;533;p25"/>
          <p:cNvSpPr/>
          <p:nvPr/>
        </p:nvSpPr>
        <p:spPr>
          <a:xfrm rot="-170202">
            <a:off x="-345169" y="3633941"/>
            <a:ext cx="11745345" cy="2406246"/>
          </a:xfrm>
          <a:custGeom>
            <a:rect b="b" l="l" r="r" t="t"/>
            <a:pathLst>
              <a:path extrusionOk="0" h="23371" w="91359">
                <a:moveTo>
                  <a:pt x="91358" y="1"/>
                </a:moveTo>
                <a:cubicBezTo>
                  <a:pt x="91109" y="73"/>
                  <a:pt x="90860" y="153"/>
                  <a:pt x="90657" y="275"/>
                </a:cubicBezTo>
                <a:cubicBezTo>
                  <a:pt x="90417" y="423"/>
                  <a:pt x="90434" y="474"/>
                  <a:pt x="90113" y="503"/>
                </a:cubicBezTo>
                <a:cubicBezTo>
                  <a:pt x="90041" y="510"/>
                  <a:pt x="89965" y="512"/>
                  <a:pt x="89888" y="512"/>
                </a:cubicBezTo>
                <a:cubicBezTo>
                  <a:pt x="89733" y="512"/>
                  <a:pt x="89571" y="503"/>
                  <a:pt x="89425" y="503"/>
                </a:cubicBezTo>
                <a:cubicBezTo>
                  <a:pt x="89368" y="502"/>
                  <a:pt x="89319" y="501"/>
                  <a:pt x="89276" y="501"/>
                </a:cubicBezTo>
                <a:cubicBezTo>
                  <a:pt x="88980" y="501"/>
                  <a:pt x="88957" y="535"/>
                  <a:pt x="88699" y="727"/>
                </a:cubicBezTo>
                <a:cubicBezTo>
                  <a:pt x="88551" y="837"/>
                  <a:pt x="88382" y="938"/>
                  <a:pt x="88226" y="1022"/>
                </a:cubicBezTo>
                <a:cubicBezTo>
                  <a:pt x="87948" y="1170"/>
                  <a:pt x="87821" y="1237"/>
                  <a:pt x="87614" y="1465"/>
                </a:cubicBezTo>
                <a:cubicBezTo>
                  <a:pt x="87188" y="1947"/>
                  <a:pt x="87108" y="2394"/>
                  <a:pt x="86846" y="2913"/>
                </a:cubicBezTo>
                <a:cubicBezTo>
                  <a:pt x="86783" y="3044"/>
                  <a:pt x="86652" y="3441"/>
                  <a:pt x="86521" y="3525"/>
                </a:cubicBezTo>
                <a:cubicBezTo>
                  <a:pt x="86434" y="3584"/>
                  <a:pt x="86354" y="3605"/>
                  <a:pt x="86274" y="3605"/>
                </a:cubicBezTo>
                <a:cubicBezTo>
                  <a:pt x="86137" y="3605"/>
                  <a:pt x="86000" y="3542"/>
                  <a:pt x="85829" y="3500"/>
                </a:cubicBezTo>
                <a:cubicBezTo>
                  <a:pt x="84744" y="3234"/>
                  <a:pt x="83744" y="2943"/>
                  <a:pt x="82659" y="2757"/>
                </a:cubicBezTo>
                <a:cubicBezTo>
                  <a:pt x="82465" y="2724"/>
                  <a:pt x="82278" y="2711"/>
                  <a:pt x="82097" y="2711"/>
                </a:cubicBezTo>
                <a:cubicBezTo>
                  <a:pt x="81566" y="2711"/>
                  <a:pt x="81073" y="2818"/>
                  <a:pt x="80519" y="2824"/>
                </a:cubicBezTo>
                <a:cubicBezTo>
                  <a:pt x="80490" y="2824"/>
                  <a:pt x="80462" y="2824"/>
                  <a:pt x="80435" y="2824"/>
                </a:cubicBezTo>
                <a:cubicBezTo>
                  <a:pt x="80215" y="2824"/>
                  <a:pt x="80041" y="2828"/>
                  <a:pt x="79831" y="2888"/>
                </a:cubicBezTo>
                <a:cubicBezTo>
                  <a:pt x="79663" y="2934"/>
                  <a:pt x="79502" y="3048"/>
                  <a:pt x="79329" y="3086"/>
                </a:cubicBezTo>
                <a:cubicBezTo>
                  <a:pt x="78548" y="3247"/>
                  <a:pt x="77713" y="3483"/>
                  <a:pt x="76915" y="3698"/>
                </a:cubicBezTo>
                <a:cubicBezTo>
                  <a:pt x="75969" y="3951"/>
                  <a:pt x="75205" y="4471"/>
                  <a:pt x="74496" y="5002"/>
                </a:cubicBezTo>
                <a:cubicBezTo>
                  <a:pt x="74108" y="5298"/>
                  <a:pt x="73749" y="5534"/>
                  <a:pt x="73327" y="5775"/>
                </a:cubicBezTo>
                <a:cubicBezTo>
                  <a:pt x="72947" y="5998"/>
                  <a:pt x="72736" y="6361"/>
                  <a:pt x="72340" y="6581"/>
                </a:cubicBezTo>
                <a:cubicBezTo>
                  <a:pt x="72021" y="6756"/>
                  <a:pt x="71713" y="6797"/>
                  <a:pt x="71404" y="6797"/>
                </a:cubicBezTo>
                <a:cubicBezTo>
                  <a:pt x="71136" y="6797"/>
                  <a:pt x="70868" y="6766"/>
                  <a:pt x="70592" y="6766"/>
                </a:cubicBezTo>
                <a:cubicBezTo>
                  <a:pt x="70419" y="6766"/>
                  <a:pt x="70242" y="6778"/>
                  <a:pt x="70060" y="6817"/>
                </a:cubicBezTo>
                <a:cubicBezTo>
                  <a:pt x="69748" y="6881"/>
                  <a:pt x="69482" y="7151"/>
                  <a:pt x="69309" y="7332"/>
                </a:cubicBezTo>
                <a:cubicBezTo>
                  <a:pt x="68988" y="7657"/>
                  <a:pt x="68625" y="7940"/>
                  <a:pt x="68203" y="8197"/>
                </a:cubicBezTo>
                <a:cubicBezTo>
                  <a:pt x="67663" y="8531"/>
                  <a:pt x="67173" y="8970"/>
                  <a:pt x="66515" y="9164"/>
                </a:cubicBezTo>
                <a:cubicBezTo>
                  <a:pt x="65932" y="9333"/>
                  <a:pt x="64591" y="9531"/>
                  <a:pt x="63946" y="9531"/>
                </a:cubicBezTo>
                <a:cubicBezTo>
                  <a:pt x="63932" y="9531"/>
                  <a:pt x="63919" y="9531"/>
                  <a:pt x="63907" y="9531"/>
                </a:cubicBezTo>
                <a:cubicBezTo>
                  <a:pt x="63797" y="9421"/>
                  <a:pt x="63678" y="9401"/>
                  <a:pt x="63549" y="9401"/>
                </a:cubicBezTo>
                <a:cubicBezTo>
                  <a:pt x="63472" y="9401"/>
                  <a:pt x="63392" y="9408"/>
                  <a:pt x="63309" y="9408"/>
                </a:cubicBezTo>
                <a:cubicBezTo>
                  <a:pt x="63279" y="9408"/>
                  <a:pt x="63249" y="9407"/>
                  <a:pt x="63219" y="9405"/>
                </a:cubicBezTo>
                <a:cubicBezTo>
                  <a:pt x="62961" y="9383"/>
                  <a:pt x="63037" y="9354"/>
                  <a:pt x="62839" y="9303"/>
                </a:cubicBezTo>
                <a:cubicBezTo>
                  <a:pt x="62370" y="9181"/>
                  <a:pt x="61944" y="8991"/>
                  <a:pt x="61475" y="8852"/>
                </a:cubicBezTo>
                <a:cubicBezTo>
                  <a:pt x="60479" y="8560"/>
                  <a:pt x="59217" y="8552"/>
                  <a:pt x="58424" y="7986"/>
                </a:cubicBezTo>
                <a:cubicBezTo>
                  <a:pt x="57985" y="7669"/>
                  <a:pt x="57848" y="7467"/>
                  <a:pt x="57244" y="7467"/>
                </a:cubicBezTo>
                <a:cubicBezTo>
                  <a:pt x="57238" y="7467"/>
                  <a:pt x="57232" y="7467"/>
                  <a:pt x="57225" y="7467"/>
                </a:cubicBezTo>
                <a:cubicBezTo>
                  <a:pt x="56820" y="7467"/>
                  <a:pt x="56508" y="7531"/>
                  <a:pt x="56162" y="7687"/>
                </a:cubicBezTo>
                <a:cubicBezTo>
                  <a:pt x="55816" y="7839"/>
                  <a:pt x="55533" y="8012"/>
                  <a:pt x="55305" y="8235"/>
                </a:cubicBezTo>
                <a:cubicBezTo>
                  <a:pt x="55077" y="8468"/>
                  <a:pt x="54473" y="8885"/>
                  <a:pt x="54106" y="8995"/>
                </a:cubicBezTo>
                <a:cubicBezTo>
                  <a:pt x="53994" y="9028"/>
                  <a:pt x="53876" y="9039"/>
                  <a:pt x="53755" y="9039"/>
                </a:cubicBezTo>
                <a:cubicBezTo>
                  <a:pt x="53539" y="9039"/>
                  <a:pt x="53313" y="9005"/>
                  <a:pt x="53096" y="9005"/>
                </a:cubicBezTo>
                <a:cubicBezTo>
                  <a:pt x="52983" y="9005"/>
                  <a:pt x="52873" y="9014"/>
                  <a:pt x="52768" y="9042"/>
                </a:cubicBezTo>
                <a:cubicBezTo>
                  <a:pt x="52439" y="9126"/>
                  <a:pt x="52063" y="9324"/>
                  <a:pt x="51899" y="9527"/>
                </a:cubicBezTo>
                <a:cubicBezTo>
                  <a:pt x="51667" y="9801"/>
                  <a:pt x="51363" y="10046"/>
                  <a:pt x="51101" y="10312"/>
                </a:cubicBezTo>
                <a:cubicBezTo>
                  <a:pt x="50932" y="10477"/>
                  <a:pt x="50755" y="10818"/>
                  <a:pt x="50514" y="10924"/>
                </a:cubicBezTo>
                <a:cubicBezTo>
                  <a:pt x="50425" y="10962"/>
                  <a:pt x="50327" y="10976"/>
                  <a:pt x="50224" y="10976"/>
                </a:cubicBezTo>
                <a:cubicBezTo>
                  <a:pt x="49901" y="10976"/>
                  <a:pt x="49532" y="10833"/>
                  <a:pt x="49257" y="10814"/>
                </a:cubicBezTo>
                <a:cubicBezTo>
                  <a:pt x="49156" y="10807"/>
                  <a:pt x="49054" y="10805"/>
                  <a:pt x="48951" y="10805"/>
                </a:cubicBezTo>
                <a:cubicBezTo>
                  <a:pt x="48706" y="10805"/>
                  <a:pt x="48458" y="10819"/>
                  <a:pt x="48216" y="10819"/>
                </a:cubicBezTo>
                <a:cubicBezTo>
                  <a:pt x="48194" y="10819"/>
                  <a:pt x="48173" y="10819"/>
                  <a:pt x="48151" y="10818"/>
                </a:cubicBezTo>
                <a:cubicBezTo>
                  <a:pt x="48144" y="10818"/>
                  <a:pt x="48136" y="10818"/>
                  <a:pt x="48129" y="10818"/>
                </a:cubicBezTo>
                <a:cubicBezTo>
                  <a:pt x="47495" y="10818"/>
                  <a:pt x="47242" y="11004"/>
                  <a:pt x="46787" y="11338"/>
                </a:cubicBezTo>
                <a:cubicBezTo>
                  <a:pt x="46315" y="11684"/>
                  <a:pt x="45728" y="11971"/>
                  <a:pt x="45065" y="11979"/>
                </a:cubicBezTo>
                <a:cubicBezTo>
                  <a:pt x="44804" y="11717"/>
                  <a:pt x="44268" y="11625"/>
                  <a:pt x="43909" y="11430"/>
                </a:cubicBezTo>
                <a:cubicBezTo>
                  <a:pt x="43533" y="11228"/>
                  <a:pt x="43242" y="10958"/>
                  <a:pt x="42837" y="10785"/>
                </a:cubicBezTo>
                <a:cubicBezTo>
                  <a:pt x="42178" y="10502"/>
                  <a:pt x="41267" y="10232"/>
                  <a:pt x="40769" y="9789"/>
                </a:cubicBezTo>
                <a:cubicBezTo>
                  <a:pt x="40431" y="9489"/>
                  <a:pt x="40402" y="9400"/>
                  <a:pt x="39933" y="9244"/>
                </a:cubicBezTo>
                <a:cubicBezTo>
                  <a:pt x="39452" y="9080"/>
                  <a:pt x="39030" y="8839"/>
                  <a:pt x="38561" y="8662"/>
                </a:cubicBezTo>
                <a:cubicBezTo>
                  <a:pt x="38152" y="8505"/>
                  <a:pt x="37751" y="8434"/>
                  <a:pt x="37367" y="8244"/>
                </a:cubicBezTo>
                <a:cubicBezTo>
                  <a:pt x="37050" y="8088"/>
                  <a:pt x="36675" y="8024"/>
                  <a:pt x="36371" y="7868"/>
                </a:cubicBezTo>
                <a:cubicBezTo>
                  <a:pt x="36084" y="7720"/>
                  <a:pt x="35966" y="7467"/>
                  <a:pt x="35653" y="7332"/>
                </a:cubicBezTo>
                <a:cubicBezTo>
                  <a:pt x="35118" y="7098"/>
                  <a:pt x="34873" y="6946"/>
                  <a:pt x="34303" y="6946"/>
                </a:cubicBezTo>
                <a:cubicBezTo>
                  <a:pt x="34266" y="6946"/>
                  <a:pt x="34228" y="6947"/>
                  <a:pt x="34189" y="6948"/>
                </a:cubicBezTo>
                <a:cubicBezTo>
                  <a:pt x="33902" y="6961"/>
                  <a:pt x="33923" y="7020"/>
                  <a:pt x="33699" y="7079"/>
                </a:cubicBezTo>
                <a:cubicBezTo>
                  <a:pt x="33243" y="7201"/>
                  <a:pt x="32910" y="7210"/>
                  <a:pt x="32420" y="7210"/>
                </a:cubicBezTo>
                <a:cubicBezTo>
                  <a:pt x="32143" y="7207"/>
                  <a:pt x="31865" y="7200"/>
                  <a:pt x="31588" y="7200"/>
                </a:cubicBezTo>
                <a:cubicBezTo>
                  <a:pt x="31460" y="7200"/>
                  <a:pt x="31332" y="7202"/>
                  <a:pt x="31205" y="7206"/>
                </a:cubicBezTo>
                <a:cubicBezTo>
                  <a:pt x="30238" y="7231"/>
                  <a:pt x="29356" y="7729"/>
                  <a:pt x="28465" y="7856"/>
                </a:cubicBezTo>
                <a:cubicBezTo>
                  <a:pt x="28333" y="7875"/>
                  <a:pt x="28195" y="7882"/>
                  <a:pt x="28056" y="7882"/>
                </a:cubicBezTo>
                <a:cubicBezTo>
                  <a:pt x="27692" y="7882"/>
                  <a:pt x="27312" y="7834"/>
                  <a:pt x="26951" y="7834"/>
                </a:cubicBezTo>
                <a:cubicBezTo>
                  <a:pt x="26632" y="7834"/>
                  <a:pt x="26327" y="7872"/>
                  <a:pt x="26064" y="8012"/>
                </a:cubicBezTo>
                <a:cubicBezTo>
                  <a:pt x="24823" y="8674"/>
                  <a:pt x="23726" y="9130"/>
                  <a:pt x="22459" y="9789"/>
                </a:cubicBezTo>
                <a:cubicBezTo>
                  <a:pt x="21678" y="9569"/>
                  <a:pt x="21704" y="8940"/>
                  <a:pt x="21218" y="8518"/>
                </a:cubicBezTo>
                <a:cubicBezTo>
                  <a:pt x="20657" y="8024"/>
                  <a:pt x="19775" y="8050"/>
                  <a:pt x="19184" y="7590"/>
                </a:cubicBezTo>
                <a:cubicBezTo>
                  <a:pt x="18538" y="7079"/>
                  <a:pt x="17926" y="6518"/>
                  <a:pt x="17411" y="5935"/>
                </a:cubicBezTo>
                <a:cubicBezTo>
                  <a:pt x="17057" y="5534"/>
                  <a:pt x="16736" y="5154"/>
                  <a:pt x="16099" y="5011"/>
                </a:cubicBezTo>
                <a:cubicBezTo>
                  <a:pt x="15858" y="4952"/>
                  <a:pt x="15651" y="4931"/>
                  <a:pt x="15432" y="4829"/>
                </a:cubicBezTo>
                <a:cubicBezTo>
                  <a:pt x="15204" y="4724"/>
                  <a:pt x="15145" y="4551"/>
                  <a:pt x="14841" y="4504"/>
                </a:cubicBezTo>
                <a:cubicBezTo>
                  <a:pt x="14789" y="4496"/>
                  <a:pt x="14739" y="4493"/>
                  <a:pt x="14689" y="4493"/>
                </a:cubicBezTo>
                <a:cubicBezTo>
                  <a:pt x="14606" y="4493"/>
                  <a:pt x="14525" y="4501"/>
                  <a:pt x="14443" y="4501"/>
                </a:cubicBezTo>
                <a:cubicBezTo>
                  <a:pt x="14377" y="4501"/>
                  <a:pt x="14311" y="4496"/>
                  <a:pt x="14242" y="4479"/>
                </a:cubicBezTo>
                <a:cubicBezTo>
                  <a:pt x="14077" y="4441"/>
                  <a:pt x="13908" y="4314"/>
                  <a:pt x="13756" y="4251"/>
                </a:cubicBezTo>
                <a:cubicBezTo>
                  <a:pt x="13148" y="3998"/>
                  <a:pt x="12507" y="3690"/>
                  <a:pt x="11891" y="3458"/>
                </a:cubicBezTo>
                <a:cubicBezTo>
                  <a:pt x="11638" y="3364"/>
                  <a:pt x="11405" y="3347"/>
                  <a:pt x="11168" y="3347"/>
                </a:cubicBezTo>
                <a:cubicBezTo>
                  <a:pt x="11028" y="3347"/>
                  <a:pt x="10888" y="3353"/>
                  <a:pt x="10741" y="3353"/>
                </a:cubicBezTo>
                <a:cubicBezTo>
                  <a:pt x="10653" y="3353"/>
                  <a:pt x="10562" y="3351"/>
                  <a:pt x="10468" y="3344"/>
                </a:cubicBezTo>
                <a:cubicBezTo>
                  <a:pt x="9899" y="3306"/>
                  <a:pt x="9075" y="2989"/>
                  <a:pt x="8679" y="2685"/>
                </a:cubicBezTo>
                <a:cubicBezTo>
                  <a:pt x="8193" y="2318"/>
                  <a:pt x="7763" y="1976"/>
                  <a:pt x="7147" y="1723"/>
                </a:cubicBezTo>
                <a:cubicBezTo>
                  <a:pt x="6256" y="1356"/>
                  <a:pt x="5349" y="1178"/>
                  <a:pt x="4365" y="1018"/>
                </a:cubicBezTo>
                <a:cubicBezTo>
                  <a:pt x="2917" y="777"/>
                  <a:pt x="1444" y="634"/>
                  <a:pt x="1" y="389"/>
                </a:cubicBezTo>
                <a:lnTo>
                  <a:pt x="1" y="23371"/>
                </a:lnTo>
                <a:lnTo>
                  <a:pt x="91358" y="23371"/>
                </a:lnTo>
                <a:lnTo>
                  <a:pt x="91358" y="1"/>
                </a:lnTo>
                <a:close/>
              </a:path>
            </a:pathLst>
          </a:custGeom>
          <a:solidFill>
            <a:srgbClr val="AABAC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4" name="Google Shape;534;p25"/>
          <p:cNvSpPr/>
          <p:nvPr/>
        </p:nvSpPr>
        <p:spPr>
          <a:xfrm>
            <a:off x="-285575" y="4827445"/>
            <a:ext cx="9771000" cy="7044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5" name="Google Shape;535;p25"/>
          <p:cNvSpPr/>
          <p:nvPr/>
        </p:nvSpPr>
        <p:spPr>
          <a:xfrm>
            <a:off x="7403784" y="-2197076"/>
            <a:ext cx="2983959" cy="2984562"/>
          </a:xfrm>
          <a:custGeom>
            <a:rect b="b" l="l" r="r" t="t"/>
            <a:pathLst>
              <a:path extrusionOk="0" h="19783" w="19779">
                <a:moveTo>
                  <a:pt x="9889" y="1"/>
                </a:moveTo>
                <a:cubicBezTo>
                  <a:pt x="8100" y="1"/>
                  <a:pt x="6424" y="473"/>
                  <a:pt x="4976" y="1305"/>
                </a:cubicBezTo>
                <a:cubicBezTo>
                  <a:pt x="4660" y="1486"/>
                  <a:pt x="4352" y="1685"/>
                  <a:pt x="4056" y="1900"/>
                </a:cubicBezTo>
                <a:cubicBezTo>
                  <a:pt x="3871" y="2035"/>
                  <a:pt x="3693" y="2178"/>
                  <a:pt x="3516" y="2326"/>
                </a:cubicBezTo>
                <a:cubicBezTo>
                  <a:pt x="3465" y="2373"/>
                  <a:pt x="3411" y="2415"/>
                  <a:pt x="3360" y="2461"/>
                </a:cubicBezTo>
                <a:cubicBezTo>
                  <a:pt x="3039" y="2744"/>
                  <a:pt x="2739" y="3044"/>
                  <a:pt x="2457" y="3364"/>
                </a:cubicBezTo>
                <a:cubicBezTo>
                  <a:pt x="2427" y="3398"/>
                  <a:pt x="2398" y="3432"/>
                  <a:pt x="2368" y="3466"/>
                </a:cubicBezTo>
                <a:cubicBezTo>
                  <a:pt x="2368" y="3466"/>
                  <a:pt x="2368" y="3470"/>
                  <a:pt x="2364" y="3470"/>
                </a:cubicBezTo>
                <a:cubicBezTo>
                  <a:pt x="2225" y="3639"/>
                  <a:pt x="2085" y="3808"/>
                  <a:pt x="1954" y="3985"/>
                </a:cubicBezTo>
                <a:cubicBezTo>
                  <a:pt x="1929" y="4019"/>
                  <a:pt x="1904" y="4052"/>
                  <a:pt x="1883" y="4086"/>
                </a:cubicBezTo>
                <a:cubicBezTo>
                  <a:pt x="1646" y="4407"/>
                  <a:pt x="1435" y="4740"/>
                  <a:pt x="1241" y="5091"/>
                </a:cubicBezTo>
                <a:cubicBezTo>
                  <a:pt x="1212" y="5141"/>
                  <a:pt x="1182" y="5196"/>
                  <a:pt x="1157" y="5247"/>
                </a:cubicBezTo>
                <a:cubicBezTo>
                  <a:pt x="1127" y="5302"/>
                  <a:pt x="1098" y="5357"/>
                  <a:pt x="1068" y="5411"/>
                </a:cubicBezTo>
                <a:cubicBezTo>
                  <a:pt x="920" y="5698"/>
                  <a:pt x="789" y="5998"/>
                  <a:pt x="671" y="6302"/>
                </a:cubicBezTo>
                <a:cubicBezTo>
                  <a:pt x="629" y="6403"/>
                  <a:pt x="591" y="6505"/>
                  <a:pt x="557" y="6610"/>
                </a:cubicBezTo>
                <a:cubicBezTo>
                  <a:pt x="532" y="6682"/>
                  <a:pt x="507" y="6754"/>
                  <a:pt x="486" y="6825"/>
                </a:cubicBezTo>
                <a:cubicBezTo>
                  <a:pt x="329" y="7302"/>
                  <a:pt x="207" y="7800"/>
                  <a:pt x="127" y="8311"/>
                </a:cubicBezTo>
                <a:cubicBezTo>
                  <a:pt x="106" y="8438"/>
                  <a:pt x="85" y="8569"/>
                  <a:pt x="68" y="8699"/>
                </a:cubicBezTo>
                <a:cubicBezTo>
                  <a:pt x="21" y="9092"/>
                  <a:pt x="0" y="9489"/>
                  <a:pt x="0" y="9890"/>
                </a:cubicBezTo>
                <a:cubicBezTo>
                  <a:pt x="0" y="10042"/>
                  <a:pt x="0" y="10189"/>
                  <a:pt x="9" y="10337"/>
                </a:cubicBezTo>
                <a:cubicBezTo>
                  <a:pt x="9" y="10371"/>
                  <a:pt x="13" y="10405"/>
                  <a:pt x="13" y="10438"/>
                </a:cubicBezTo>
                <a:cubicBezTo>
                  <a:pt x="17" y="10464"/>
                  <a:pt x="17" y="10493"/>
                  <a:pt x="17" y="10523"/>
                </a:cubicBezTo>
                <a:cubicBezTo>
                  <a:pt x="21" y="10544"/>
                  <a:pt x="21" y="10565"/>
                  <a:pt x="21" y="10586"/>
                </a:cubicBezTo>
                <a:cubicBezTo>
                  <a:pt x="26" y="10628"/>
                  <a:pt x="30" y="10670"/>
                  <a:pt x="34" y="10713"/>
                </a:cubicBezTo>
                <a:cubicBezTo>
                  <a:pt x="34" y="10755"/>
                  <a:pt x="38" y="10797"/>
                  <a:pt x="42" y="10839"/>
                </a:cubicBezTo>
                <a:cubicBezTo>
                  <a:pt x="47" y="10877"/>
                  <a:pt x="51" y="10919"/>
                  <a:pt x="55" y="10957"/>
                </a:cubicBezTo>
                <a:cubicBezTo>
                  <a:pt x="68" y="11080"/>
                  <a:pt x="85" y="11202"/>
                  <a:pt x="102" y="11325"/>
                </a:cubicBezTo>
                <a:cubicBezTo>
                  <a:pt x="194" y="11962"/>
                  <a:pt x="346" y="12578"/>
                  <a:pt x="553" y="13169"/>
                </a:cubicBezTo>
                <a:cubicBezTo>
                  <a:pt x="629" y="13376"/>
                  <a:pt x="709" y="13583"/>
                  <a:pt x="794" y="13785"/>
                </a:cubicBezTo>
                <a:cubicBezTo>
                  <a:pt x="1085" y="14465"/>
                  <a:pt x="1452" y="15106"/>
                  <a:pt x="1883" y="15697"/>
                </a:cubicBezTo>
                <a:cubicBezTo>
                  <a:pt x="2309" y="16284"/>
                  <a:pt x="2794" y="16820"/>
                  <a:pt x="3339" y="17301"/>
                </a:cubicBezTo>
                <a:cubicBezTo>
                  <a:pt x="5082" y="18842"/>
                  <a:pt x="7378" y="19783"/>
                  <a:pt x="9889" y="19783"/>
                </a:cubicBezTo>
                <a:cubicBezTo>
                  <a:pt x="15351" y="19783"/>
                  <a:pt x="19778" y="15351"/>
                  <a:pt x="19778" y="9890"/>
                </a:cubicBezTo>
                <a:cubicBezTo>
                  <a:pt x="19778" y="9354"/>
                  <a:pt x="19736" y="8826"/>
                  <a:pt x="19656" y="8311"/>
                </a:cubicBezTo>
                <a:cubicBezTo>
                  <a:pt x="19572" y="7805"/>
                  <a:pt x="19453" y="7311"/>
                  <a:pt x="19297" y="6834"/>
                </a:cubicBezTo>
                <a:cubicBezTo>
                  <a:pt x="19107" y="6243"/>
                  <a:pt x="18858" y="5673"/>
                  <a:pt x="18563" y="5133"/>
                </a:cubicBezTo>
                <a:cubicBezTo>
                  <a:pt x="18364" y="4770"/>
                  <a:pt x="18141" y="4420"/>
                  <a:pt x="17896" y="4086"/>
                </a:cubicBezTo>
                <a:cubicBezTo>
                  <a:pt x="16098" y="1609"/>
                  <a:pt x="13181" y="1"/>
                  <a:pt x="9889" y="1"/>
                </a:cubicBezTo>
                <a:close/>
              </a:path>
            </a:pathLst>
          </a:custGeom>
          <a:solidFill>
            <a:srgbClr val="FFF7B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 3">
  <p:cSld name="ONE_COLUMN_TEXT_2">
    <p:bg>
      <p:bgPr>
        <a:solidFill>
          <a:schemeClr val="accent2"/>
        </a:solidFill>
      </p:bgPr>
    </p:bg>
    <p:spTree>
      <p:nvGrpSpPr>
        <p:cNvPr id="536" name="Shape 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Google Shape;537;p26"/>
          <p:cNvSpPr/>
          <p:nvPr/>
        </p:nvSpPr>
        <p:spPr>
          <a:xfrm flipH="1" rot="10800000">
            <a:off x="-718851" y="-416829"/>
            <a:ext cx="10383429" cy="5721454"/>
          </a:xfrm>
          <a:custGeom>
            <a:rect b="b" l="l" r="r" t="t"/>
            <a:pathLst>
              <a:path extrusionOk="0" fill="none" h="31766" w="55955">
                <a:moveTo>
                  <a:pt x="4154" y="24135"/>
                </a:moveTo>
                <a:cubicBezTo>
                  <a:pt x="6024" y="26228"/>
                  <a:pt x="8134" y="28229"/>
                  <a:pt x="10624" y="29567"/>
                </a:cubicBezTo>
                <a:cubicBezTo>
                  <a:pt x="12823" y="30749"/>
                  <a:pt x="15385" y="31302"/>
                  <a:pt x="17778" y="30365"/>
                </a:cubicBezTo>
                <a:cubicBezTo>
                  <a:pt x="19150" y="29829"/>
                  <a:pt x="20323" y="28887"/>
                  <a:pt x="21302" y="27798"/>
                </a:cubicBezTo>
                <a:cubicBezTo>
                  <a:pt x="22299" y="26697"/>
                  <a:pt x="23100" y="25304"/>
                  <a:pt x="24388" y="24502"/>
                </a:cubicBezTo>
                <a:cubicBezTo>
                  <a:pt x="25869" y="23582"/>
                  <a:pt x="27574" y="23894"/>
                  <a:pt x="29060" y="24637"/>
                </a:cubicBezTo>
                <a:cubicBezTo>
                  <a:pt x="30807" y="25511"/>
                  <a:pt x="32272" y="26845"/>
                  <a:pt x="33880" y="27938"/>
                </a:cubicBezTo>
                <a:cubicBezTo>
                  <a:pt x="36970" y="30035"/>
                  <a:pt x="40785" y="31766"/>
                  <a:pt x="44516" y="30343"/>
                </a:cubicBezTo>
                <a:cubicBezTo>
                  <a:pt x="46272" y="29677"/>
                  <a:pt x="47935" y="28457"/>
                  <a:pt x="48830" y="26777"/>
                </a:cubicBezTo>
                <a:cubicBezTo>
                  <a:pt x="49590" y="25355"/>
                  <a:pt x="49801" y="23713"/>
                  <a:pt x="49788" y="22122"/>
                </a:cubicBezTo>
                <a:cubicBezTo>
                  <a:pt x="49763" y="18597"/>
                  <a:pt x="48762" y="15157"/>
                  <a:pt x="48910" y="11625"/>
                </a:cubicBezTo>
                <a:cubicBezTo>
                  <a:pt x="49058" y="8100"/>
                  <a:pt x="50083" y="4293"/>
                  <a:pt x="53017" y="2078"/>
                </a:cubicBezTo>
                <a:cubicBezTo>
                  <a:pt x="53916" y="1402"/>
                  <a:pt x="54908" y="896"/>
                  <a:pt x="55954" y="516"/>
                </a:cubicBezTo>
                <a:lnTo>
                  <a:pt x="55954" y="1"/>
                </a:lnTo>
                <a:cubicBezTo>
                  <a:pt x="55144" y="77"/>
                  <a:pt x="54342" y="263"/>
                  <a:pt x="53582" y="507"/>
                </a:cubicBezTo>
                <a:cubicBezTo>
                  <a:pt x="52147" y="972"/>
                  <a:pt x="50864" y="1731"/>
                  <a:pt x="49826" y="2829"/>
                </a:cubicBezTo>
                <a:cubicBezTo>
                  <a:pt x="47813" y="4956"/>
                  <a:pt x="46960" y="7813"/>
                  <a:pt x="45783" y="10422"/>
                </a:cubicBezTo>
                <a:cubicBezTo>
                  <a:pt x="44732" y="12747"/>
                  <a:pt x="43415" y="15014"/>
                  <a:pt x="41309" y="16533"/>
                </a:cubicBezTo>
                <a:cubicBezTo>
                  <a:pt x="40194" y="17335"/>
                  <a:pt x="38890" y="17930"/>
                  <a:pt x="37556" y="18247"/>
                </a:cubicBezTo>
                <a:cubicBezTo>
                  <a:pt x="36109" y="18589"/>
                  <a:pt x="34699" y="18374"/>
                  <a:pt x="33319" y="17867"/>
                </a:cubicBezTo>
                <a:cubicBezTo>
                  <a:pt x="31918" y="17356"/>
                  <a:pt x="30575" y="16711"/>
                  <a:pt x="29094" y="16449"/>
                </a:cubicBezTo>
                <a:cubicBezTo>
                  <a:pt x="27963" y="16246"/>
                  <a:pt x="26785" y="16272"/>
                  <a:pt x="25692" y="16652"/>
                </a:cubicBezTo>
                <a:cubicBezTo>
                  <a:pt x="23772" y="17318"/>
                  <a:pt x="22404" y="18918"/>
                  <a:pt x="21070" y="20366"/>
                </a:cubicBezTo>
                <a:cubicBezTo>
                  <a:pt x="19715" y="21839"/>
                  <a:pt x="18264" y="23291"/>
                  <a:pt x="16322" y="23936"/>
                </a:cubicBezTo>
                <a:cubicBezTo>
                  <a:pt x="13882" y="24747"/>
                  <a:pt x="11093" y="24375"/>
                  <a:pt x="8767" y="23379"/>
                </a:cubicBezTo>
                <a:cubicBezTo>
                  <a:pt x="6268" y="22303"/>
                  <a:pt x="4137" y="20518"/>
                  <a:pt x="2229" y="18610"/>
                </a:cubicBezTo>
                <a:cubicBezTo>
                  <a:pt x="1461" y="17842"/>
                  <a:pt x="727" y="17044"/>
                  <a:pt x="1" y="16238"/>
                </a:cubicBezTo>
                <a:lnTo>
                  <a:pt x="1" y="18770"/>
                </a:lnTo>
                <a:cubicBezTo>
                  <a:pt x="1271" y="20644"/>
                  <a:pt x="2647" y="22451"/>
                  <a:pt x="4154" y="24135"/>
                </a:cubicBezTo>
                <a:close/>
              </a:path>
            </a:pathLst>
          </a:custGeom>
          <a:noFill/>
          <a:ln cap="flat" cmpd="sng" w="3475">
            <a:solidFill>
              <a:schemeClr val="accent4"/>
            </a:solidFill>
            <a:prstDash val="solid"/>
            <a:miter lim="422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8" name="Google Shape;538;p26"/>
          <p:cNvSpPr/>
          <p:nvPr/>
        </p:nvSpPr>
        <p:spPr>
          <a:xfrm flipH="1" rot="10800000">
            <a:off x="-106428" y="2698578"/>
            <a:ext cx="8323587" cy="3609945"/>
          </a:xfrm>
          <a:custGeom>
            <a:rect b="b" l="l" r="r" t="t"/>
            <a:pathLst>
              <a:path extrusionOk="0" fill="none" h="18504" w="33834">
                <a:moveTo>
                  <a:pt x="2706" y="9501"/>
                </a:moveTo>
                <a:cubicBezTo>
                  <a:pt x="3626" y="9565"/>
                  <a:pt x="4479" y="9408"/>
                  <a:pt x="5336" y="9088"/>
                </a:cubicBezTo>
                <a:cubicBezTo>
                  <a:pt x="6817" y="8535"/>
                  <a:pt x="8493" y="7534"/>
                  <a:pt x="10096" y="8201"/>
                </a:cubicBezTo>
                <a:cubicBezTo>
                  <a:pt x="10814" y="8497"/>
                  <a:pt x="11312" y="9159"/>
                  <a:pt x="11738" y="9780"/>
                </a:cubicBezTo>
                <a:cubicBezTo>
                  <a:pt x="12224" y="10485"/>
                  <a:pt x="12726" y="11181"/>
                  <a:pt x="13220" y="11882"/>
                </a:cubicBezTo>
                <a:cubicBezTo>
                  <a:pt x="13798" y="12701"/>
                  <a:pt x="14376" y="13528"/>
                  <a:pt x="15039" y="14283"/>
                </a:cubicBezTo>
                <a:cubicBezTo>
                  <a:pt x="15672" y="15013"/>
                  <a:pt x="16381" y="15625"/>
                  <a:pt x="17183" y="16166"/>
                </a:cubicBezTo>
                <a:cubicBezTo>
                  <a:pt x="19893" y="17989"/>
                  <a:pt x="23738" y="18504"/>
                  <a:pt x="26718" y="17027"/>
                </a:cubicBezTo>
                <a:cubicBezTo>
                  <a:pt x="28347" y="16216"/>
                  <a:pt x="29702" y="14777"/>
                  <a:pt x="30056" y="12954"/>
                </a:cubicBezTo>
                <a:cubicBezTo>
                  <a:pt x="30398" y="11206"/>
                  <a:pt x="29917" y="9434"/>
                  <a:pt x="29837" y="7686"/>
                </a:cubicBezTo>
                <a:cubicBezTo>
                  <a:pt x="29795" y="6787"/>
                  <a:pt x="29854" y="5871"/>
                  <a:pt x="30136" y="5010"/>
                </a:cubicBezTo>
                <a:cubicBezTo>
                  <a:pt x="30428" y="4120"/>
                  <a:pt x="30900" y="3284"/>
                  <a:pt x="31445" y="2529"/>
                </a:cubicBezTo>
                <a:cubicBezTo>
                  <a:pt x="32133" y="1583"/>
                  <a:pt x="32960" y="764"/>
                  <a:pt x="33834" y="0"/>
                </a:cubicBezTo>
                <a:lnTo>
                  <a:pt x="32340" y="0"/>
                </a:lnTo>
                <a:cubicBezTo>
                  <a:pt x="32086" y="195"/>
                  <a:pt x="31842" y="397"/>
                  <a:pt x="31605" y="604"/>
                </a:cubicBezTo>
                <a:cubicBezTo>
                  <a:pt x="30415" y="1647"/>
                  <a:pt x="29330" y="2841"/>
                  <a:pt x="28372" y="4099"/>
                </a:cubicBezTo>
                <a:cubicBezTo>
                  <a:pt x="27452" y="5302"/>
                  <a:pt x="26557" y="6614"/>
                  <a:pt x="25270" y="7467"/>
                </a:cubicBezTo>
                <a:cubicBezTo>
                  <a:pt x="23970" y="8324"/>
                  <a:pt x="22286" y="8417"/>
                  <a:pt x="20783" y="8218"/>
                </a:cubicBezTo>
                <a:cubicBezTo>
                  <a:pt x="19251" y="8011"/>
                  <a:pt x="17766" y="7467"/>
                  <a:pt x="16402" y="6745"/>
                </a:cubicBezTo>
                <a:cubicBezTo>
                  <a:pt x="15212" y="6120"/>
                  <a:pt x="14115" y="5310"/>
                  <a:pt x="12869" y="4795"/>
                </a:cubicBezTo>
                <a:cubicBezTo>
                  <a:pt x="12300" y="4563"/>
                  <a:pt x="11700" y="4407"/>
                  <a:pt x="11080" y="4394"/>
                </a:cubicBezTo>
                <a:cubicBezTo>
                  <a:pt x="10350" y="4382"/>
                  <a:pt x="9632" y="4563"/>
                  <a:pt x="8965" y="4854"/>
                </a:cubicBezTo>
                <a:cubicBezTo>
                  <a:pt x="7513" y="5492"/>
                  <a:pt x="6302" y="6555"/>
                  <a:pt x="4880" y="7247"/>
                </a:cubicBezTo>
                <a:cubicBezTo>
                  <a:pt x="4221" y="7568"/>
                  <a:pt x="3525" y="7792"/>
                  <a:pt x="2795" y="7851"/>
                </a:cubicBezTo>
                <a:cubicBezTo>
                  <a:pt x="1997" y="7918"/>
                  <a:pt x="1195" y="7792"/>
                  <a:pt x="444" y="7530"/>
                </a:cubicBezTo>
                <a:cubicBezTo>
                  <a:pt x="296" y="7480"/>
                  <a:pt x="148" y="7425"/>
                  <a:pt x="1" y="7366"/>
                </a:cubicBezTo>
                <a:lnTo>
                  <a:pt x="1" y="8813"/>
                </a:lnTo>
                <a:cubicBezTo>
                  <a:pt x="866" y="9168"/>
                  <a:pt x="1773" y="9438"/>
                  <a:pt x="2706" y="9501"/>
                </a:cubicBezTo>
                <a:close/>
              </a:path>
            </a:pathLst>
          </a:custGeom>
          <a:noFill/>
          <a:ln cap="flat" cmpd="sng" w="3475">
            <a:solidFill>
              <a:schemeClr val="accent4"/>
            </a:solidFill>
            <a:prstDash val="solid"/>
            <a:miter lim="422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9" name="Google Shape;539;p26"/>
          <p:cNvSpPr/>
          <p:nvPr/>
        </p:nvSpPr>
        <p:spPr>
          <a:xfrm>
            <a:off x="8507269" y="678314"/>
            <a:ext cx="120315" cy="93074"/>
          </a:xfrm>
          <a:custGeom>
            <a:rect b="b" l="l" r="r" t="t"/>
            <a:pathLst>
              <a:path extrusionOk="0" h="533" w="689">
                <a:moveTo>
                  <a:pt x="346" y="1"/>
                </a:moveTo>
                <a:cubicBezTo>
                  <a:pt x="0" y="1"/>
                  <a:pt x="0" y="533"/>
                  <a:pt x="346" y="533"/>
                </a:cubicBezTo>
                <a:cubicBezTo>
                  <a:pt x="688" y="533"/>
                  <a:pt x="688" y="1"/>
                  <a:pt x="346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0" name="Google Shape;540;p26"/>
          <p:cNvSpPr/>
          <p:nvPr/>
        </p:nvSpPr>
        <p:spPr>
          <a:xfrm>
            <a:off x="182489" y="105395"/>
            <a:ext cx="121013" cy="93772"/>
          </a:xfrm>
          <a:custGeom>
            <a:rect b="b" l="l" r="r" t="t"/>
            <a:pathLst>
              <a:path extrusionOk="0" h="537" w="693">
                <a:moveTo>
                  <a:pt x="346" y="1"/>
                </a:moveTo>
                <a:cubicBezTo>
                  <a:pt x="4" y="1"/>
                  <a:pt x="0" y="537"/>
                  <a:pt x="346" y="537"/>
                </a:cubicBezTo>
                <a:cubicBezTo>
                  <a:pt x="688" y="537"/>
                  <a:pt x="692" y="1"/>
                  <a:pt x="346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1" name="Google Shape;541;p26"/>
          <p:cNvSpPr/>
          <p:nvPr/>
        </p:nvSpPr>
        <p:spPr>
          <a:xfrm>
            <a:off x="2420834" y="334000"/>
            <a:ext cx="120315" cy="93772"/>
          </a:xfrm>
          <a:custGeom>
            <a:rect b="b" l="l" r="r" t="t"/>
            <a:pathLst>
              <a:path extrusionOk="0" h="537" w="689">
                <a:moveTo>
                  <a:pt x="343" y="0"/>
                </a:moveTo>
                <a:cubicBezTo>
                  <a:pt x="1" y="0"/>
                  <a:pt x="1" y="536"/>
                  <a:pt x="343" y="536"/>
                </a:cubicBezTo>
                <a:cubicBezTo>
                  <a:pt x="689" y="536"/>
                  <a:pt x="689" y="0"/>
                  <a:pt x="343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2" name="Google Shape;542;p26"/>
          <p:cNvSpPr/>
          <p:nvPr/>
        </p:nvSpPr>
        <p:spPr>
          <a:xfrm>
            <a:off x="8884542" y="77175"/>
            <a:ext cx="93772" cy="104773"/>
          </a:xfrm>
          <a:custGeom>
            <a:rect b="b" l="l" r="r" t="t"/>
            <a:pathLst>
              <a:path extrusionOk="0" h="600" w="537">
                <a:moveTo>
                  <a:pt x="271" y="0"/>
                </a:moveTo>
                <a:cubicBezTo>
                  <a:pt x="246" y="5"/>
                  <a:pt x="225" y="5"/>
                  <a:pt x="199" y="9"/>
                </a:cubicBezTo>
                <a:cubicBezTo>
                  <a:pt x="153" y="21"/>
                  <a:pt x="115" y="47"/>
                  <a:pt x="81" y="76"/>
                </a:cubicBezTo>
                <a:lnTo>
                  <a:pt x="39" y="131"/>
                </a:lnTo>
                <a:cubicBezTo>
                  <a:pt x="18" y="173"/>
                  <a:pt x="5" y="220"/>
                  <a:pt x="5" y="266"/>
                </a:cubicBezTo>
                <a:lnTo>
                  <a:pt x="5" y="330"/>
                </a:lnTo>
                <a:cubicBezTo>
                  <a:pt x="1" y="368"/>
                  <a:pt x="9" y="401"/>
                  <a:pt x="26" y="435"/>
                </a:cubicBezTo>
                <a:cubicBezTo>
                  <a:pt x="39" y="469"/>
                  <a:pt x="56" y="494"/>
                  <a:pt x="81" y="519"/>
                </a:cubicBezTo>
                <a:cubicBezTo>
                  <a:pt x="106" y="545"/>
                  <a:pt x="136" y="566"/>
                  <a:pt x="170" y="574"/>
                </a:cubicBezTo>
                <a:cubicBezTo>
                  <a:pt x="199" y="591"/>
                  <a:pt x="233" y="600"/>
                  <a:pt x="271" y="600"/>
                </a:cubicBezTo>
                <a:cubicBezTo>
                  <a:pt x="296" y="595"/>
                  <a:pt x="317" y="591"/>
                  <a:pt x="343" y="587"/>
                </a:cubicBezTo>
                <a:cubicBezTo>
                  <a:pt x="385" y="574"/>
                  <a:pt x="427" y="553"/>
                  <a:pt x="461" y="519"/>
                </a:cubicBezTo>
                <a:lnTo>
                  <a:pt x="503" y="465"/>
                </a:lnTo>
                <a:cubicBezTo>
                  <a:pt x="524" y="422"/>
                  <a:pt x="537" y="380"/>
                  <a:pt x="537" y="330"/>
                </a:cubicBezTo>
                <a:lnTo>
                  <a:pt x="537" y="266"/>
                </a:lnTo>
                <a:cubicBezTo>
                  <a:pt x="537" y="232"/>
                  <a:pt x="533" y="194"/>
                  <a:pt x="516" y="165"/>
                </a:cubicBezTo>
                <a:cubicBezTo>
                  <a:pt x="503" y="131"/>
                  <a:pt x="486" y="102"/>
                  <a:pt x="461" y="76"/>
                </a:cubicBezTo>
                <a:cubicBezTo>
                  <a:pt x="436" y="51"/>
                  <a:pt x="406" y="34"/>
                  <a:pt x="372" y="21"/>
                </a:cubicBezTo>
                <a:cubicBezTo>
                  <a:pt x="343" y="5"/>
                  <a:pt x="309" y="0"/>
                  <a:pt x="271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3" name="Google Shape;543;p26"/>
          <p:cNvSpPr/>
          <p:nvPr/>
        </p:nvSpPr>
        <p:spPr>
          <a:xfrm>
            <a:off x="5051146" y="47850"/>
            <a:ext cx="121013" cy="93772"/>
          </a:xfrm>
          <a:custGeom>
            <a:rect b="b" l="l" r="r" t="t"/>
            <a:pathLst>
              <a:path extrusionOk="0" h="537" w="693">
                <a:moveTo>
                  <a:pt x="347" y="1"/>
                </a:moveTo>
                <a:cubicBezTo>
                  <a:pt x="5" y="1"/>
                  <a:pt x="1" y="537"/>
                  <a:pt x="347" y="537"/>
                </a:cubicBezTo>
                <a:cubicBezTo>
                  <a:pt x="689" y="537"/>
                  <a:pt x="693" y="1"/>
                  <a:pt x="347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4" name="Google Shape;544;p26"/>
          <p:cNvSpPr/>
          <p:nvPr/>
        </p:nvSpPr>
        <p:spPr>
          <a:xfrm>
            <a:off x="8871274" y="1725685"/>
            <a:ext cx="120315" cy="93772"/>
          </a:xfrm>
          <a:custGeom>
            <a:rect b="b" l="l" r="r" t="t"/>
            <a:pathLst>
              <a:path extrusionOk="0" h="537" w="689">
                <a:moveTo>
                  <a:pt x="347" y="1"/>
                </a:moveTo>
                <a:cubicBezTo>
                  <a:pt x="1" y="1"/>
                  <a:pt x="1" y="537"/>
                  <a:pt x="347" y="537"/>
                </a:cubicBezTo>
                <a:cubicBezTo>
                  <a:pt x="689" y="537"/>
                  <a:pt x="689" y="1"/>
                  <a:pt x="347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5" name="Google Shape;545;p26"/>
          <p:cNvSpPr/>
          <p:nvPr/>
        </p:nvSpPr>
        <p:spPr>
          <a:xfrm>
            <a:off x="5505617" y="235429"/>
            <a:ext cx="120315" cy="93074"/>
          </a:xfrm>
          <a:custGeom>
            <a:rect b="b" l="l" r="r" t="t"/>
            <a:pathLst>
              <a:path extrusionOk="0" h="533" w="689">
                <a:moveTo>
                  <a:pt x="347" y="0"/>
                </a:moveTo>
                <a:cubicBezTo>
                  <a:pt x="1" y="0"/>
                  <a:pt x="1" y="532"/>
                  <a:pt x="347" y="532"/>
                </a:cubicBezTo>
                <a:cubicBezTo>
                  <a:pt x="689" y="532"/>
                  <a:pt x="689" y="0"/>
                  <a:pt x="347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6" name="Google Shape;546;p26"/>
          <p:cNvSpPr/>
          <p:nvPr/>
        </p:nvSpPr>
        <p:spPr>
          <a:xfrm>
            <a:off x="4325606" y="409657"/>
            <a:ext cx="120315" cy="93074"/>
          </a:xfrm>
          <a:custGeom>
            <a:rect b="b" l="l" r="r" t="t"/>
            <a:pathLst>
              <a:path extrusionOk="0" h="533" w="689">
                <a:moveTo>
                  <a:pt x="342" y="1"/>
                </a:moveTo>
                <a:cubicBezTo>
                  <a:pt x="0" y="1"/>
                  <a:pt x="0" y="533"/>
                  <a:pt x="342" y="533"/>
                </a:cubicBezTo>
                <a:cubicBezTo>
                  <a:pt x="688" y="533"/>
                  <a:pt x="688" y="1"/>
                  <a:pt x="342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7" name="Google Shape;547;p26"/>
          <p:cNvSpPr/>
          <p:nvPr/>
        </p:nvSpPr>
        <p:spPr>
          <a:xfrm>
            <a:off x="337230" y="639149"/>
            <a:ext cx="120315" cy="93074"/>
          </a:xfrm>
          <a:custGeom>
            <a:rect b="b" l="l" r="r" t="t"/>
            <a:pathLst>
              <a:path extrusionOk="0" h="533" w="689">
                <a:moveTo>
                  <a:pt x="346" y="0"/>
                </a:moveTo>
                <a:cubicBezTo>
                  <a:pt x="0" y="0"/>
                  <a:pt x="0" y="532"/>
                  <a:pt x="346" y="532"/>
                </a:cubicBezTo>
                <a:cubicBezTo>
                  <a:pt x="688" y="532"/>
                  <a:pt x="688" y="0"/>
                  <a:pt x="346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8" name="Google Shape;548;p26"/>
          <p:cNvSpPr/>
          <p:nvPr/>
        </p:nvSpPr>
        <p:spPr>
          <a:xfrm>
            <a:off x="8871270" y="3208677"/>
            <a:ext cx="120315" cy="93074"/>
          </a:xfrm>
          <a:custGeom>
            <a:rect b="b" l="l" r="r" t="t"/>
            <a:pathLst>
              <a:path extrusionOk="0" h="533" w="689">
                <a:moveTo>
                  <a:pt x="343" y="1"/>
                </a:moveTo>
                <a:cubicBezTo>
                  <a:pt x="1" y="1"/>
                  <a:pt x="1" y="532"/>
                  <a:pt x="343" y="532"/>
                </a:cubicBezTo>
                <a:cubicBezTo>
                  <a:pt x="685" y="532"/>
                  <a:pt x="689" y="1"/>
                  <a:pt x="343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9" name="Google Shape;549;p26"/>
          <p:cNvSpPr/>
          <p:nvPr/>
        </p:nvSpPr>
        <p:spPr>
          <a:xfrm>
            <a:off x="-1487001" y="1524637"/>
            <a:ext cx="2250702" cy="391064"/>
          </a:xfrm>
          <a:custGeom>
            <a:rect b="b" l="l" r="r" t="t"/>
            <a:pathLst>
              <a:path extrusionOk="0" h="2888" w="16622">
                <a:moveTo>
                  <a:pt x="13304" y="0"/>
                </a:moveTo>
                <a:cubicBezTo>
                  <a:pt x="12335" y="0"/>
                  <a:pt x="11430" y="1520"/>
                  <a:pt x="11430" y="1520"/>
                </a:cubicBezTo>
                <a:cubicBezTo>
                  <a:pt x="11430" y="1520"/>
                  <a:pt x="10159" y="176"/>
                  <a:pt x="8956" y="176"/>
                </a:cubicBezTo>
                <a:cubicBezTo>
                  <a:pt x="8303" y="176"/>
                  <a:pt x="7671" y="572"/>
                  <a:pt x="7273" y="1794"/>
                </a:cubicBezTo>
                <a:cubicBezTo>
                  <a:pt x="7273" y="1794"/>
                  <a:pt x="6593" y="940"/>
                  <a:pt x="5626" y="940"/>
                </a:cubicBezTo>
                <a:cubicBezTo>
                  <a:pt x="5495" y="940"/>
                  <a:pt x="5358" y="956"/>
                  <a:pt x="5217" y="992"/>
                </a:cubicBezTo>
                <a:cubicBezTo>
                  <a:pt x="3976" y="1304"/>
                  <a:pt x="4348" y="2115"/>
                  <a:pt x="4306" y="2410"/>
                </a:cubicBezTo>
                <a:lnTo>
                  <a:pt x="1" y="2887"/>
                </a:lnTo>
                <a:lnTo>
                  <a:pt x="16622" y="2739"/>
                </a:lnTo>
                <a:lnTo>
                  <a:pt x="13418" y="2360"/>
                </a:lnTo>
                <a:cubicBezTo>
                  <a:pt x="13418" y="2360"/>
                  <a:pt x="15313" y="1802"/>
                  <a:pt x="14110" y="418"/>
                </a:cubicBezTo>
                <a:cubicBezTo>
                  <a:pt x="13849" y="118"/>
                  <a:pt x="13574" y="0"/>
                  <a:pt x="13304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0" name="Google Shape;550;p26"/>
          <p:cNvSpPr/>
          <p:nvPr/>
        </p:nvSpPr>
        <p:spPr>
          <a:xfrm>
            <a:off x="5801750" y="141623"/>
            <a:ext cx="1933014" cy="335874"/>
          </a:xfrm>
          <a:custGeom>
            <a:rect b="b" l="l" r="r" t="t"/>
            <a:pathLst>
              <a:path extrusionOk="0" h="2888" w="16622">
                <a:moveTo>
                  <a:pt x="13304" y="0"/>
                </a:moveTo>
                <a:cubicBezTo>
                  <a:pt x="12335" y="0"/>
                  <a:pt x="11430" y="1520"/>
                  <a:pt x="11430" y="1520"/>
                </a:cubicBezTo>
                <a:cubicBezTo>
                  <a:pt x="11430" y="1520"/>
                  <a:pt x="10159" y="176"/>
                  <a:pt x="8956" y="176"/>
                </a:cubicBezTo>
                <a:cubicBezTo>
                  <a:pt x="8303" y="176"/>
                  <a:pt x="7671" y="572"/>
                  <a:pt x="7273" y="1794"/>
                </a:cubicBezTo>
                <a:cubicBezTo>
                  <a:pt x="7273" y="1794"/>
                  <a:pt x="6593" y="940"/>
                  <a:pt x="5626" y="940"/>
                </a:cubicBezTo>
                <a:cubicBezTo>
                  <a:pt x="5495" y="940"/>
                  <a:pt x="5358" y="956"/>
                  <a:pt x="5217" y="992"/>
                </a:cubicBezTo>
                <a:cubicBezTo>
                  <a:pt x="3976" y="1304"/>
                  <a:pt x="4348" y="2115"/>
                  <a:pt x="4306" y="2410"/>
                </a:cubicBezTo>
                <a:lnTo>
                  <a:pt x="1" y="2887"/>
                </a:lnTo>
                <a:lnTo>
                  <a:pt x="16622" y="2739"/>
                </a:lnTo>
                <a:lnTo>
                  <a:pt x="13418" y="2360"/>
                </a:lnTo>
                <a:cubicBezTo>
                  <a:pt x="13418" y="2360"/>
                  <a:pt x="15313" y="1802"/>
                  <a:pt x="14110" y="418"/>
                </a:cubicBezTo>
                <a:cubicBezTo>
                  <a:pt x="13849" y="118"/>
                  <a:pt x="13574" y="0"/>
                  <a:pt x="13304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1" name="Google Shape;551;p26"/>
          <p:cNvSpPr/>
          <p:nvPr/>
        </p:nvSpPr>
        <p:spPr>
          <a:xfrm>
            <a:off x="8329924" y="1334612"/>
            <a:ext cx="2250702" cy="391064"/>
          </a:xfrm>
          <a:custGeom>
            <a:rect b="b" l="l" r="r" t="t"/>
            <a:pathLst>
              <a:path extrusionOk="0" h="2888" w="16622">
                <a:moveTo>
                  <a:pt x="13304" y="0"/>
                </a:moveTo>
                <a:cubicBezTo>
                  <a:pt x="12335" y="0"/>
                  <a:pt x="11430" y="1520"/>
                  <a:pt x="11430" y="1520"/>
                </a:cubicBezTo>
                <a:cubicBezTo>
                  <a:pt x="11430" y="1520"/>
                  <a:pt x="10159" y="176"/>
                  <a:pt x="8956" y="176"/>
                </a:cubicBezTo>
                <a:cubicBezTo>
                  <a:pt x="8303" y="176"/>
                  <a:pt x="7671" y="572"/>
                  <a:pt x="7273" y="1794"/>
                </a:cubicBezTo>
                <a:cubicBezTo>
                  <a:pt x="7273" y="1794"/>
                  <a:pt x="6593" y="940"/>
                  <a:pt x="5626" y="940"/>
                </a:cubicBezTo>
                <a:cubicBezTo>
                  <a:pt x="5495" y="940"/>
                  <a:pt x="5358" y="956"/>
                  <a:pt x="5217" y="992"/>
                </a:cubicBezTo>
                <a:cubicBezTo>
                  <a:pt x="3976" y="1304"/>
                  <a:pt x="4348" y="2115"/>
                  <a:pt x="4306" y="2410"/>
                </a:cubicBezTo>
                <a:lnTo>
                  <a:pt x="1" y="2887"/>
                </a:lnTo>
                <a:lnTo>
                  <a:pt x="16622" y="2739"/>
                </a:lnTo>
                <a:lnTo>
                  <a:pt x="13418" y="2360"/>
                </a:lnTo>
                <a:cubicBezTo>
                  <a:pt x="13418" y="2360"/>
                  <a:pt x="15313" y="1802"/>
                  <a:pt x="14110" y="418"/>
                </a:cubicBezTo>
                <a:cubicBezTo>
                  <a:pt x="13849" y="118"/>
                  <a:pt x="13574" y="0"/>
                  <a:pt x="13304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2" name="Google Shape;552;p26"/>
          <p:cNvSpPr txBox="1"/>
          <p:nvPr>
            <p:ph idx="1" type="body"/>
          </p:nvPr>
        </p:nvSpPr>
        <p:spPr>
          <a:xfrm>
            <a:off x="4635350" y="1235725"/>
            <a:ext cx="3788700" cy="308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●"/>
              <a:defRPr sz="1400">
                <a:solidFill>
                  <a:srgbClr val="434343"/>
                </a:solidFill>
              </a:defRPr>
            </a:lvl1pPr>
            <a:lvl2pPr indent="-317500" lvl="1" marL="914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○"/>
              <a:defRPr>
                <a:solidFill>
                  <a:srgbClr val="434343"/>
                </a:solidFill>
              </a:defRPr>
            </a:lvl2pPr>
            <a:lvl3pPr indent="-317500" lvl="2" marL="1371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■"/>
              <a:defRPr>
                <a:solidFill>
                  <a:srgbClr val="434343"/>
                </a:solidFill>
              </a:defRPr>
            </a:lvl3pPr>
            <a:lvl4pPr indent="-317500" lvl="3" marL="1828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●"/>
              <a:defRPr>
                <a:solidFill>
                  <a:srgbClr val="434343"/>
                </a:solidFill>
              </a:defRPr>
            </a:lvl4pPr>
            <a:lvl5pPr indent="-317500" lvl="4" marL="22860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○"/>
              <a:defRPr>
                <a:solidFill>
                  <a:srgbClr val="434343"/>
                </a:solidFill>
              </a:defRPr>
            </a:lvl5pPr>
            <a:lvl6pPr indent="-317500" lvl="5" marL="2743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■"/>
              <a:defRPr>
                <a:solidFill>
                  <a:srgbClr val="434343"/>
                </a:solidFill>
              </a:defRPr>
            </a:lvl6pPr>
            <a:lvl7pPr indent="-317500" lvl="6" marL="3200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●"/>
              <a:defRPr>
                <a:solidFill>
                  <a:srgbClr val="434343"/>
                </a:solidFill>
              </a:defRPr>
            </a:lvl7pPr>
            <a:lvl8pPr indent="-317500" lvl="7" marL="3657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○"/>
              <a:defRPr>
                <a:solidFill>
                  <a:srgbClr val="434343"/>
                </a:solidFill>
              </a:defRPr>
            </a:lvl8pPr>
            <a:lvl9pPr indent="-317500" lvl="8" marL="411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■"/>
              <a:defRPr>
                <a:solidFill>
                  <a:srgbClr val="434343"/>
                </a:solidFill>
              </a:defRPr>
            </a:lvl9pPr>
          </a:lstStyle>
          <a:p/>
        </p:txBody>
      </p:sp>
      <p:sp>
        <p:nvSpPr>
          <p:cNvPr id="553" name="Google Shape;553;p26"/>
          <p:cNvSpPr txBox="1"/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None/>
              <a:defRPr b="1">
                <a:solidFill>
                  <a:schemeClr val="dk2"/>
                </a:solidFill>
                <a:latin typeface="Lobster Two"/>
                <a:ea typeface="Lobster Two"/>
                <a:cs typeface="Lobster Two"/>
                <a:sym typeface="Lobster Tw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None/>
              <a:defRPr>
                <a:solidFill>
                  <a:schemeClr val="dk2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None/>
              <a:defRPr>
                <a:solidFill>
                  <a:schemeClr val="dk2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None/>
              <a:defRPr>
                <a:solidFill>
                  <a:schemeClr val="dk2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None/>
              <a:defRPr>
                <a:solidFill>
                  <a:schemeClr val="dk2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None/>
              <a:defRPr>
                <a:solidFill>
                  <a:schemeClr val="dk2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None/>
              <a:defRPr>
                <a:solidFill>
                  <a:schemeClr val="dk2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None/>
              <a:defRPr>
                <a:solidFill>
                  <a:schemeClr val="dk2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None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554" name="Google Shape;554;p26"/>
          <p:cNvSpPr txBox="1"/>
          <p:nvPr>
            <p:ph idx="2" type="body"/>
          </p:nvPr>
        </p:nvSpPr>
        <p:spPr>
          <a:xfrm>
            <a:off x="720000" y="1235725"/>
            <a:ext cx="3788700" cy="308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●"/>
              <a:defRPr sz="1400">
                <a:solidFill>
                  <a:srgbClr val="434343"/>
                </a:solidFill>
              </a:defRPr>
            </a:lvl1pPr>
            <a:lvl2pPr indent="-317500" lvl="1" marL="914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○"/>
              <a:defRPr>
                <a:solidFill>
                  <a:srgbClr val="434343"/>
                </a:solidFill>
              </a:defRPr>
            </a:lvl2pPr>
            <a:lvl3pPr indent="-317500" lvl="2" marL="1371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■"/>
              <a:defRPr>
                <a:solidFill>
                  <a:srgbClr val="434343"/>
                </a:solidFill>
              </a:defRPr>
            </a:lvl3pPr>
            <a:lvl4pPr indent="-317500" lvl="3" marL="1828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●"/>
              <a:defRPr>
                <a:solidFill>
                  <a:srgbClr val="434343"/>
                </a:solidFill>
              </a:defRPr>
            </a:lvl4pPr>
            <a:lvl5pPr indent="-317500" lvl="4" marL="22860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○"/>
              <a:defRPr>
                <a:solidFill>
                  <a:srgbClr val="434343"/>
                </a:solidFill>
              </a:defRPr>
            </a:lvl5pPr>
            <a:lvl6pPr indent="-317500" lvl="5" marL="2743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■"/>
              <a:defRPr>
                <a:solidFill>
                  <a:srgbClr val="434343"/>
                </a:solidFill>
              </a:defRPr>
            </a:lvl6pPr>
            <a:lvl7pPr indent="-317500" lvl="6" marL="3200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●"/>
              <a:defRPr>
                <a:solidFill>
                  <a:srgbClr val="434343"/>
                </a:solidFill>
              </a:defRPr>
            </a:lvl7pPr>
            <a:lvl8pPr indent="-317500" lvl="7" marL="3657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○"/>
              <a:defRPr>
                <a:solidFill>
                  <a:srgbClr val="434343"/>
                </a:solidFill>
              </a:defRPr>
            </a:lvl8pPr>
            <a:lvl9pPr indent="-317500" lvl="8" marL="411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■"/>
              <a:defRPr>
                <a:solidFill>
                  <a:srgbClr val="434343"/>
                </a:solidFill>
              </a:defRPr>
            </a:lvl9pPr>
          </a:lstStyle>
          <a:p/>
        </p:txBody>
      </p:sp>
      <p:sp>
        <p:nvSpPr>
          <p:cNvPr id="555" name="Google Shape;555;p26"/>
          <p:cNvSpPr/>
          <p:nvPr/>
        </p:nvSpPr>
        <p:spPr>
          <a:xfrm flipH="1" rot="495780">
            <a:off x="-1341292" y="4202131"/>
            <a:ext cx="9719634" cy="2361137"/>
          </a:xfrm>
          <a:custGeom>
            <a:rect b="b" l="l" r="r" t="t"/>
            <a:pathLst>
              <a:path extrusionOk="0" h="23371" w="91359">
                <a:moveTo>
                  <a:pt x="91358" y="1"/>
                </a:moveTo>
                <a:cubicBezTo>
                  <a:pt x="91109" y="73"/>
                  <a:pt x="90860" y="153"/>
                  <a:pt x="90657" y="275"/>
                </a:cubicBezTo>
                <a:cubicBezTo>
                  <a:pt x="90417" y="423"/>
                  <a:pt x="90434" y="474"/>
                  <a:pt x="90113" y="503"/>
                </a:cubicBezTo>
                <a:cubicBezTo>
                  <a:pt x="90041" y="510"/>
                  <a:pt x="89965" y="512"/>
                  <a:pt x="89888" y="512"/>
                </a:cubicBezTo>
                <a:cubicBezTo>
                  <a:pt x="89733" y="512"/>
                  <a:pt x="89571" y="503"/>
                  <a:pt x="89425" y="503"/>
                </a:cubicBezTo>
                <a:cubicBezTo>
                  <a:pt x="89368" y="502"/>
                  <a:pt x="89319" y="501"/>
                  <a:pt x="89276" y="501"/>
                </a:cubicBezTo>
                <a:cubicBezTo>
                  <a:pt x="88980" y="501"/>
                  <a:pt x="88957" y="535"/>
                  <a:pt x="88699" y="727"/>
                </a:cubicBezTo>
                <a:cubicBezTo>
                  <a:pt x="88551" y="837"/>
                  <a:pt x="88382" y="938"/>
                  <a:pt x="88226" y="1022"/>
                </a:cubicBezTo>
                <a:cubicBezTo>
                  <a:pt x="87948" y="1170"/>
                  <a:pt x="87821" y="1237"/>
                  <a:pt x="87614" y="1465"/>
                </a:cubicBezTo>
                <a:cubicBezTo>
                  <a:pt x="87188" y="1947"/>
                  <a:pt x="87108" y="2394"/>
                  <a:pt x="86846" y="2913"/>
                </a:cubicBezTo>
                <a:cubicBezTo>
                  <a:pt x="86783" y="3044"/>
                  <a:pt x="86652" y="3441"/>
                  <a:pt x="86521" y="3525"/>
                </a:cubicBezTo>
                <a:cubicBezTo>
                  <a:pt x="86434" y="3584"/>
                  <a:pt x="86354" y="3605"/>
                  <a:pt x="86274" y="3605"/>
                </a:cubicBezTo>
                <a:cubicBezTo>
                  <a:pt x="86137" y="3605"/>
                  <a:pt x="86000" y="3542"/>
                  <a:pt x="85829" y="3500"/>
                </a:cubicBezTo>
                <a:cubicBezTo>
                  <a:pt x="84744" y="3234"/>
                  <a:pt x="83744" y="2943"/>
                  <a:pt x="82659" y="2757"/>
                </a:cubicBezTo>
                <a:cubicBezTo>
                  <a:pt x="82465" y="2724"/>
                  <a:pt x="82278" y="2711"/>
                  <a:pt x="82097" y="2711"/>
                </a:cubicBezTo>
                <a:cubicBezTo>
                  <a:pt x="81566" y="2711"/>
                  <a:pt x="81073" y="2818"/>
                  <a:pt x="80519" y="2824"/>
                </a:cubicBezTo>
                <a:cubicBezTo>
                  <a:pt x="80490" y="2824"/>
                  <a:pt x="80462" y="2824"/>
                  <a:pt x="80435" y="2824"/>
                </a:cubicBezTo>
                <a:cubicBezTo>
                  <a:pt x="80215" y="2824"/>
                  <a:pt x="80041" y="2828"/>
                  <a:pt x="79831" y="2888"/>
                </a:cubicBezTo>
                <a:cubicBezTo>
                  <a:pt x="79663" y="2934"/>
                  <a:pt x="79502" y="3048"/>
                  <a:pt x="79329" y="3086"/>
                </a:cubicBezTo>
                <a:cubicBezTo>
                  <a:pt x="78548" y="3247"/>
                  <a:pt x="77713" y="3483"/>
                  <a:pt x="76915" y="3698"/>
                </a:cubicBezTo>
                <a:cubicBezTo>
                  <a:pt x="75969" y="3951"/>
                  <a:pt x="75205" y="4471"/>
                  <a:pt x="74496" y="5002"/>
                </a:cubicBezTo>
                <a:cubicBezTo>
                  <a:pt x="74108" y="5298"/>
                  <a:pt x="73749" y="5534"/>
                  <a:pt x="73327" y="5775"/>
                </a:cubicBezTo>
                <a:cubicBezTo>
                  <a:pt x="72947" y="5998"/>
                  <a:pt x="72736" y="6361"/>
                  <a:pt x="72340" y="6581"/>
                </a:cubicBezTo>
                <a:cubicBezTo>
                  <a:pt x="72021" y="6756"/>
                  <a:pt x="71713" y="6797"/>
                  <a:pt x="71404" y="6797"/>
                </a:cubicBezTo>
                <a:cubicBezTo>
                  <a:pt x="71136" y="6797"/>
                  <a:pt x="70868" y="6766"/>
                  <a:pt x="70592" y="6766"/>
                </a:cubicBezTo>
                <a:cubicBezTo>
                  <a:pt x="70419" y="6766"/>
                  <a:pt x="70242" y="6778"/>
                  <a:pt x="70060" y="6817"/>
                </a:cubicBezTo>
                <a:cubicBezTo>
                  <a:pt x="69748" y="6881"/>
                  <a:pt x="69482" y="7151"/>
                  <a:pt x="69309" y="7332"/>
                </a:cubicBezTo>
                <a:cubicBezTo>
                  <a:pt x="68988" y="7657"/>
                  <a:pt x="68625" y="7940"/>
                  <a:pt x="68203" y="8197"/>
                </a:cubicBezTo>
                <a:cubicBezTo>
                  <a:pt x="67663" y="8531"/>
                  <a:pt x="67173" y="8970"/>
                  <a:pt x="66515" y="9164"/>
                </a:cubicBezTo>
                <a:cubicBezTo>
                  <a:pt x="65932" y="9333"/>
                  <a:pt x="64591" y="9531"/>
                  <a:pt x="63946" y="9531"/>
                </a:cubicBezTo>
                <a:cubicBezTo>
                  <a:pt x="63932" y="9531"/>
                  <a:pt x="63919" y="9531"/>
                  <a:pt x="63907" y="9531"/>
                </a:cubicBezTo>
                <a:cubicBezTo>
                  <a:pt x="63797" y="9421"/>
                  <a:pt x="63678" y="9401"/>
                  <a:pt x="63549" y="9401"/>
                </a:cubicBezTo>
                <a:cubicBezTo>
                  <a:pt x="63472" y="9401"/>
                  <a:pt x="63392" y="9408"/>
                  <a:pt x="63309" y="9408"/>
                </a:cubicBezTo>
                <a:cubicBezTo>
                  <a:pt x="63279" y="9408"/>
                  <a:pt x="63249" y="9407"/>
                  <a:pt x="63219" y="9405"/>
                </a:cubicBezTo>
                <a:cubicBezTo>
                  <a:pt x="62961" y="9383"/>
                  <a:pt x="63037" y="9354"/>
                  <a:pt x="62839" y="9303"/>
                </a:cubicBezTo>
                <a:cubicBezTo>
                  <a:pt x="62370" y="9181"/>
                  <a:pt x="61944" y="8991"/>
                  <a:pt x="61475" y="8852"/>
                </a:cubicBezTo>
                <a:cubicBezTo>
                  <a:pt x="60479" y="8560"/>
                  <a:pt x="59217" y="8552"/>
                  <a:pt x="58424" y="7986"/>
                </a:cubicBezTo>
                <a:cubicBezTo>
                  <a:pt x="57985" y="7669"/>
                  <a:pt x="57848" y="7467"/>
                  <a:pt x="57244" y="7467"/>
                </a:cubicBezTo>
                <a:cubicBezTo>
                  <a:pt x="57238" y="7467"/>
                  <a:pt x="57232" y="7467"/>
                  <a:pt x="57225" y="7467"/>
                </a:cubicBezTo>
                <a:cubicBezTo>
                  <a:pt x="56820" y="7467"/>
                  <a:pt x="56508" y="7531"/>
                  <a:pt x="56162" y="7687"/>
                </a:cubicBezTo>
                <a:cubicBezTo>
                  <a:pt x="55816" y="7839"/>
                  <a:pt x="55533" y="8012"/>
                  <a:pt x="55305" y="8235"/>
                </a:cubicBezTo>
                <a:cubicBezTo>
                  <a:pt x="55077" y="8468"/>
                  <a:pt x="54473" y="8885"/>
                  <a:pt x="54106" y="8995"/>
                </a:cubicBezTo>
                <a:cubicBezTo>
                  <a:pt x="53994" y="9028"/>
                  <a:pt x="53876" y="9039"/>
                  <a:pt x="53755" y="9039"/>
                </a:cubicBezTo>
                <a:cubicBezTo>
                  <a:pt x="53539" y="9039"/>
                  <a:pt x="53313" y="9005"/>
                  <a:pt x="53096" y="9005"/>
                </a:cubicBezTo>
                <a:cubicBezTo>
                  <a:pt x="52983" y="9005"/>
                  <a:pt x="52873" y="9014"/>
                  <a:pt x="52768" y="9042"/>
                </a:cubicBezTo>
                <a:cubicBezTo>
                  <a:pt x="52439" y="9126"/>
                  <a:pt x="52063" y="9324"/>
                  <a:pt x="51899" y="9527"/>
                </a:cubicBezTo>
                <a:cubicBezTo>
                  <a:pt x="51667" y="9801"/>
                  <a:pt x="51363" y="10046"/>
                  <a:pt x="51101" y="10312"/>
                </a:cubicBezTo>
                <a:cubicBezTo>
                  <a:pt x="50932" y="10477"/>
                  <a:pt x="50755" y="10818"/>
                  <a:pt x="50514" y="10924"/>
                </a:cubicBezTo>
                <a:cubicBezTo>
                  <a:pt x="50425" y="10962"/>
                  <a:pt x="50327" y="10976"/>
                  <a:pt x="50224" y="10976"/>
                </a:cubicBezTo>
                <a:cubicBezTo>
                  <a:pt x="49901" y="10976"/>
                  <a:pt x="49532" y="10833"/>
                  <a:pt x="49257" y="10814"/>
                </a:cubicBezTo>
                <a:cubicBezTo>
                  <a:pt x="49156" y="10807"/>
                  <a:pt x="49054" y="10805"/>
                  <a:pt x="48951" y="10805"/>
                </a:cubicBezTo>
                <a:cubicBezTo>
                  <a:pt x="48706" y="10805"/>
                  <a:pt x="48458" y="10819"/>
                  <a:pt x="48216" y="10819"/>
                </a:cubicBezTo>
                <a:cubicBezTo>
                  <a:pt x="48194" y="10819"/>
                  <a:pt x="48173" y="10819"/>
                  <a:pt x="48151" y="10818"/>
                </a:cubicBezTo>
                <a:cubicBezTo>
                  <a:pt x="48144" y="10818"/>
                  <a:pt x="48136" y="10818"/>
                  <a:pt x="48129" y="10818"/>
                </a:cubicBezTo>
                <a:cubicBezTo>
                  <a:pt x="47495" y="10818"/>
                  <a:pt x="47242" y="11004"/>
                  <a:pt x="46787" y="11338"/>
                </a:cubicBezTo>
                <a:cubicBezTo>
                  <a:pt x="46315" y="11684"/>
                  <a:pt x="45728" y="11971"/>
                  <a:pt x="45065" y="11979"/>
                </a:cubicBezTo>
                <a:cubicBezTo>
                  <a:pt x="44804" y="11717"/>
                  <a:pt x="44268" y="11625"/>
                  <a:pt x="43909" y="11430"/>
                </a:cubicBezTo>
                <a:cubicBezTo>
                  <a:pt x="43533" y="11228"/>
                  <a:pt x="43242" y="10958"/>
                  <a:pt x="42837" y="10785"/>
                </a:cubicBezTo>
                <a:cubicBezTo>
                  <a:pt x="42178" y="10502"/>
                  <a:pt x="41267" y="10232"/>
                  <a:pt x="40769" y="9789"/>
                </a:cubicBezTo>
                <a:cubicBezTo>
                  <a:pt x="40431" y="9489"/>
                  <a:pt x="40402" y="9400"/>
                  <a:pt x="39933" y="9244"/>
                </a:cubicBezTo>
                <a:cubicBezTo>
                  <a:pt x="39452" y="9080"/>
                  <a:pt x="39030" y="8839"/>
                  <a:pt x="38561" y="8662"/>
                </a:cubicBezTo>
                <a:cubicBezTo>
                  <a:pt x="38152" y="8505"/>
                  <a:pt x="37751" y="8434"/>
                  <a:pt x="37367" y="8244"/>
                </a:cubicBezTo>
                <a:cubicBezTo>
                  <a:pt x="37050" y="8088"/>
                  <a:pt x="36675" y="8024"/>
                  <a:pt x="36371" y="7868"/>
                </a:cubicBezTo>
                <a:cubicBezTo>
                  <a:pt x="36084" y="7720"/>
                  <a:pt x="35966" y="7467"/>
                  <a:pt x="35653" y="7332"/>
                </a:cubicBezTo>
                <a:cubicBezTo>
                  <a:pt x="35118" y="7098"/>
                  <a:pt x="34873" y="6946"/>
                  <a:pt x="34303" y="6946"/>
                </a:cubicBezTo>
                <a:cubicBezTo>
                  <a:pt x="34266" y="6946"/>
                  <a:pt x="34228" y="6947"/>
                  <a:pt x="34189" y="6948"/>
                </a:cubicBezTo>
                <a:cubicBezTo>
                  <a:pt x="33902" y="6961"/>
                  <a:pt x="33923" y="7020"/>
                  <a:pt x="33699" y="7079"/>
                </a:cubicBezTo>
                <a:cubicBezTo>
                  <a:pt x="33243" y="7201"/>
                  <a:pt x="32910" y="7210"/>
                  <a:pt x="32420" y="7210"/>
                </a:cubicBezTo>
                <a:cubicBezTo>
                  <a:pt x="32143" y="7207"/>
                  <a:pt x="31865" y="7200"/>
                  <a:pt x="31588" y="7200"/>
                </a:cubicBezTo>
                <a:cubicBezTo>
                  <a:pt x="31460" y="7200"/>
                  <a:pt x="31332" y="7202"/>
                  <a:pt x="31205" y="7206"/>
                </a:cubicBezTo>
                <a:cubicBezTo>
                  <a:pt x="30238" y="7231"/>
                  <a:pt x="29356" y="7729"/>
                  <a:pt x="28465" y="7856"/>
                </a:cubicBezTo>
                <a:cubicBezTo>
                  <a:pt x="28333" y="7875"/>
                  <a:pt x="28195" y="7882"/>
                  <a:pt x="28056" y="7882"/>
                </a:cubicBezTo>
                <a:cubicBezTo>
                  <a:pt x="27692" y="7882"/>
                  <a:pt x="27312" y="7834"/>
                  <a:pt x="26951" y="7834"/>
                </a:cubicBezTo>
                <a:cubicBezTo>
                  <a:pt x="26632" y="7834"/>
                  <a:pt x="26327" y="7872"/>
                  <a:pt x="26064" y="8012"/>
                </a:cubicBezTo>
                <a:cubicBezTo>
                  <a:pt x="24823" y="8674"/>
                  <a:pt x="23726" y="9130"/>
                  <a:pt x="22459" y="9789"/>
                </a:cubicBezTo>
                <a:cubicBezTo>
                  <a:pt x="21678" y="9569"/>
                  <a:pt x="21704" y="8940"/>
                  <a:pt x="21218" y="8518"/>
                </a:cubicBezTo>
                <a:cubicBezTo>
                  <a:pt x="20657" y="8024"/>
                  <a:pt x="19775" y="8050"/>
                  <a:pt x="19184" y="7590"/>
                </a:cubicBezTo>
                <a:cubicBezTo>
                  <a:pt x="18538" y="7079"/>
                  <a:pt x="17926" y="6518"/>
                  <a:pt x="17411" y="5935"/>
                </a:cubicBezTo>
                <a:cubicBezTo>
                  <a:pt x="17057" y="5534"/>
                  <a:pt x="16736" y="5154"/>
                  <a:pt x="16099" y="5011"/>
                </a:cubicBezTo>
                <a:cubicBezTo>
                  <a:pt x="15858" y="4952"/>
                  <a:pt x="15651" y="4931"/>
                  <a:pt x="15432" y="4829"/>
                </a:cubicBezTo>
                <a:cubicBezTo>
                  <a:pt x="15204" y="4724"/>
                  <a:pt x="15145" y="4551"/>
                  <a:pt x="14841" y="4504"/>
                </a:cubicBezTo>
                <a:cubicBezTo>
                  <a:pt x="14789" y="4496"/>
                  <a:pt x="14739" y="4493"/>
                  <a:pt x="14689" y="4493"/>
                </a:cubicBezTo>
                <a:cubicBezTo>
                  <a:pt x="14606" y="4493"/>
                  <a:pt x="14525" y="4501"/>
                  <a:pt x="14443" y="4501"/>
                </a:cubicBezTo>
                <a:cubicBezTo>
                  <a:pt x="14377" y="4501"/>
                  <a:pt x="14311" y="4496"/>
                  <a:pt x="14242" y="4479"/>
                </a:cubicBezTo>
                <a:cubicBezTo>
                  <a:pt x="14077" y="4441"/>
                  <a:pt x="13908" y="4314"/>
                  <a:pt x="13756" y="4251"/>
                </a:cubicBezTo>
                <a:cubicBezTo>
                  <a:pt x="13148" y="3998"/>
                  <a:pt x="12507" y="3690"/>
                  <a:pt x="11891" y="3458"/>
                </a:cubicBezTo>
                <a:cubicBezTo>
                  <a:pt x="11638" y="3364"/>
                  <a:pt x="11405" y="3347"/>
                  <a:pt x="11168" y="3347"/>
                </a:cubicBezTo>
                <a:cubicBezTo>
                  <a:pt x="11028" y="3347"/>
                  <a:pt x="10888" y="3353"/>
                  <a:pt x="10741" y="3353"/>
                </a:cubicBezTo>
                <a:cubicBezTo>
                  <a:pt x="10653" y="3353"/>
                  <a:pt x="10562" y="3351"/>
                  <a:pt x="10468" y="3344"/>
                </a:cubicBezTo>
                <a:cubicBezTo>
                  <a:pt x="9899" y="3306"/>
                  <a:pt x="9075" y="2989"/>
                  <a:pt x="8679" y="2685"/>
                </a:cubicBezTo>
                <a:cubicBezTo>
                  <a:pt x="8193" y="2318"/>
                  <a:pt x="7763" y="1976"/>
                  <a:pt x="7147" y="1723"/>
                </a:cubicBezTo>
                <a:cubicBezTo>
                  <a:pt x="6256" y="1356"/>
                  <a:pt x="5349" y="1178"/>
                  <a:pt x="4365" y="1018"/>
                </a:cubicBezTo>
                <a:cubicBezTo>
                  <a:pt x="2917" y="777"/>
                  <a:pt x="1444" y="634"/>
                  <a:pt x="1" y="389"/>
                </a:cubicBezTo>
                <a:lnTo>
                  <a:pt x="1" y="23371"/>
                </a:lnTo>
                <a:lnTo>
                  <a:pt x="91358" y="23371"/>
                </a:lnTo>
                <a:lnTo>
                  <a:pt x="91358" y="1"/>
                </a:lnTo>
                <a:close/>
              </a:path>
            </a:pathLst>
          </a:custGeom>
          <a:solidFill>
            <a:srgbClr val="AABAC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6" name="Google Shape;556;p26"/>
          <p:cNvSpPr/>
          <p:nvPr/>
        </p:nvSpPr>
        <p:spPr>
          <a:xfrm flipH="1" rot="-1278401">
            <a:off x="2339121" y="4470743"/>
            <a:ext cx="8345535" cy="2027301"/>
          </a:xfrm>
          <a:custGeom>
            <a:rect b="b" l="l" r="r" t="t"/>
            <a:pathLst>
              <a:path extrusionOk="0" h="23371" w="91359">
                <a:moveTo>
                  <a:pt x="91358" y="1"/>
                </a:moveTo>
                <a:cubicBezTo>
                  <a:pt x="91109" y="73"/>
                  <a:pt x="90860" y="153"/>
                  <a:pt x="90657" y="275"/>
                </a:cubicBezTo>
                <a:cubicBezTo>
                  <a:pt x="90417" y="423"/>
                  <a:pt x="90434" y="474"/>
                  <a:pt x="90113" y="503"/>
                </a:cubicBezTo>
                <a:cubicBezTo>
                  <a:pt x="90041" y="510"/>
                  <a:pt x="89965" y="512"/>
                  <a:pt x="89888" y="512"/>
                </a:cubicBezTo>
                <a:cubicBezTo>
                  <a:pt x="89733" y="512"/>
                  <a:pt x="89571" y="503"/>
                  <a:pt x="89425" y="503"/>
                </a:cubicBezTo>
                <a:cubicBezTo>
                  <a:pt x="89368" y="502"/>
                  <a:pt x="89319" y="501"/>
                  <a:pt x="89276" y="501"/>
                </a:cubicBezTo>
                <a:cubicBezTo>
                  <a:pt x="88980" y="501"/>
                  <a:pt x="88957" y="535"/>
                  <a:pt x="88699" y="727"/>
                </a:cubicBezTo>
                <a:cubicBezTo>
                  <a:pt x="88551" y="837"/>
                  <a:pt x="88382" y="938"/>
                  <a:pt x="88226" y="1022"/>
                </a:cubicBezTo>
                <a:cubicBezTo>
                  <a:pt x="87948" y="1170"/>
                  <a:pt x="87821" y="1237"/>
                  <a:pt x="87614" y="1465"/>
                </a:cubicBezTo>
                <a:cubicBezTo>
                  <a:pt x="87188" y="1947"/>
                  <a:pt x="87108" y="2394"/>
                  <a:pt x="86846" y="2913"/>
                </a:cubicBezTo>
                <a:cubicBezTo>
                  <a:pt x="86783" y="3044"/>
                  <a:pt x="86652" y="3441"/>
                  <a:pt x="86521" y="3525"/>
                </a:cubicBezTo>
                <a:cubicBezTo>
                  <a:pt x="86434" y="3584"/>
                  <a:pt x="86354" y="3605"/>
                  <a:pt x="86274" y="3605"/>
                </a:cubicBezTo>
                <a:cubicBezTo>
                  <a:pt x="86137" y="3605"/>
                  <a:pt x="86000" y="3542"/>
                  <a:pt x="85829" y="3500"/>
                </a:cubicBezTo>
                <a:cubicBezTo>
                  <a:pt x="84744" y="3234"/>
                  <a:pt x="83744" y="2943"/>
                  <a:pt x="82659" y="2757"/>
                </a:cubicBezTo>
                <a:cubicBezTo>
                  <a:pt x="82465" y="2724"/>
                  <a:pt x="82278" y="2711"/>
                  <a:pt x="82097" y="2711"/>
                </a:cubicBezTo>
                <a:cubicBezTo>
                  <a:pt x="81566" y="2711"/>
                  <a:pt x="81073" y="2818"/>
                  <a:pt x="80519" y="2824"/>
                </a:cubicBezTo>
                <a:cubicBezTo>
                  <a:pt x="80490" y="2824"/>
                  <a:pt x="80462" y="2824"/>
                  <a:pt x="80435" y="2824"/>
                </a:cubicBezTo>
                <a:cubicBezTo>
                  <a:pt x="80215" y="2824"/>
                  <a:pt x="80041" y="2828"/>
                  <a:pt x="79831" y="2888"/>
                </a:cubicBezTo>
                <a:cubicBezTo>
                  <a:pt x="79663" y="2934"/>
                  <a:pt x="79502" y="3048"/>
                  <a:pt x="79329" y="3086"/>
                </a:cubicBezTo>
                <a:cubicBezTo>
                  <a:pt x="78548" y="3247"/>
                  <a:pt x="77713" y="3483"/>
                  <a:pt x="76915" y="3698"/>
                </a:cubicBezTo>
                <a:cubicBezTo>
                  <a:pt x="75969" y="3951"/>
                  <a:pt x="75205" y="4471"/>
                  <a:pt x="74496" y="5002"/>
                </a:cubicBezTo>
                <a:cubicBezTo>
                  <a:pt x="74108" y="5298"/>
                  <a:pt x="73749" y="5534"/>
                  <a:pt x="73327" y="5775"/>
                </a:cubicBezTo>
                <a:cubicBezTo>
                  <a:pt x="72947" y="5998"/>
                  <a:pt x="72736" y="6361"/>
                  <a:pt x="72340" y="6581"/>
                </a:cubicBezTo>
                <a:cubicBezTo>
                  <a:pt x="72021" y="6756"/>
                  <a:pt x="71713" y="6797"/>
                  <a:pt x="71404" y="6797"/>
                </a:cubicBezTo>
                <a:cubicBezTo>
                  <a:pt x="71136" y="6797"/>
                  <a:pt x="70868" y="6766"/>
                  <a:pt x="70592" y="6766"/>
                </a:cubicBezTo>
                <a:cubicBezTo>
                  <a:pt x="70419" y="6766"/>
                  <a:pt x="70242" y="6778"/>
                  <a:pt x="70060" y="6817"/>
                </a:cubicBezTo>
                <a:cubicBezTo>
                  <a:pt x="69748" y="6881"/>
                  <a:pt x="69482" y="7151"/>
                  <a:pt x="69309" y="7332"/>
                </a:cubicBezTo>
                <a:cubicBezTo>
                  <a:pt x="68988" y="7657"/>
                  <a:pt x="68625" y="7940"/>
                  <a:pt x="68203" y="8197"/>
                </a:cubicBezTo>
                <a:cubicBezTo>
                  <a:pt x="67663" y="8531"/>
                  <a:pt x="67173" y="8970"/>
                  <a:pt x="66515" y="9164"/>
                </a:cubicBezTo>
                <a:cubicBezTo>
                  <a:pt x="65932" y="9333"/>
                  <a:pt x="64591" y="9531"/>
                  <a:pt x="63946" y="9531"/>
                </a:cubicBezTo>
                <a:cubicBezTo>
                  <a:pt x="63932" y="9531"/>
                  <a:pt x="63919" y="9531"/>
                  <a:pt x="63907" y="9531"/>
                </a:cubicBezTo>
                <a:cubicBezTo>
                  <a:pt x="63797" y="9421"/>
                  <a:pt x="63678" y="9401"/>
                  <a:pt x="63549" y="9401"/>
                </a:cubicBezTo>
                <a:cubicBezTo>
                  <a:pt x="63472" y="9401"/>
                  <a:pt x="63392" y="9408"/>
                  <a:pt x="63309" y="9408"/>
                </a:cubicBezTo>
                <a:cubicBezTo>
                  <a:pt x="63279" y="9408"/>
                  <a:pt x="63249" y="9407"/>
                  <a:pt x="63219" y="9405"/>
                </a:cubicBezTo>
                <a:cubicBezTo>
                  <a:pt x="62961" y="9383"/>
                  <a:pt x="63037" y="9354"/>
                  <a:pt x="62839" y="9303"/>
                </a:cubicBezTo>
                <a:cubicBezTo>
                  <a:pt x="62370" y="9181"/>
                  <a:pt x="61944" y="8991"/>
                  <a:pt x="61475" y="8852"/>
                </a:cubicBezTo>
                <a:cubicBezTo>
                  <a:pt x="60479" y="8560"/>
                  <a:pt x="59217" y="8552"/>
                  <a:pt x="58424" y="7986"/>
                </a:cubicBezTo>
                <a:cubicBezTo>
                  <a:pt x="57985" y="7669"/>
                  <a:pt x="57848" y="7467"/>
                  <a:pt x="57244" y="7467"/>
                </a:cubicBezTo>
                <a:cubicBezTo>
                  <a:pt x="57238" y="7467"/>
                  <a:pt x="57232" y="7467"/>
                  <a:pt x="57225" y="7467"/>
                </a:cubicBezTo>
                <a:cubicBezTo>
                  <a:pt x="56820" y="7467"/>
                  <a:pt x="56508" y="7531"/>
                  <a:pt x="56162" y="7687"/>
                </a:cubicBezTo>
                <a:cubicBezTo>
                  <a:pt x="55816" y="7839"/>
                  <a:pt x="55533" y="8012"/>
                  <a:pt x="55305" y="8235"/>
                </a:cubicBezTo>
                <a:cubicBezTo>
                  <a:pt x="55077" y="8468"/>
                  <a:pt x="54473" y="8885"/>
                  <a:pt x="54106" y="8995"/>
                </a:cubicBezTo>
                <a:cubicBezTo>
                  <a:pt x="53994" y="9028"/>
                  <a:pt x="53876" y="9039"/>
                  <a:pt x="53755" y="9039"/>
                </a:cubicBezTo>
                <a:cubicBezTo>
                  <a:pt x="53539" y="9039"/>
                  <a:pt x="53313" y="9005"/>
                  <a:pt x="53096" y="9005"/>
                </a:cubicBezTo>
                <a:cubicBezTo>
                  <a:pt x="52983" y="9005"/>
                  <a:pt x="52873" y="9014"/>
                  <a:pt x="52768" y="9042"/>
                </a:cubicBezTo>
                <a:cubicBezTo>
                  <a:pt x="52439" y="9126"/>
                  <a:pt x="52063" y="9324"/>
                  <a:pt x="51899" y="9527"/>
                </a:cubicBezTo>
                <a:cubicBezTo>
                  <a:pt x="51667" y="9801"/>
                  <a:pt x="51363" y="10046"/>
                  <a:pt x="51101" y="10312"/>
                </a:cubicBezTo>
                <a:cubicBezTo>
                  <a:pt x="50932" y="10477"/>
                  <a:pt x="50755" y="10818"/>
                  <a:pt x="50514" y="10924"/>
                </a:cubicBezTo>
                <a:cubicBezTo>
                  <a:pt x="50425" y="10962"/>
                  <a:pt x="50327" y="10976"/>
                  <a:pt x="50224" y="10976"/>
                </a:cubicBezTo>
                <a:cubicBezTo>
                  <a:pt x="49901" y="10976"/>
                  <a:pt x="49532" y="10833"/>
                  <a:pt x="49257" y="10814"/>
                </a:cubicBezTo>
                <a:cubicBezTo>
                  <a:pt x="49156" y="10807"/>
                  <a:pt x="49054" y="10805"/>
                  <a:pt x="48951" y="10805"/>
                </a:cubicBezTo>
                <a:cubicBezTo>
                  <a:pt x="48706" y="10805"/>
                  <a:pt x="48458" y="10819"/>
                  <a:pt x="48216" y="10819"/>
                </a:cubicBezTo>
                <a:cubicBezTo>
                  <a:pt x="48194" y="10819"/>
                  <a:pt x="48173" y="10819"/>
                  <a:pt x="48151" y="10818"/>
                </a:cubicBezTo>
                <a:cubicBezTo>
                  <a:pt x="48144" y="10818"/>
                  <a:pt x="48136" y="10818"/>
                  <a:pt x="48129" y="10818"/>
                </a:cubicBezTo>
                <a:cubicBezTo>
                  <a:pt x="47495" y="10818"/>
                  <a:pt x="47242" y="11004"/>
                  <a:pt x="46787" y="11338"/>
                </a:cubicBezTo>
                <a:cubicBezTo>
                  <a:pt x="46315" y="11684"/>
                  <a:pt x="45728" y="11971"/>
                  <a:pt x="45065" y="11979"/>
                </a:cubicBezTo>
                <a:cubicBezTo>
                  <a:pt x="44804" y="11717"/>
                  <a:pt x="44268" y="11625"/>
                  <a:pt x="43909" y="11430"/>
                </a:cubicBezTo>
                <a:cubicBezTo>
                  <a:pt x="43533" y="11228"/>
                  <a:pt x="43242" y="10958"/>
                  <a:pt x="42837" y="10785"/>
                </a:cubicBezTo>
                <a:cubicBezTo>
                  <a:pt x="42178" y="10502"/>
                  <a:pt x="41267" y="10232"/>
                  <a:pt x="40769" y="9789"/>
                </a:cubicBezTo>
                <a:cubicBezTo>
                  <a:pt x="40431" y="9489"/>
                  <a:pt x="40402" y="9400"/>
                  <a:pt x="39933" y="9244"/>
                </a:cubicBezTo>
                <a:cubicBezTo>
                  <a:pt x="39452" y="9080"/>
                  <a:pt x="39030" y="8839"/>
                  <a:pt x="38561" y="8662"/>
                </a:cubicBezTo>
                <a:cubicBezTo>
                  <a:pt x="38152" y="8505"/>
                  <a:pt x="37751" y="8434"/>
                  <a:pt x="37367" y="8244"/>
                </a:cubicBezTo>
                <a:cubicBezTo>
                  <a:pt x="37050" y="8088"/>
                  <a:pt x="36675" y="8024"/>
                  <a:pt x="36371" y="7868"/>
                </a:cubicBezTo>
                <a:cubicBezTo>
                  <a:pt x="36084" y="7720"/>
                  <a:pt x="35966" y="7467"/>
                  <a:pt x="35653" y="7332"/>
                </a:cubicBezTo>
                <a:cubicBezTo>
                  <a:pt x="35118" y="7098"/>
                  <a:pt x="34873" y="6946"/>
                  <a:pt x="34303" y="6946"/>
                </a:cubicBezTo>
                <a:cubicBezTo>
                  <a:pt x="34266" y="6946"/>
                  <a:pt x="34228" y="6947"/>
                  <a:pt x="34189" y="6948"/>
                </a:cubicBezTo>
                <a:cubicBezTo>
                  <a:pt x="33902" y="6961"/>
                  <a:pt x="33923" y="7020"/>
                  <a:pt x="33699" y="7079"/>
                </a:cubicBezTo>
                <a:cubicBezTo>
                  <a:pt x="33243" y="7201"/>
                  <a:pt x="32910" y="7210"/>
                  <a:pt x="32420" y="7210"/>
                </a:cubicBezTo>
                <a:cubicBezTo>
                  <a:pt x="32143" y="7207"/>
                  <a:pt x="31865" y="7200"/>
                  <a:pt x="31588" y="7200"/>
                </a:cubicBezTo>
                <a:cubicBezTo>
                  <a:pt x="31460" y="7200"/>
                  <a:pt x="31332" y="7202"/>
                  <a:pt x="31205" y="7206"/>
                </a:cubicBezTo>
                <a:cubicBezTo>
                  <a:pt x="30238" y="7231"/>
                  <a:pt x="29356" y="7729"/>
                  <a:pt x="28465" y="7856"/>
                </a:cubicBezTo>
                <a:cubicBezTo>
                  <a:pt x="28333" y="7875"/>
                  <a:pt x="28195" y="7882"/>
                  <a:pt x="28056" y="7882"/>
                </a:cubicBezTo>
                <a:cubicBezTo>
                  <a:pt x="27692" y="7882"/>
                  <a:pt x="27312" y="7834"/>
                  <a:pt x="26951" y="7834"/>
                </a:cubicBezTo>
                <a:cubicBezTo>
                  <a:pt x="26632" y="7834"/>
                  <a:pt x="26327" y="7872"/>
                  <a:pt x="26064" y="8012"/>
                </a:cubicBezTo>
                <a:cubicBezTo>
                  <a:pt x="24823" y="8674"/>
                  <a:pt x="23726" y="9130"/>
                  <a:pt x="22459" y="9789"/>
                </a:cubicBezTo>
                <a:cubicBezTo>
                  <a:pt x="21678" y="9569"/>
                  <a:pt x="21704" y="8940"/>
                  <a:pt x="21218" y="8518"/>
                </a:cubicBezTo>
                <a:cubicBezTo>
                  <a:pt x="20657" y="8024"/>
                  <a:pt x="19775" y="8050"/>
                  <a:pt x="19184" y="7590"/>
                </a:cubicBezTo>
                <a:cubicBezTo>
                  <a:pt x="18538" y="7079"/>
                  <a:pt x="17926" y="6518"/>
                  <a:pt x="17411" y="5935"/>
                </a:cubicBezTo>
                <a:cubicBezTo>
                  <a:pt x="17057" y="5534"/>
                  <a:pt x="16736" y="5154"/>
                  <a:pt x="16099" y="5011"/>
                </a:cubicBezTo>
                <a:cubicBezTo>
                  <a:pt x="15858" y="4952"/>
                  <a:pt x="15651" y="4931"/>
                  <a:pt x="15432" y="4829"/>
                </a:cubicBezTo>
                <a:cubicBezTo>
                  <a:pt x="15204" y="4724"/>
                  <a:pt x="15145" y="4551"/>
                  <a:pt x="14841" y="4504"/>
                </a:cubicBezTo>
                <a:cubicBezTo>
                  <a:pt x="14789" y="4496"/>
                  <a:pt x="14739" y="4493"/>
                  <a:pt x="14689" y="4493"/>
                </a:cubicBezTo>
                <a:cubicBezTo>
                  <a:pt x="14606" y="4493"/>
                  <a:pt x="14525" y="4501"/>
                  <a:pt x="14443" y="4501"/>
                </a:cubicBezTo>
                <a:cubicBezTo>
                  <a:pt x="14377" y="4501"/>
                  <a:pt x="14311" y="4496"/>
                  <a:pt x="14242" y="4479"/>
                </a:cubicBezTo>
                <a:cubicBezTo>
                  <a:pt x="14077" y="4441"/>
                  <a:pt x="13908" y="4314"/>
                  <a:pt x="13756" y="4251"/>
                </a:cubicBezTo>
                <a:cubicBezTo>
                  <a:pt x="13148" y="3998"/>
                  <a:pt x="12507" y="3690"/>
                  <a:pt x="11891" y="3458"/>
                </a:cubicBezTo>
                <a:cubicBezTo>
                  <a:pt x="11638" y="3364"/>
                  <a:pt x="11405" y="3347"/>
                  <a:pt x="11168" y="3347"/>
                </a:cubicBezTo>
                <a:cubicBezTo>
                  <a:pt x="11028" y="3347"/>
                  <a:pt x="10888" y="3353"/>
                  <a:pt x="10741" y="3353"/>
                </a:cubicBezTo>
                <a:cubicBezTo>
                  <a:pt x="10653" y="3353"/>
                  <a:pt x="10562" y="3351"/>
                  <a:pt x="10468" y="3344"/>
                </a:cubicBezTo>
                <a:cubicBezTo>
                  <a:pt x="9899" y="3306"/>
                  <a:pt x="9075" y="2989"/>
                  <a:pt x="8679" y="2685"/>
                </a:cubicBezTo>
                <a:cubicBezTo>
                  <a:pt x="8193" y="2318"/>
                  <a:pt x="7763" y="1976"/>
                  <a:pt x="7147" y="1723"/>
                </a:cubicBezTo>
                <a:cubicBezTo>
                  <a:pt x="6256" y="1356"/>
                  <a:pt x="5349" y="1178"/>
                  <a:pt x="4365" y="1018"/>
                </a:cubicBezTo>
                <a:cubicBezTo>
                  <a:pt x="2917" y="777"/>
                  <a:pt x="1444" y="634"/>
                  <a:pt x="1" y="389"/>
                </a:cubicBezTo>
                <a:lnTo>
                  <a:pt x="1" y="23371"/>
                </a:lnTo>
                <a:lnTo>
                  <a:pt x="91358" y="23371"/>
                </a:lnTo>
                <a:lnTo>
                  <a:pt x="91358" y="1"/>
                </a:lnTo>
                <a:close/>
              </a:path>
            </a:pathLst>
          </a:custGeom>
          <a:solidFill>
            <a:srgbClr val="AABAC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hree columns">
  <p:cSld name="BLANK_1_1_1_2">
    <p:spTree>
      <p:nvGrpSpPr>
        <p:cNvPr id="557" name="Shape 5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8" name="Google Shape;558;p27"/>
          <p:cNvSpPr/>
          <p:nvPr/>
        </p:nvSpPr>
        <p:spPr>
          <a:xfrm>
            <a:off x="7550079" y="-416849"/>
            <a:ext cx="2298905" cy="2063165"/>
          </a:xfrm>
          <a:custGeom>
            <a:rect b="b" l="l" r="r" t="t"/>
            <a:pathLst>
              <a:path extrusionOk="0" fill="none" h="11815" w="13165">
                <a:moveTo>
                  <a:pt x="7779" y="0"/>
                </a:moveTo>
                <a:cubicBezTo>
                  <a:pt x="7767" y="68"/>
                  <a:pt x="7754" y="136"/>
                  <a:pt x="7746" y="203"/>
                </a:cubicBezTo>
                <a:cubicBezTo>
                  <a:pt x="7644" y="752"/>
                  <a:pt x="7522" y="1300"/>
                  <a:pt x="7353" y="1832"/>
                </a:cubicBezTo>
                <a:cubicBezTo>
                  <a:pt x="7193" y="2335"/>
                  <a:pt x="6990" y="2837"/>
                  <a:pt x="6682" y="3267"/>
                </a:cubicBezTo>
                <a:cubicBezTo>
                  <a:pt x="6416" y="3639"/>
                  <a:pt x="6066" y="3955"/>
                  <a:pt x="5618" y="4082"/>
                </a:cubicBezTo>
                <a:cubicBezTo>
                  <a:pt x="5407" y="4141"/>
                  <a:pt x="5184" y="4158"/>
                  <a:pt x="4964" y="4133"/>
                </a:cubicBezTo>
                <a:cubicBezTo>
                  <a:pt x="4808" y="4111"/>
                  <a:pt x="4652" y="4069"/>
                  <a:pt x="4521" y="3972"/>
                </a:cubicBezTo>
                <a:cubicBezTo>
                  <a:pt x="4272" y="3786"/>
                  <a:pt x="4209" y="3470"/>
                  <a:pt x="4226" y="3174"/>
                </a:cubicBezTo>
                <a:cubicBezTo>
                  <a:pt x="4247" y="2769"/>
                  <a:pt x="4382" y="2373"/>
                  <a:pt x="4534" y="2001"/>
                </a:cubicBezTo>
                <a:cubicBezTo>
                  <a:pt x="4711" y="1549"/>
                  <a:pt x="4930" y="1119"/>
                  <a:pt x="5162" y="693"/>
                </a:cubicBezTo>
                <a:cubicBezTo>
                  <a:pt x="5289" y="461"/>
                  <a:pt x="5424" y="228"/>
                  <a:pt x="5559" y="0"/>
                </a:cubicBezTo>
                <a:lnTo>
                  <a:pt x="3318" y="0"/>
                </a:lnTo>
                <a:cubicBezTo>
                  <a:pt x="2812" y="655"/>
                  <a:pt x="2356" y="1347"/>
                  <a:pt x="1942" y="2060"/>
                </a:cubicBezTo>
                <a:cubicBezTo>
                  <a:pt x="1554" y="2735"/>
                  <a:pt x="1203" y="3436"/>
                  <a:pt x="895" y="4149"/>
                </a:cubicBezTo>
                <a:cubicBezTo>
                  <a:pt x="773" y="4428"/>
                  <a:pt x="655" y="4711"/>
                  <a:pt x="562" y="4998"/>
                </a:cubicBezTo>
                <a:cubicBezTo>
                  <a:pt x="499" y="5205"/>
                  <a:pt x="440" y="5411"/>
                  <a:pt x="389" y="5622"/>
                </a:cubicBezTo>
                <a:cubicBezTo>
                  <a:pt x="140" y="6597"/>
                  <a:pt x="1" y="7623"/>
                  <a:pt x="55" y="8632"/>
                </a:cubicBezTo>
                <a:cubicBezTo>
                  <a:pt x="102" y="9548"/>
                  <a:pt x="326" y="10561"/>
                  <a:pt x="1035" y="11202"/>
                </a:cubicBezTo>
                <a:cubicBezTo>
                  <a:pt x="1377" y="11510"/>
                  <a:pt x="1811" y="11704"/>
                  <a:pt x="2267" y="11764"/>
                </a:cubicBezTo>
                <a:cubicBezTo>
                  <a:pt x="2698" y="11814"/>
                  <a:pt x="3137" y="11755"/>
                  <a:pt x="3550" y="11620"/>
                </a:cubicBezTo>
                <a:cubicBezTo>
                  <a:pt x="4525" y="11308"/>
                  <a:pt x="5378" y="10654"/>
                  <a:pt x="6125" y="9970"/>
                </a:cubicBezTo>
                <a:cubicBezTo>
                  <a:pt x="6982" y="9185"/>
                  <a:pt x="7741" y="8298"/>
                  <a:pt x="8446" y="7378"/>
                </a:cubicBezTo>
                <a:cubicBezTo>
                  <a:pt x="9058" y="6581"/>
                  <a:pt x="9632" y="5749"/>
                  <a:pt x="10172" y="4896"/>
                </a:cubicBezTo>
                <a:cubicBezTo>
                  <a:pt x="10924" y="3715"/>
                  <a:pt x="11688" y="2537"/>
                  <a:pt x="12405" y="1334"/>
                </a:cubicBezTo>
                <a:cubicBezTo>
                  <a:pt x="12667" y="895"/>
                  <a:pt x="12920" y="452"/>
                  <a:pt x="13165" y="0"/>
                </a:cubicBezTo>
                <a:close/>
              </a:path>
            </a:pathLst>
          </a:custGeom>
          <a:noFill/>
          <a:ln cap="flat" cmpd="sng" w="3475">
            <a:solidFill>
              <a:schemeClr val="accent4"/>
            </a:solidFill>
            <a:prstDash val="solid"/>
            <a:miter lim="422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9" name="Google Shape;559;p27"/>
          <p:cNvSpPr/>
          <p:nvPr/>
        </p:nvSpPr>
        <p:spPr>
          <a:xfrm flipH="1">
            <a:off x="8859016" y="1350888"/>
            <a:ext cx="76465" cy="76465"/>
          </a:xfrm>
          <a:custGeom>
            <a:rect b="b" l="l" r="r" t="t"/>
            <a:pathLst>
              <a:path extrusionOk="0" h="427" w="427">
                <a:moveTo>
                  <a:pt x="216" y="0"/>
                </a:moveTo>
                <a:cubicBezTo>
                  <a:pt x="98" y="0"/>
                  <a:pt x="1" y="97"/>
                  <a:pt x="1" y="211"/>
                </a:cubicBezTo>
                <a:cubicBezTo>
                  <a:pt x="1" y="329"/>
                  <a:pt x="98" y="426"/>
                  <a:pt x="216" y="426"/>
                </a:cubicBezTo>
                <a:cubicBezTo>
                  <a:pt x="334" y="426"/>
                  <a:pt x="427" y="329"/>
                  <a:pt x="427" y="211"/>
                </a:cubicBezTo>
                <a:cubicBezTo>
                  <a:pt x="427" y="97"/>
                  <a:pt x="334" y="0"/>
                  <a:pt x="216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0" name="Google Shape;560;p27"/>
          <p:cNvSpPr/>
          <p:nvPr/>
        </p:nvSpPr>
        <p:spPr>
          <a:xfrm flipH="1">
            <a:off x="1045418" y="375857"/>
            <a:ext cx="75749" cy="75749"/>
          </a:xfrm>
          <a:custGeom>
            <a:rect b="b" l="l" r="r" t="t"/>
            <a:pathLst>
              <a:path extrusionOk="0" h="423" w="423">
                <a:moveTo>
                  <a:pt x="212" y="0"/>
                </a:moveTo>
                <a:cubicBezTo>
                  <a:pt x="94" y="0"/>
                  <a:pt x="1" y="93"/>
                  <a:pt x="1" y="211"/>
                </a:cubicBezTo>
                <a:cubicBezTo>
                  <a:pt x="1" y="329"/>
                  <a:pt x="94" y="422"/>
                  <a:pt x="212" y="422"/>
                </a:cubicBezTo>
                <a:cubicBezTo>
                  <a:pt x="330" y="422"/>
                  <a:pt x="423" y="329"/>
                  <a:pt x="423" y="211"/>
                </a:cubicBezTo>
                <a:cubicBezTo>
                  <a:pt x="423" y="93"/>
                  <a:pt x="330" y="0"/>
                  <a:pt x="212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1" name="Google Shape;561;p27"/>
          <p:cNvSpPr/>
          <p:nvPr/>
        </p:nvSpPr>
        <p:spPr>
          <a:xfrm flipH="1">
            <a:off x="124712" y="2419711"/>
            <a:ext cx="76465" cy="76465"/>
          </a:xfrm>
          <a:custGeom>
            <a:rect b="b" l="l" r="r" t="t"/>
            <a:pathLst>
              <a:path extrusionOk="0" h="427" w="427">
                <a:moveTo>
                  <a:pt x="211" y="0"/>
                </a:moveTo>
                <a:cubicBezTo>
                  <a:pt x="97" y="0"/>
                  <a:pt x="0" y="97"/>
                  <a:pt x="0" y="216"/>
                </a:cubicBezTo>
                <a:cubicBezTo>
                  <a:pt x="0" y="329"/>
                  <a:pt x="97" y="427"/>
                  <a:pt x="211" y="427"/>
                </a:cubicBezTo>
                <a:cubicBezTo>
                  <a:pt x="329" y="427"/>
                  <a:pt x="427" y="329"/>
                  <a:pt x="427" y="216"/>
                </a:cubicBezTo>
                <a:cubicBezTo>
                  <a:pt x="427" y="97"/>
                  <a:pt x="329" y="0"/>
                  <a:pt x="211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2" name="Google Shape;562;p27"/>
          <p:cNvSpPr/>
          <p:nvPr/>
        </p:nvSpPr>
        <p:spPr>
          <a:xfrm flipH="1">
            <a:off x="8859382" y="375489"/>
            <a:ext cx="75749" cy="76465"/>
          </a:xfrm>
          <a:custGeom>
            <a:rect b="b" l="l" r="r" t="t"/>
            <a:pathLst>
              <a:path extrusionOk="0" h="427" w="423">
                <a:moveTo>
                  <a:pt x="212" y="0"/>
                </a:moveTo>
                <a:cubicBezTo>
                  <a:pt x="94" y="0"/>
                  <a:pt x="1" y="97"/>
                  <a:pt x="1" y="215"/>
                </a:cubicBezTo>
                <a:cubicBezTo>
                  <a:pt x="1" y="329"/>
                  <a:pt x="94" y="426"/>
                  <a:pt x="212" y="426"/>
                </a:cubicBezTo>
                <a:cubicBezTo>
                  <a:pt x="330" y="426"/>
                  <a:pt x="423" y="329"/>
                  <a:pt x="423" y="215"/>
                </a:cubicBezTo>
                <a:cubicBezTo>
                  <a:pt x="423" y="97"/>
                  <a:pt x="330" y="0"/>
                  <a:pt x="212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3" name="Google Shape;563;p27"/>
          <p:cNvSpPr/>
          <p:nvPr/>
        </p:nvSpPr>
        <p:spPr>
          <a:xfrm flipH="1">
            <a:off x="201187" y="991001"/>
            <a:ext cx="76465" cy="76465"/>
          </a:xfrm>
          <a:custGeom>
            <a:rect b="b" l="l" r="r" t="t"/>
            <a:pathLst>
              <a:path extrusionOk="0" h="427" w="427">
                <a:moveTo>
                  <a:pt x="211" y="0"/>
                </a:moveTo>
                <a:cubicBezTo>
                  <a:pt x="97" y="0"/>
                  <a:pt x="0" y="97"/>
                  <a:pt x="0" y="215"/>
                </a:cubicBezTo>
                <a:cubicBezTo>
                  <a:pt x="0" y="329"/>
                  <a:pt x="97" y="427"/>
                  <a:pt x="211" y="427"/>
                </a:cubicBezTo>
                <a:cubicBezTo>
                  <a:pt x="329" y="427"/>
                  <a:pt x="427" y="329"/>
                  <a:pt x="427" y="215"/>
                </a:cubicBezTo>
                <a:cubicBezTo>
                  <a:pt x="427" y="97"/>
                  <a:pt x="329" y="0"/>
                  <a:pt x="211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4" name="Google Shape;564;p27"/>
          <p:cNvSpPr/>
          <p:nvPr/>
        </p:nvSpPr>
        <p:spPr>
          <a:xfrm flipH="1">
            <a:off x="8580691" y="2845014"/>
            <a:ext cx="75749" cy="75749"/>
          </a:xfrm>
          <a:custGeom>
            <a:rect b="b" l="l" r="r" t="t"/>
            <a:pathLst>
              <a:path extrusionOk="0" h="423" w="423">
                <a:moveTo>
                  <a:pt x="211" y="0"/>
                </a:moveTo>
                <a:cubicBezTo>
                  <a:pt x="93" y="0"/>
                  <a:pt x="0" y="93"/>
                  <a:pt x="0" y="211"/>
                </a:cubicBezTo>
                <a:cubicBezTo>
                  <a:pt x="0" y="330"/>
                  <a:pt x="93" y="422"/>
                  <a:pt x="211" y="422"/>
                </a:cubicBezTo>
                <a:cubicBezTo>
                  <a:pt x="330" y="422"/>
                  <a:pt x="422" y="330"/>
                  <a:pt x="422" y="211"/>
                </a:cubicBezTo>
                <a:cubicBezTo>
                  <a:pt x="422" y="93"/>
                  <a:pt x="330" y="0"/>
                  <a:pt x="211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5" name="Google Shape;565;p27"/>
          <p:cNvSpPr/>
          <p:nvPr/>
        </p:nvSpPr>
        <p:spPr>
          <a:xfrm flipH="1">
            <a:off x="8935667" y="3999024"/>
            <a:ext cx="75749" cy="76465"/>
          </a:xfrm>
          <a:custGeom>
            <a:rect b="b" l="l" r="r" t="t"/>
            <a:pathLst>
              <a:path extrusionOk="0" h="427" w="423">
                <a:moveTo>
                  <a:pt x="211" y="0"/>
                </a:moveTo>
                <a:cubicBezTo>
                  <a:pt x="93" y="0"/>
                  <a:pt x="0" y="97"/>
                  <a:pt x="0" y="211"/>
                </a:cubicBezTo>
                <a:cubicBezTo>
                  <a:pt x="0" y="330"/>
                  <a:pt x="93" y="427"/>
                  <a:pt x="211" y="427"/>
                </a:cubicBezTo>
                <a:cubicBezTo>
                  <a:pt x="329" y="427"/>
                  <a:pt x="422" y="330"/>
                  <a:pt x="422" y="211"/>
                </a:cubicBezTo>
                <a:cubicBezTo>
                  <a:pt x="422" y="97"/>
                  <a:pt x="329" y="0"/>
                  <a:pt x="211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6" name="Google Shape;566;p27"/>
          <p:cNvSpPr/>
          <p:nvPr/>
        </p:nvSpPr>
        <p:spPr>
          <a:xfrm flipH="1">
            <a:off x="2427612" y="223106"/>
            <a:ext cx="75749" cy="76465"/>
          </a:xfrm>
          <a:custGeom>
            <a:rect b="b" l="l" r="r" t="t"/>
            <a:pathLst>
              <a:path extrusionOk="0" h="427" w="423">
                <a:moveTo>
                  <a:pt x="211" y="1"/>
                </a:moveTo>
                <a:cubicBezTo>
                  <a:pt x="93" y="1"/>
                  <a:pt x="0" y="98"/>
                  <a:pt x="0" y="212"/>
                </a:cubicBezTo>
                <a:cubicBezTo>
                  <a:pt x="0" y="330"/>
                  <a:pt x="93" y="427"/>
                  <a:pt x="211" y="427"/>
                </a:cubicBezTo>
                <a:cubicBezTo>
                  <a:pt x="330" y="427"/>
                  <a:pt x="422" y="330"/>
                  <a:pt x="422" y="212"/>
                </a:cubicBezTo>
                <a:cubicBezTo>
                  <a:pt x="422" y="98"/>
                  <a:pt x="330" y="1"/>
                  <a:pt x="211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7" name="Google Shape;567;p27"/>
          <p:cNvSpPr/>
          <p:nvPr/>
        </p:nvSpPr>
        <p:spPr>
          <a:xfrm flipH="1">
            <a:off x="6473008" y="286915"/>
            <a:ext cx="76465" cy="76465"/>
          </a:xfrm>
          <a:custGeom>
            <a:rect b="b" l="l" r="r" t="t"/>
            <a:pathLst>
              <a:path extrusionOk="0" h="427" w="427">
                <a:moveTo>
                  <a:pt x="215" y="0"/>
                </a:moveTo>
                <a:cubicBezTo>
                  <a:pt x="97" y="0"/>
                  <a:pt x="0" y="97"/>
                  <a:pt x="0" y="216"/>
                </a:cubicBezTo>
                <a:cubicBezTo>
                  <a:pt x="0" y="330"/>
                  <a:pt x="97" y="427"/>
                  <a:pt x="215" y="427"/>
                </a:cubicBezTo>
                <a:cubicBezTo>
                  <a:pt x="329" y="427"/>
                  <a:pt x="427" y="330"/>
                  <a:pt x="427" y="216"/>
                </a:cubicBezTo>
                <a:cubicBezTo>
                  <a:pt x="427" y="97"/>
                  <a:pt x="329" y="0"/>
                  <a:pt x="215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8" name="Google Shape;568;p27"/>
          <p:cNvSpPr/>
          <p:nvPr/>
        </p:nvSpPr>
        <p:spPr>
          <a:xfrm flipH="1">
            <a:off x="7476542" y="108765"/>
            <a:ext cx="76465" cy="76465"/>
          </a:xfrm>
          <a:custGeom>
            <a:rect b="b" l="l" r="r" t="t"/>
            <a:pathLst>
              <a:path extrusionOk="0" h="427" w="427">
                <a:moveTo>
                  <a:pt x="216" y="1"/>
                </a:moveTo>
                <a:cubicBezTo>
                  <a:pt x="97" y="1"/>
                  <a:pt x="0" y="98"/>
                  <a:pt x="0" y="216"/>
                </a:cubicBezTo>
                <a:cubicBezTo>
                  <a:pt x="0" y="334"/>
                  <a:pt x="97" y="427"/>
                  <a:pt x="216" y="427"/>
                </a:cubicBezTo>
                <a:cubicBezTo>
                  <a:pt x="334" y="427"/>
                  <a:pt x="427" y="334"/>
                  <a:pt x="427" y="216"/>
                </a:cubicBezTo>
                <a:cubicBezTo>
                  <a:pt x="427" y="98"/>
                  <a:pt x="334" y="1"/>
                  <a:pt x="216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9" name="Google Shape;569;p27"/>
          <p:cNvSpPr/>
          <p:nvPr/>
        </p:nvSpPr>
        <p:spPr>
          <a:xfrm flipH="1">
            <a:off x="124702" y="286827"/>
            <a:ext cx="76465" cy="76644"/>
          </a:xfrm>
          <a:custGeom>
            <a:rect b="b" l="l" r="r" t="t"/>
            <a:pathLst>
              <a:path extrusionOk="0" h="428" w="427">
                <a:moveTo>
                  <a:pt x="216" y="1"/>
                </a:moveTo>
                <a:cubicBezTo>
                  <a:pt x="97" y="1"/>
                  <a:pt x="0" y="94"/>
                  <a:pt x="0" y="212"/>
                </a:cubicBezTo>
                <a:cubicBezTo>
                  <a:pt x="0" y="330"/>
                  <a:pt x="97" y="427"/>
                  <a:pt x="216" y="427"/>
                </a:cubicBezTo>
                <a:cubicBezTo>
                  <a:pt x="334" y="427"/>
                  <a:pt x="427" y="330"/>
                  <a:pt x="427" y="212"/>
                </a:cubicBezTo>
                <a:cubicBezTo>
                  <a:pt x="427" y="94"/>
                  <a:pt x="334" y="1"/>
                  <a:pt x="216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0" name="Google Shape;570;p27"/>
          <p:cNvSpPr/>
          <p:nvPr/>
        </p:nvSpPr>
        <p:spPr>
          <a:xfrm>
            <a:off x="2845450" y="129824"/>
            <a:ext cx="1782751" cy="309752"/>
          </a:xfrm>
          <a:custGeom>
            <a:rect b="b" l="l" r="r" t="t"/>
            <a:pathLst>
              <a:path extrusionOk="0" h="2888" w="16622">
                <a:moveTo>
                  <a:pt x="13304" y="0"/>
                </a:moveTo>
                <a:cubicBezTo>
                  <a:pt x="12335" y="0"/>
                  <a:pt x="11430" y="1520"/>
                  <a:pt x="11430" y="1520"/>
                </a:cubicBezTo>
                <a:cubicBezTo>
                  <a:pt x="11430" y="1520"/>
                  <a:pt x="10159" y="176"/>
                  <a:pt x="8956" y="176"/>
                </a:cubicBezTo>
                <a:cubicBezTo>
                  <a:pt x="8303" y="176"/>
                  <a:pt x="7671" y="572"/>
                  <a:pt x="7273" y="1794"/>
                </a:cubicBezTo>
                <a:cubicBezTo>
                  <a:pt x="7273" y="1794"/>
                  <a:pt x="6593" y="940"/>
                  <a:pt x="5626" y="940"/>
                </a:cubicBezTo>
                <a:cubicBezTo>
                  <a:pt x="5495" y="940"/>
                  <a:pt x="5358" y="956"/>
                  <a:pt x="5217" y="992"/>
                </a:cubicBezTo>
                <a:cubicBezTo>
                  <a:pt x="3976" y="1304"/>
                  <a:pt x="4348" y="2115"/>
                  <a:pt x="4306" y="2410"/>
                </a:cubicBezTo>
                <a:lnTo>
                  <a:pt x="1" y="2887"/>
                </a:lnTo>
                <a:lnTo>
                  <a:pt x="16622" y="2739"/>
                </a:lnTo>
                <a:lnTo>
                  <a:pt x="13418" y="2360"/>
                </a:lnTo>
                <a:cubicBezTo>
                  <a:pt x="13418" y="2360"/>
                  <a:pt x="15313" y="1802"/>
                  <a:pt x="14110" y="418"/>
                </a:cubicBezTo>
                <a:cubicBezTo>
                  <a:pt x="13849" y="118"/>
                  <a:pt x="13574" y="0"/>
                  <a:pt x="13304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1" name="Google Shape;571;p27"/>
          <p:cNvSpPr/>
          <p:nvPr/>
        </p:nvSpPr>
        <p:spPr>
          <a:xfrm>
            <a:off x="-1351351" y="2845037"/>
            <a:ext cx="2250702" cy="391064"/>
          </a:xfrm>
          <a:custGeom>
            <a:rect b="b" l="l" r="r" t="t"/>
            <a:pathLst>
              <a:path extrusionOk="0" h="2888" w="16622">
                <a:moveTo>
                  <a:pt x="13304" y="0"/>
                </a:moveTo>
                <a:cubicBezTo>
                  <a:pt x="12335" y="0"/>
                  <a:pt x="11430" y="1520"/>
                  <a:pt x="11430" y="1520"/>
                </a:cubicBezTo>
                <a:cubicBezTo>
                  <a:pt x="11430" y="1520"/>
                  <a:pt x="10159" y="176"/>
                  <a:pt x="8956" y="176"/>
                </a:cubicBezTo>
                <a:cubicBezTo>
                  <a:pt x="8303" y="176"/>
                  <a:pt x="7671" y="572"/>
                  <a:pt x="7273" y="1794"/>
                </a:cubicBezTo>
                <a:cubicBezTo>
                  <a:pt x="7273" y="1794"/>
                  <a:pt x="6593" y="940"/>
                  <a:pt x="5626" y="940"/>
                </a:cubicBezTo>
                <a:cubicBezTo>
                  <a:pt x="5495" y="940"/>
                  <a:pt x="5358" y="956"/>
                  <a:pt x="5217" y="992"/>
                </a:cubicBezTo>
                <a:cubicBezTo>
                  <a:pt x="3976" y="1304"/>
                  <a:pt x="4348" y="2115"/>
                  <a:pt x="4306" y="2410"/>
                </a:cubicBezTo>
                <a:lnTo>
                  <a:pt x="1" y="2887"/>
                </a:lnTo>
                <a:lnTo>
                  <a:pt x="16622" y="2739"/>
                </a:lnTo>
                <a:lnTo>
                  <a:pt x="13418" y="2360"/>
                </a:lnTo>
                <a:cubicBezTo>
                  <a:pt x="13418" y="2360"/>
                  <a:pt x="15313" y="1802"/>
                  <a:pt x="14110" y="418"/>
                </a:cubicBezTo>
                <a:cubicBezTo>
                  <a:pt x="13849" y="118"/>
                  <a:pt x="13574" y="0"/>
                  <a:pt x="13304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2" name="Google Shape;572;p27"/>
          <p:cNvSpPr/>
          <p:nvPr/>
        </p:nvSpPr>
        <p:spPr>
          <a:xfrm>
            <a:off x="8318874" y="1940650"/>
            <a:ext cx="2250702" cy="391064"/>
          </a:xfrm>
          <a:custGeom>
            <a:rect b="b" l="l" r="r" t="t"/>
            <a:pathLst>
              <a:path extrusionOk="0" h="2888" w="16622">
                <a:moveTo>
                  <a:pt x="13304" y="0"/>
                </a:moveTo>
                <a:cubicBezTo>
                  <a:pt x="12335" y="0"/>
                  <a:pt x="11430" y="1520"/>
                  <a:pt x="11430" y="1520"/>
                </a:cubicBezTo>
                <a:cubicBezTo>
                  <a:pt x="11430" y="1520"/>
                  <a:pt x="10159" y="176"/>
                  <a:pt x="8956" y="176"/>
                </a:cubicBezTo>
                <a:cubicBezTo>
                  <a:pt x="8303" y="176"/>
                  <a:pt x="7671" y="572"/>
                  <a:pt x="7273" y="1794"/>
                </a:cubicBezTo>
                <a:cubicBezTo>
                  <a:pt x="7273" y="1794"/>
                  <a:pt x="6593" y="940"/>
                  <a:pt x="5626" y="940"/>
                </a:cubicBezTo>
                <a:cubicBezTo>
                  <a:pt x="5495" y="940"/>
                  <a:pt x="5358" y="956"/>
                  <a:pt x="5217" y="992"/>
                </a:cubicBezTo>
                <a:cubicBezTo>
                  <a:pt x="3976" y="1304"/>
                  <a:pt x="4348" y="2115"/>
                  <a:pt x="4306" y="2410"/>
                </a:cubicBezTo>
                <a:lnTo>
                  <a:pt x="1" y="2887"/>
                </a:lnTo>
                <a:lnTo>
                  <a:pt x="16622" y="2739"/>
                </a:lnTo>
                <a:lnTo>
                  <a:pt x="13418" y="2360"/>
                </a:lnTo>
                <a:cubicBezTo>
                  <a:pt x="13418" y="2360"/>
                  <a:pt x="15313" y="1802"/>
                  <a:pt x="14110" y="418"/>
                </a:cubicBezTo>
                <a:cubicBezTo>
                  <a:pt x="13849" y="118"/>
                  <a:pt x="13574" y="0"/>
                  <a:pt x="13304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3" name="Google Shape;573;p27"/>
          <p:cNvSpPr txBox="1"/>
          <p:nvPr>
            <p:ph idx="1" type="subTitle"/>
          </p:nvPr>
        </p:nvSpPr>
        <p:spPr>
          <a:xfrm>
            <a:off x="3358488" y="3096550"/>
            <a:ext cx="2427000" cy="8820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4" name="Google Shape;574;p27"/>
          <p:cNvSpPr txBox="1"/>
          <p:nvPr>
            <p:ph idx="2" type="subTitle"/>
          </p:nvPr>
        </p:nvSpPr>
        <p:spPr>
          <a:xfrm>
            <a:off x="5918600" y="3096550"/>
            <a:ext cx="2427000" cy="8820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5" name="Google Shape;575;p27"/>
          <p:cNvSpPr txBox="1"/>
          <p:nvPr>
            <p:ph idx="3" type="subTitle"/>
          </p:nvPr>
        </p:nvSpPr>
        <p:spPr>
          <a:xfrm>
            <a:off x="6056900" y="2490549"/>
            <a:ext cx="2150400" cy="506700"/>
          </a:xfrm>
          <a:prstGeom prst="rect">
            <a:avLst/>
          </a:prstGeom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200">
                <a:solidFill>
                  <a:schemeClr val="dk2"/>
                </a:solidFill>
                <a:latin typeface="Lobster Two"/>
                <a:ea typeface="Lobster Two"/>
                <a:cs typeface="Lobster Two"/>
                <a:sym typeface="Lobster Two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/>
        </p:txBody>
      </p:sp>
      <p:sp>
        <p:nvSpPr>
          <p:cNvPr id="576" name="Google Shape;576;p27"/>
          <p:cNvSpPr/>
          <p:nvPr/>
        </p:nvSpPr>
        <p:spPr>
          <a:xfrm flipH="1">
            <a:off x="201171" y="-836458"/>
            <a:ext cx="9771002" cy="5547058"/>
          </a:xfrm>
          <a:custGeom>
            <a:rect b="b" l="l" r="r" t="t"/>
            <a:pathLst>
              <a:path extrusionOk="0" fill="none" h="31766" w="55955">
                <a:moveTo>
                  <a:pt x="4154" y="24135"/>
                </a:moveTo>
                <a:cubicBezTo>
                  <a:pt x="6024" y="26228"/>
                  <a:pt x="8134" y="28229"/>
                  <a:pt x="10624" y="29567"/>
                </a:cubicBezTo>
                <a:cubicBezTo>
                  <a:pt x="12823" y="30749"/>
                  <a:pt x="15385" y="31302"/>
                  <a:pt x="17778" y="30365"/>
                </a:cubicBezTo>
                <a:cubicBezTo>
                  <a:pt x="19150" y="29829"/>
                  <a:pt x="20323" y="28887"/>
                  <a:pt x="21302" y="27798"/>
                </a:cubicBezTo>
                <a:cubicBezTo>
                  <a:pt x="22299" y="26697"/>
                  <a:pt x="23100" y="25304"/>
                  <a:pt x="24388" y="24502"/>
                </a:cubicBezTo>
                <a:cubicBezTo>
                  <a:pt x="25869" y="23582"/>
                  <a:pt x="27574" y="23894"/>
                  <a:pt x="29060" y="24637"/>
                </a:cubicBezTo>
                <a:cubicBezTo>
                  <a:pt x="30807" y="25511"/>
                  <a:pt x="32272" y="26845"/>
                  <a:pt x="33880" y="27938"/>
                </a:cubicBezTo>
                <a:cubicBezTo>
                  <a:pt x="36970" y="30035"/>
                  <a:pt x="40785" y="31766"/>
                  <a:pt x="44516" y="30343"/>
                </a:cubicBezTo>
                <a:cubicBezTo>
                  <a:pt x="46272" y="29677"/>
                  <a:pt x="47935" y="28457"/>
                  <a:pt x="48830" y="26777"/>
                </a:cubicBezTo>
                <a:cubicBezTo>
                  <a:pt x="49590" y="25355"/>
                  <a:pt x="49801" y="23713"/>
                  <a:pt x="49788" y="22122"/>
                </a:cubicBezTo>
                <a:cubicBezTo>
                  <a:pt x="49763" y="18597"/>
                  <a:pt x="48762" y="15157"/>
                  <a:pt x="48910" y="11625"/>
                </a:cubicBezTo>
                <a:cubicBezTo>
                  <a:pt x="49058" y="8100"/>
                  <a:pt x="50083" y="4293"/>
                  <a:pt x="53017" y="2078"/>
                </a:cubicBezTo>
                <a:cubicBezTo>
                  <a:pt x="53916" y="1402"/>
                  <a:pt x="54908" y="896"/>
                  <a:pt x="55954" y="516"/>
                </a:cubicBezTo>
                <a:lnTo>
                  <a:pt x="55954" y="1"/>
                </a:lnTo>
                <a:cubicBezTo>
                  <a:pt x="55144" y="77"/>
                  <a:pt x="54342" y="263"/>
                  <a:pt x="53582" y="507"/>
                </a:cubicBezTo>
                <a:cubicBezTo>
                  <a:pt x="52147" y="972"/>
                  <a:pt x="50864" y="1731"/>
                  <a:pt x="49826" y="2829"/>
                </a:cubicBezTo>
                <a:cubicBezTo>
                  <a:pt x="47813" y="4956"/>
                  <a:pt x="46960" y="7813"/>
                  <a:pt x="45783" y="10422"/>
                </a:cubicBezTo>
                <a:cubicBezTo>
                  <a:pt x="44732" y="12747"/>
                  <a:pt x="43415" y="15014"/>
                  <a:pt x="41309" y="16533"/>
                </a:cubicBezTo>
                <a:cubicBezTo>
                  <a:pt x="40194" y="17335"/>
                  <a:pt x="38890" y="17930"/>
                  <a:pt x="37556" y="18247"/>
                </a:cubicBezTo>
                <a:cubicBezTo>
                  <a:pt x="36109" y="18589"/>
                  <a:pt x="34699" y="18374"/>
                  <a:pt x="33319" y="17867"/>
                </a:cubicBezTo>
                <a:cubicBezTo>
                  <a:pt x="31918" y="17356"/>
                  <a:pt x="30575" y="16711"/>
                  <a:pt x="29094" y="16449"/>
                </a:cubicBezTo>
                <a:cubicBezTo>
                  <a:pt x="27963" y="16246"/>
                  <a:pt x="26785" y="16272"/>
                  <a:pt x="25692" y="16652"/>
                </a:cubicBezTo>
                <a:cubicBezTo>
                  <a:pt x="23772" y="17318"/>
                  <a:pt x="22404" y="18918"/>
                  <a:pt x="21070" y="20366"/>
                </a:cubicBezTo>
                <a:cubicBezTo>
                  <a:pt x="19715" y="21839"/>
                  <a:pt x="18264" y="23291"/>
                  <a:pt x="16322" y="23936"/>
                </a:cubicBezTo>
                <a:cubicBezTo>
                  <a:pt x="13882" y="24747"/>
                  <a:pt x="11093" y="24375"/>
                  <a:pt x="8767" y="23379"/>
                </a:cubicBezTo>
                <a:cubicBezTo>
                  <a:pt x="6268" y="22303"/>
                  <a:pt x="4137" y="20518"/>
                  <a:pt x="2229" y="18610"/>
                </a:cubicBezTo>
                <a:cubicBezTo>
                  <a:pt x="1461" y="17842"/>
                  <a:pt x="727" y="17044"/>
                  <a:pt x="1" y="16238"/>
                </a:cubicBezTo>
                <a:lnTo>
                  <a:pt x="1" y="18770"/>
                </a:lnTo>
                <a:cubicBezTo>
                  <a:pt x="1271" y="20644"/>
                  <a:pt x="2647" y="22451"/>
                  <a:pt x="4154" y="24135"/>
                </a:cubicBezTo>
                <a:close/>
              </a:path>
            </a:pathLst>
          </a:custGeom>
          <a:noFill/>
          <a:ln cap="flat" cmpd="sng" w="3475">
            <a:solidFill>
              <a:schemeClr val="accent4"/>
            </a:solidFill>
            <a:prstDash val="solid"/>
            <a:miter lim="422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7" name="Google Shape;577;p27"/>
          <p:cNvSpPr txBox="1"/>
          <p:nvPr>
            <p:ph idx="4" type="subTitle"/>
          </p:nvPr>
        </p:nvSpPr>
        <p:spPr>
          <a:xfrm>
            <a:off x="3496725" y="2490627"/>
            <a:ext cx="2150400" cy="506700"/>
          </a:xfrm>
          <a:prstGeom prst="rect">
            <a:avLst/>
          </a:prstGeom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200">
                <a:solidFill>
                  <a:schemeClr val="dk2"/>
                </a:solidFill>
                <a:latin typeface="Lobster Two"/>
                <a:ea typeface="Lobster Two"/>
                <a:cs typeface="Lobster Two"/>
                <a:sym typeface="Lobster Two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/>
        </p:txBody>
      </p:sp>
      <p:sp>
        <p:nvSpPr>
          <p:cNvPr id="578" name="Google Shape;578;p27"/>
          <p:cNvSpPr txBox="1"/>
          <p:nvPr>
            <p:ph idx="5" type="subTitle"/>
          </p:nvPr>
        </p:nvSpPr>
        <p:spPr>
          <a:xfrm>
            <a:off x="798400" y="3096550"/>
            <a:ext cx="2427000" cy="8820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9" name="Google Shape;579;p27"/>
          <p:cNvSpPr txBox="1"/>
          <p:nvPr>
            <p:ph idx="6" type="subTitle"/>
          </p:nvPr>
        </p:nvSpPr>
        <p:spPr>
          <a:xfrm>
            <a:off x="936900" y="2490627"/>
            <a:ext cx="2150400" cy="506700"/>
          </a:xfrm>
          <a:prstGeom prst="rect">
            <a:avLst/>
          </a:prstGeom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200">
                <a:solidFill>
                  <a:schemeClr val="dk2"/>
                </a:solidFill>
                <a:latin typeface="Lobster Two"/>
                <a:ea typeface="Lobster Two"/>
                <a:cs typeface="Lobster Two"/>
                <a:sym typeface="Lobster Two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/>
        </p:txBody>
      </p:sp>
      <p:sp>
        <p:nvSpPr>
          <p:cNvPr id="580" name="Google Shape;580;p27"/>
          <p:cNvSpPr txBox="1"/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None/>
              <a:defRPr b="1">
                <a:solidFill>
                  <a:schemeClr val="dk2"/>
                </a:solidFill>
                <a:latin typeface="Lobster Two"/>
                <a:ea typeface="Lobster Two"/>
                <a:cs typeface="Lobster Two"/>
                <a:sym typeface="Lobster Tw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None/>
              <a:defRPr>
                <a:solidFill>
                  <a:schemeClr val="dk2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None/>
              <a:defRPr>
                <a:solidFill>
                  <a:schemeClr val="dk2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None/>
              <a:defRPr>
                <a:solidFill>
                  <a:schemeClr val="dk2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None/>
              <a:defRPr>
                <a:solidFill>
                  <a:schemeClr val="dk2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None/>
              <a:defRPr>
                <a:solidFill>
                  <a:schemeClr val="dk2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None/>
              <a:defRPr>
                <a:solidFill>
                  <a:schemeClr val="dk2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None/>
              <a:defRPr>
                <a:solidFill>
                  <a:schemeClr val="dk2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None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581" name="Google Shape;581;p27"/>
          <p:cNvSpPr/>
          <p:nvPr/>
        </p:nvSpPr>
        <p:spPr>
          <a:xfrm>
            <a:off x="7008104" y="-2606001"/>
            <a:ext cx="3698475" cy="3699223"/>
          </a:xfrm>
          <a:custGeom>
            <a:rect b="b" l="l" r="r" t="t"/>
            <a:pathLst>
              <a:path extrusionOk="0" h="19783" w="19779">
                <a:moveTo>
                  <a:pt x="9889" y="1"/>
                </a:moveTo>
                <a:cubicBezTo>
                  <a:pt x="8100" y="1"/>
                  <a:pt x="6424" y="473"/>
                  <a:pt x="4976" y="1305"/>
                </a:cubicBezTo>
                <a:cubicBezTo>
                  <a:pt x="4660" y="1486"/>
                  <a:pt x="4352" y="1685"/>
                  <a:pt x="4056" y="1900"/>
                </a:cubicBezTo>
                <a:cubicBezTo>
                  <a:pt x="3871" y="2035"/>
                  <a:pt x="3693" y="2178"/>
                  <a:pt x="3516" y="2326"/>
                </a:cubicBezTo>
                <a:cubicBezTo>
                  <a:pt x="3465" y="2373"/>
                  <a:pt x="3411" y="2415"/>
                  <a:pt x="3360" y="2461"/>
                </a:cubicBezTo>
                <a:cubicBezTo>
                  <a:pt x="3039" y="2744"/>
                  <a:pt x="2739" y="3044"/>
                  <a:pt x="2457" y="3364"/>
                </a:cubicBezTo>
                <a:cubicBezTo>
                  <a:pt x="2427" y="3398"/>
                  <a:pt x="2398" y="3432"/>
                  <a:pt x="2368" y="3466"/>
                </a:cubicBezTo>
                <a:cubicBezTo>
                  <a:pt x="2368" y="3466"/>
                  <a:pt x="2368" y="3470"/>
                  <a:pt x="2364" y="3470"/>
                </a:cubicBezTo>
                <a:cubicBezTo>
                  <a:pt x="2225" y="3639"/>
                  <a:pt x="2085" y="3808"/>
                  <a:pt x="1954" y="3985"/>
                </a:cubicBezTo>
                <a:cubicBezTo>
                  <a:pt x="1929" y="4019"/>
                  <a:pt x="1904" y="4052"/>
                  <a:pt x="1883" y="4086"/>
                </a:cubicBezTo>
                <a:cubicBezTo>
                  <a:pt x="1646" y="4407"/>
                  <a:pt x="1435" y="4740"/>
                  <a:pt x="1241" y="5091"/>
                </a:cubicBezTo>
                <a:cubicBezTo>
                  <a:pt x="1212" y="5141"/>
                  <a:pt x="1182" y="5196"/>
                  <a:pt x="1157" y="5247"/>
                </a:cubicBezTo>
                <a:cubicBezTo>
                  <a:pt x="1127" y="5302"/>
                  <a:pt x="1098" y="5357"/>
                  <a:pt x="1068" y="5411"/>
                </a:cubicBezTo>
                <a:cubicBezTo>
                  <a:pt x="920" y="5698"/>
                  <a:pt x="789" y="5998"/>
                  <a:pt x="671" y="6302"/>
                </a:cubicBezTo>
                <a:cubicBezTo>
                  <a:pt x="629" y="6403"/>
                  <a:pt x="591" y="6505"/>
                  <a:pt x="557" y="6610"/>
                </a:cubicBezTo>
                <a:cubicBezTo>
                  <a:pt x="532" y="6682"/>
                  <a:pt x="507" y="6754"/>
                  <a:pt x="486" y="6825"/>
                </a:cubicBezTo>
                <a:cubicBezTo>
                  <a:pt x="329" y="7302"/>
                  <a:pt x="207" y="7800"/>
                  <a:pt x="127" y="8311"/>
                </a:cubicBezTo>
                <a:cubicBezTo>
                  <a:pt x="106" y="8438"/>
                  <a:pt x="85" y="8569"/>
                  <a:pt x="68" y="8699"/>
                </a:cubicBezTo>
                <a:cubicBezTo>
                  <a:pt x="21" y="9092"/>
                  <a:pt x="0" y="9489"/>
                  <a:pt x="0" y="9890"/>
                </a:cubicBezTo>
                <a:cubicBezTo>
                  <a:pt x="0" y="10042"/>
                  <a:pt x="0" y="10189"/>
                  <a:pt x="9" y="10337"/>
                </a:cubicBezTo>
                <a:cubicBezTo>
                  <a:pt x="9" y="10371"/>
                  <a:pt x="13" y="10405"/>
                  <a:pt x="13" y="10438"/>
                </a:cubicBezTo>
                <a:cubicBezTo>
                  <a:pt x="17" y="10464"/>
                  <a:pt x="17" y="10493"/>
                  <a:pt x="17" y="10523"/>
                </a:cubicBezTo>
                <a:cubicBezTo>
                  <a:pt x="21" y="10544"/>
                  <a:pt x="21" y="10565"/>
                  <a:pt x="21" y="10586"/>
                </a:cubicBezTo>
                <a:cubicBezTo>
                  <a:pt x="26" y="10628"/>
                  <a:pt x="30" y="10670"/>
                  <a:pt x="34" y="10713"/>
                </a:cubicBezTo>
                <a:cubicBezTo>
                  <a:pt x="34" y="10755"/>
                  <a:pt x="38" y="10797"/>
                  <a:pt x="42" y="10839"/>
                </a:cubicBezTo>
                <a:cubicBezTo>
                  <a:pt x="47" y="10877"/>
                  <a:pt x="51" y="10919"/>
                  <a:pt x="55" y="10957"/>
                </a:cubicBezTo>
                <a:cubicBezTo>
                  <a:pt x="68" y="11080"/>
                  <a:pt x="85" y="11202"/>
                  <a:pt x="102" y="11325"/>
                </a:cubicBezTo>
                <a:cubicBezTo>
                  <a:pt x="194" y="11962"/>
                  <a:pt x="346" y="12578"/>
                  <a:pt x="553" y="13169"/>
                </a:cubicBezTo>
                <a:cubicBezTo>
                  <a:pt x="629" y="13376"/>
                  <a:pt x="709" y="13583"/>
                  <a:pt x="794" y="13785"/>
                </a:cubicBezTo>
                <a:cubicBezTo>
                  <a:pt x="1085" y="14465"/>
                  <a:pt x="1452" y="15106"/>
                  <a:pt x="1883" y="15697"/>
                </a:cubicBezTo>
                <a:cubicBezTo>
                  <a:pt x="2309" y="16284"/>
                  <a:pt x="2794" y="16820"/>
                  <a:pt x="3339" y="17301"/>
                </a:cubicBezTo>
                <a:cubicBezTo>
                  <a:pt x="5082" y="18842"/>
                  <a:pt x="7378" y="19783"/>
                  <a:pt x="9889" y="19783"/>
                </a:cubicBezTo>
                <a:cubicBezTo>
                  <a:pt x="15351" y="19783"/>
                  <a:pt x="19778" y="15351"/>
                  <a:pt x="19778" y="9890"/>
                </a:cubicBezTo>
                <a:cubicBezTo>
                  <a:pt x="19778" y="9354"/>
                  <a:pt x="19736" y="8826"/>
                  <a:pt x="19656" y="8311"/>
                </a:cubicBezTo>
                <a:cubicBezTo>
                  <a:pt x="19572" y="7805"/>
                  <a:pt x="19453" y="7311"/>
                  <a:pt x="19297" y="6834"/>
                </a:cubicBezTo>
                <a:cubicBezTo>
                  <a:pt x="19107" y="6243"/>
                  <a:pt x="18858" y="5673"/>
                  <a:pt x="18563" y="5133"/>
                </a:cubicBezTo>
                <a:cubicBezTo>
                  <a:pt x="18364" y="4770"/>
                  <a:pt x="18141" y="4420"/>
                  <a:pt x="17896" y="4086"/>
                </a:cubicBezTo>
                <a:cubicBezTo>
                  <a:pt x="16098" y="1609"/>
                  <a:pt x="13181" y="1"/>
                  <a:pt x="9889" y="1"/>
                </a:cubicBezTo>
                <a:close/>
              </a:path>
            </a:pathLst>
          </a:custGeom>
          <a:solidFill>
            <a:srgbClr val="FFF7B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2" name="Google Shape;582;p27"/>
          <p:cNvSpPr/>
          <p:nvPr/>
        </p:nvSpPr>
        <p:spPr>
          <a:xfrm flipH="1">
            <a:off x="-3405937" y="3482750"/>
            <a:ext cx="13960112" cy="2806448"/>
          </a:xfrm>
          <a:custGeom>
            <a:rect b="b" l="l" r="r" t="t"/>
            <a:pathLst>
              <a:path extrusionOk="0" h="23371" w="91359">
                <a:moveTo>
                  <a:pt x="91358" y="1"/>
                </a:moveTo>
                <a:cubicBezTo>
                  <a:pt x="91109" y="73"/>
                  <a:pt x="90860" y="153"/>
                  <a:pt x="90657" y="275"/>
                </a:cubicBezTo>
                <a:cubicBezTo>
                  <a:pt x="90417" y="423"/>
                  <a:pt x="90434" y="474"/>
                  <a:pt x="90113" y="503"/>
                </a:cubicBezTo>
                <a:cubicBezTo>
                  <a:pt x="90041" y="510"/>
                  <a:pt x="89965" y="512"/>
                  <a:pt x="89888" y="512"/>
                </a:cubicBezTo>
                <a:cubicBezTo>
                  <a:pt x="89733" y="512"/>
                  <a:pt x="89571" y="503"/>
                  <a:pt x="89425" y="503"/>
                </a:cubicBezTo>
                <a:cubicBezTo>
                  <a:pt x="89368" y="502"/>
                  <a:pt x="89319" y="501"/>
                  <a:pt x="89276" y="501"/>
                </a:cubicBezTo>
                <a:cubicBezTo>
                  <a:pt x="88980" y="501"/>
                  <a:pt x="88957" y="535"/>
                  <a:pt x="88699" y="727"/>
                </a:cubicBezTo>
                <a:cubicBezTo>
                  <a:pt x="88551" y="837"/>
                  <a:pt x="88382" y="938"/>
                  <a:pt x="88226" y="1022"/>
                </a:cubicBezTo>
                <a:cubicBezTo>
                  <a:pt x="87948" y="1170"/>
                  <a:pt x="87821" y="1237"/>
                  <a:pt x="87614" y="1465"/>
                </a:cubicBezTo>
                <a:cubicBezTo>
                  <a:pt x="87188" y="1947"/>
                  <a:pt x="87108" y="2394"/>
                  <a:pt x="86846" y="2913"/>
                </a:cubicBezTo>
                <a:cubicBezTo>
                  <a:pt x="86783" y="3044"/>
                  <a:pt x="86652" y="3441"/>
                  <a:pt x="86521" y="3525"/>
                </a:cubicBezTo>
                <a:cubicBezTo>
                  <a:pt x="86434" y="3584"/>
                  <a:pt x="86354" y="3605"/>
                  <a:pt x="86274" y="3605"/>
                </a:cubicBezTo>
                <a:cubicBezTo>
                  <a:pt x="86137" y="3605"/>
                  <a:pt x="86000" y="3542"/>
                  <a:pt x="85829" y="3500"/>
                </a:cubicBezTo>
                <a:cubicBezTo>
                  <a:pt x="84744" y="3234"/>
                  <a:pt x="83744" y="2943"/>
                  <a:pt x="82659" y="2757"/>
                </a:cubicBezTo>
                <a:cubicBezTo>
                  <a:pt x="82465" y="2724"/>
                  <a:pt x="82278" y="2711"/>
                  <a:pt x="82097" y="2711"/>
                </a:cubicBezTo>
                <a:cubicBezTo>
                  <a:pt x="81566" y="2711"/>
                  <a:pt x="81073" y="2818"/>
                  <a:pt x="80519" y="2824"/>
                </a:cubicBezTo>
                <a:cubicBezTo>
                  <a:pt x="80490" y="2824"/>
                  <a:pt x="80462" y="2824"/>
                  <a:pt x="80435" y="2824"/>
                </a:cubicBezTo>
                <a:cubicBezTo>
                  <a:pt x="80215" y="2824"/>
                  <a:pt x="80041" y="2828"/>
                  <a:pt x="79831" y="2888"/>
                </a:cubicBezTo>
                <a:cubicBezTo>
                  <a:pt x="79663" y="2934"/>
                  <a:pt x="79502" y="3048"/>
                  <a:pt x="79329" y="3086"/>
                </a:cubicBezTo>
                <a:cubicBezTo>
                  <a:pt x="78548" y="3247"/>
                  <a:pt x="77713" y="3483"/>
                  <a:pt x="76915" y="3698"/>
                </a:cubicBezTo>
                <a:cubicBezTo>
                  <a:pt x="75969" y="3951"/>
                  <a:pt x="75205" y="4471"/>
                  <a:pt x="74496" y="5002"/>
                </a:cubicBezTo>
                <a:cubicBezTo>
                  <a:pt x="74108" y="5298"/>
                  <a:pt x="73749" y="5534"/>
                  <a:pt x="73327" y="5775"/>
                </a:cubicBezTo>
                <a:cubicBezTo>
                  <a:pt x="72947" y="5998"/>
                  <a:pt x="72736" y="6361"/>
                  <a:pt x="72340" y="6581"/>
                </a:cubicBezTo>
                <a:cubicBezTo>
                  <a:pt x="72021" y="6756"/>
                  <a:pt x="71713" y="6797"/>
                  <a:pt x="71404" y="6797"/>
                </a:cubicBezTo>
                <a:cubicBezTo>
                  <a:pt x="71136" y="6797"/>
                  <a:pt x="70868" y="6766"/>
                  <a:pt x="70592" y="6766"/>
                </a:cubicBezTo>
                <a:cubicBezTo>
                  <a:pt x="70419" y="6766"/>
                  <a:pt x="70242" y="6778"/>
                  <a:pt x="70060" y="6817"/>
                </a:cubicBezTo>
                <a:cubicBezTo>
                  <a:pt x="69748" y="6881"/>
                  <a:pt x="69482" y="7151"/>
                  <a:pt x="69309" y="7332"/>
                </a:cubicBezTo>
                <a:cubicBezTo>
                  <a:pt x="68988" y="7657"/>
                  <a:pt x="68625" y="7940"/>
                  <a:pt x="68203" y="8197"/>
                </a:cubicBezTo>
                <a:cubicBezTo>
                  <a:pt x="67663" y="8531"/>
                  <a:pt x="67173" y="8970"/>
                  <a:pt x="66515" y="9164"/>
                </a:cubicBezTo>
                <a:cubicBezTo>
                  <a:pt x="65932" y="9333"/>
                  <a:pt x="64591" y="9531"/>
                  <a:pt x="63946" y="9531"/>
                </a:cubicBezTo>
                <a:cubicBezTo>
                  <a:pt x="63932" y="9531"/>
                  <a:pt x="63919" y="9531"/>
                  <a:pt x="63907" y="9531"/>
                </a:cubicBezTo>
                <a:cubicBezTo>
                  <a:pt x="63797" y="9421"/>
                  <a:pt x="63678" y="9401"/>
                  <a:pt x="63549" y="9401"/>
                </a:cubicBezTo>
                <a:cubicBezTo>
                  <a:pt x="63472" y="9401"/>
                  <a:pt x="63392" y="9408"/>
                  <a:pt x="63309" y="9408"/>
                </a:cubicBezTo>
                <a:cubicBezTo>
                  <a:pt x="63279" y="9408"/>
                  <a:pt x="63249" y="9407"/>
                  <a:pt x="63219" y="9405"/>
                </a:cubicBezTo>
                <a:cubicBezTo>
                  <a:pt x="62961" y="9383"/>
                  <a:pt x="63037" y="9354"/>
                  <a:pt x="62839" y="9303"/>
                </a:cubicBezTo>
                <a:cubicBezTo>
                  <a:pt x="62370" y="9181"/>
                  <a:pt x="61944" y="8991"/>
                  <a:pt x="61475" y="8852"/>
                </a:cubicBezTo>
                <a:cubicBezTo>
                  <a:pt x="60479" y="8560"/>
                  <a:pt x="59217" y="8552"/>
                  <a:pt x="58424" y="7986"/>
                </a:cubicBezTo>
                <a:cubicBezTo>
                  <a:pt x="57985" y="7669"/>
                  <a:pt x="57848" y="7467"/>
                  <a:pt x="57244" y="7467"/>
                </a:cubicBezTo>
                <a:cubicBezTo>
                  <a:pt x="57238" y="7467"/>
                  <a:pt x="57232" y="7467"/>
                  <a:pt x="57225" y="7467"/>
                </a:cubicBezTo>
                <a:cubicBezTo>
                  <a:pt x="56820" y="7467"/>
                  <a:pt x="56508" y="7531"/>
                  <a:pt x="56162" y="7687"/>
                </a:cubicBezTo>
                <a:cubicBezTo>
                  <a:pt x="55816" y="7839"/>
                  <a:pt x="55533" y="8012"/>
                  <a:pt x="55305" y="8235"/>
                </a:cubicBezTo>
                <a:cubicBezTo>
                  <a:pt x="55077" y="8468"/>
                  <a:pt x="54473" y="8885"/>
                  <a:pt x="54106" y="8995"/>
                </a:cubicBezTo>
                <a:cubicBezTo>
                  <a:pt x="53994" y="9028"/>
                  <a:pt x="53876" y="9039"/>
                  <a:pt x="53755" y="9039"/>
                </a:cubicBezTo>
                <a:cubicBezTo>
                  <a:pt x="53539" y="9039"/>
                  <a:pt x="53313" y="9005"/>
                  <a:pt x="53096" y="9005"/>
                </a:cubicBezTo>
                <a:cubicBezTo>
                  <a:pt x="52983" y="9005"/>
                  <a:pt x="52873" y="9014"/>
                  <a:pt x="52768" y="9042"/>
                </a:cubicBezTo>
                <a:cubicBezTo>
                  <a:pt x="52439" y="9126"/>
                  <a:pt x="52063" y="9324"/>
                  <a:pt x="51899" y="9527"/>
                </a:cubicBezTo>
                <a:cubicBezTo>
                  <a:pt x="51667" y="9801"/>
                  <a:pt x="51363" y="10046"/>
                  <a:pt x="51101" y="10312"/>
                </a:cubicBezTo>
                <a:cubicBezTo>
                  <a:pt x="50932" y="10477"/>
                  <a:pt x="50755" y="10818"/>
                  <a:pt x="50514" y="10924"/>
                </a:cubicBezTo>
                <a:cubicBezTo>
                  <a:pt x="50425" y="10962"/>
                  <a:pt x="50327" y="10976"/>
                  <a:pt x="50224" y="10976"/>
                </a:cubicBezTo>
                <a:cubicBezTo>
                  <a:pt x="49901" y="10976"/>
                  <a:pt x="49532" y="10833"/>
                  <a:pt x="49257" y="10814"/>
                </a:cubicBezTo>
                <a:cubicBezTo>
                  <a:pt x="49156" y="10807"/>
                  <a:pt x="49054" y="10805"/>
                  <a:pt x="48951" y="10805"/>
                </a:cubicBezTo>
                <a:cubicBezTo>
                  <a:pt x="48706" y="10805"/>
                  <a:pt x="48458" y="10819"/>
                  <a:pt x="48216" y="10819"/>
                </a:cubicBezTo>
                <a:cubicBezTo>
                  <a:pt x="48194" y="10819"/>
                  <a:pt x="48173" y="10819"/>
                  <a:pt x="48151" y="10818"/>
                </a:cubicBezTo>
                <a:cubicBezTo>
                  <a:pt x="48144" y="10818"/>
                  <a:pt x="48136" y="10818"/>
                  <a:pt x="48129" y="10818"/>
                </a:cubicBezTo>
                <a:cubicBezTo>
                  <a:pt x="47495" y="10818"/>
                  <a:pt x="47242" y="11004"/>
                  <a:pt x="46787" y="11338"/>
                </a:cubicBezTo>
                <a:cubicBezTo>
                  <a:pt x="46315" y="11684"/>
                  <a:pt x="45728" y="11971"/>
                  <a:pt x="45065" y="11979"/>
                </a:cubicBezTo>
                <a:cubicBezTo>
                  <a:pt x="44804" y="11717"/>
                  <a:pt x="44268" y="11625"/>
                  <a:pt x="43909" y="11430"/>
                </a:cubicBezTo>
                <a:cubicBezTo>
                  <a:pt x="43533" y="11228"/>
                  <a:pt x="43242" y="10958"/>
                  <a:pt x="42837" y="10785"/>
                </a:cubicBezTo>
                <a:cubicBezTo>
                  <a:pt x="42178" y="10502"/>
                  <a:pt x="41267" y="10232"/>
                  <a:pt x="40769" y="9789"/>
                </a:cubicBezTo>
                <a:cubicBezTo>
                  <a:pt x="40431" y="9489"/>
                  <a:pt x="40402" y="9400"/>
                  <a:pt x="39933" y="9244"/>
                </a:cubicBezTo>
                <a:cubicBezTo>
                  <a:pt x="39452" y="9080"/>
                  <a:pt x="39030" y="8839"/>
                  <a:pt x="38561" y="8662"/>
                </a:cubicBezTo>
                <a:cubicBezTo>
                  <a:pt x="38152" y="8505"/>
                  <a:pt x="37751" y="8434"/>
                  <a:pt x="37367" y="8244"/>
                </a:cubicBezTo>
                <a:cubicBezTo>
                  <a:pt x="37050" y="8088"/>
                  <a:pt x="36675" y="8024"/>
                  <a:pt x="36371" y="7868"/>
                </a:cubicBezTo>
                <a:cubicBezTo>
                  <a:pt x="36084" y="7720"/>
                  <a:pt x="35966" y="7467"/>
                  <a:pt x="35653" y="7332"/>
                </a:cubicBezTo>
                <a:cubicBezTo>
                  <a:pt x="35118" y="7098"/>
                  <a:pt x="34873" y="6946"/>
                  <a:pt x="34303" y="6946"/>
                </a:cubicBezTo>
                <a:cubicBezTo>
                  <a:pt x="34266" y="6946"/>
                  <a:pt x="34228" y="6947"/>
                  <a:pt x="34189" y="6948"/>
                </a:cubicBezTo>
                <a:cubicBezTo>
                  <a:pt x="33902" y="6961"/>
                  <a:pt x="33923" y="7020"/>
                  <a:pt x="33699" y="7079"/>
                </a:cubicBezTo>
                <a:cubicBezTo>
                  <a:pt x="33243" y="7201"/>
                  <a:pt x="32910" y="7210"/>
                  <a:pt x="32420" y="7210"/>
                </a:cubicBezTo>
                <a:cubicBezTo>
                  <a:pt x="32143" y="7207"/>
                  <a:pt x="31865" y="7200"/>
                  <a:pt x="31588" y="7200"/>
                </a:cubicBezTo>
                <a:cubicBezTo>
                  <a:pt x="31460" y="7200"/>
                  <a:pt x="31332" y="7202"/>
                  <a:pt x="31205" y="7206"/>
                </a:cubicBezTo>
                <a:cubicBezTo>
                  <a:pt x="30238" y="7231"/>
                  <a:pt x="29356" y="7729"/>
                  <a:pt x="28465" y="7856"/>
                </a:cubicBezTo>
                <a:cubicBezTo>
                  <a:pt x="28333" y="7875"/>
                  <a:pt x="28195" y="7882"/>
                  <a:pt x="28056" y="7882"/>
                </a:cubicBezTo>
                <a:cubicBezTo>
                  <a:pt x="27692" y="7882"/>
                  <a:pt x="27312" y="7834"/>
                  <a:pt x="26951" y="7834"/>
                </a:cubicBezTo>
                <a:cubicBezTo>
                  <a:pt x="26632" y="7834"/>
                  <a:pt x="26327" y="7872"/>
                  <a:pt x="26064" y="8012"/>
                </a:cubicBezTo>
                <a:cubicBezTo>
                  <a:pt x="24823" y="8674"/>
                  <a:pt x="23726" y="9130"/>
                  <a:pt x="22459" y="9789"/>
                </a:cubicBezTo>
                <a:cubicBezTo>
                  <a:pt x="21678" y="9569"/>
                  <a:pt x="21704" y="8940"/>
                  <a:pt x="21218" y="8518"/>
                </a:cubicBezTo>
                <a:cubicBezTo>
                  <a:pt x="20657" y="8024"/>
                  <a:pt x="19775" y="8050"/>
                  <a:pt x="19184" y="7590"/>
                </a:cubicBezTo>
                <a:cubicBezTo>
                  <a:pt x="18538" y="7079"/>
                  <a:pt x="17926" y="6518"/>
                  <a:pt x="17411" y="5935"/>
                </a:cubicBezTo>
                <a:cubicBezTo>
                  <a:pt x="17057" y="5534"/>
                  <a:pt x="16736" y="5154"/>
                  <a:pt x="16099" y="5011"/>
                </a:cubicBezTo>
                <a:cubicBezTo>
                  <a:pt x="15858" y="4952"/>
                  <a:pt x="15651" y="4931"/>
                  <a:pt x="15432" y="4829"/>
                </a:cubicBezTo>
                <a:cubicBezTo>
                  <a:pt x="15204" y="4724"/>
                  <a:pt x="15145" y="4551"/>
                  <a:pt x="14841" y="4504"/>
                </a:cubicBezTo>
                <a:cubicBezTo>
                  <a:pt x="14789" y="4496"/>
                  <a:pt x="14739" y="4493"/>
                  <a:pt x="14689" y="4493"/>
                </a:cubicBezTo>
                <a:cubicBezTo>
                  <a:pt x="14606" y="4493"/>
                  <a:pt x="14525" y="4501"/>
                  <a:pt x="14443" y="4501"/>
                </a:cubicBezTo>
                <a:cubicBezTo>
                  <a:pt x="14377" y="4501"/>
                  <a:pt x="14311" y="4496"/>
                  <a:pt x="14242" y="4479"/>
                </a:cubicBezTo>
                <a:cubicBezTo>
                  <a:pt x="14077" y="4441"/>
                  <a:pt x="13908" y="4314"/>
                  <a:pt x="13756" y="4251"/>
                </a:cubicBezTo>
                <a:cubicBezTo>
                  <a:pt x="13148" y="3998"/>
                  <a:pt x="12507" y="3690"/>
                  <a:pt x="11891" y="3458"/>
                </a:cubicBezTo>
                <a:cubicBezTo>
                  <a:pt x="11638" y="3364"/>
                  <a:pt x="11405" y="3347"/>
                  <a:pt x="11168" y="3347"/>
                </a:cubicBezTo>
                <a:cubicBezTo>
                  <a:pt x="11028" y="3347"/>
                  <a:pt x="10888" y="3353"/>
                  <a:pt x="10741" y="3353"/>
                </a:cubicBezTo>
                <a:cubicBezTo>
                  <a:pt x="10653" y="3353"/>
                  <a:pt x="10562" y="3351"/>
                  <a:pt x="10468" y="3344"/>
                </a:cubicBezTo>
                <a:cubicBezTo>
                  <a:pt x="9899" y="3306"/>
                  <a:pt x="9075" y="2989"/>
                  <a:pt x="8679" y="2685"/>
                </a:cubicBezTo>
                <a:cubicBezTo>
                  <a:pt x="8193" y="2318"/>
                  <a:pt x="7763" y="1976"/>
                  <a:pt x="7147" y="1723"/>
                </a:cubicBezTo>
                <a:cubicBezTo>
                  <a:pt x="6256" y="1356"/>
                  <a:pt x="5349" y="1178"/>
                  <a:pt x="4365" y="1018"/>
                </a:cubicBezTo>
                <a:cubicBezTo>
                  <a:pt x="2917" y="777"/>
                  <a:pt x="1444" y="634"/>
                  <a:pt x="1" y="389"/>
                </a:cubicBezTo>
                <a:lnTo>
                  <a:pt x="1" y="23371"/>
                </a:lnTo>
                <a:lnTo>
                  <a:pt x="91358" y="23371"/>
                </a:lnTo>
                <a:lnTo>
                  <a:pt x="91358" y="1"/>
                </a:lnTo>
                <a:close/>
              </a:path>
            </a:pathLst>
          </a:custGeom>
          <a:solidFill>
            <a:srgbClr val="AABAC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hree columns 1">
  <p:cSld name="BLANK_1_1_1_2_1">
    <p:spTree>
      <p:nvGrpSpPr>
        <p:cNvPr id="583" name="Shape 5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4" name="Google Shape;584;p28"/>
          <p:cNvSpPr/>
          <p:nvPr/>
        </p:nvSpPr>
        <p:spPr>
          <a:xfrm rot="4752626">
            <a:off x="5969660" y="557367"/>
            <a:ext cx="5056715" cy="2999029"/>
          </a:xfrm>
          <a:custGeom>
            <a:rect b="b" l="l" r="r" t="t"/>
            <a:pathLst>
              <a:path extrusionOk="0" fill="none" h="11815" w="13165">
                <a:moveTo>
                  <a:pt x="7779" y="0"/>
                </a:moveTo>
                <a:cubicBezTo>
                  <a:pt x="7767" y="68"/>
                  <a:pt x="7754" y="136"/>
                  <a:pt x="7746" y="203"/>
                </a:cubicBezTo>
                <a:cubicBezTo>
                  <a:pt x="7644" y="752"/>
                  <a:pt x="7522" y="1300"/>
                  <a:pt x="7353" y="1832"/>
                </a:cubicBezTo>
                <a:cubicBezTo>
                  <a:pt x="7193" y="2335"/>
                  <a:pt x="6990" y="2837"/>
                  <a:pt x="6682" y="3267"/>
                </a:cubicBezTo>
                <a:cubicBezTo>
                  <a:pt x="6416" y="3639"/>
                  <a:pt x="6066" y="3955"/>
                  <a:pt x="5618" y="4082"/>
                </a:cubicBezTo>
                <a:cubicBezTo>
                  <a:pt x="5407" y="4141"/>
                  <a:pt x="5184" y="4158"/>
                  <a:pt x="4964" y="4133"/>
                </a:cubicBezTo>
                <a:cubicBezTo>
                  <a:pt x="4808" y="4111"/>
                  <a:pt x="4652" y="4069"/>
                  <a:pt x="4521" y="3972"/>
                </a:cubicBezTo>
                <a:cubicBezTo>
                  <a:pt x="4272" y="3786"/>
                  <a:pt x="4209" y="3470"/>
                  <a:pt x="4226" y="3174"/>
                </a:cubicBezTo>
                <a:cubicBezTo>
                  <a:pt x="4247" y="2769"/>
                  <a:pt x="4382" y="2373"/>
                  <a:pt x="4534" y="2001"/>
                </a:cubicBezTo>
                <a:cubicBezTo>
                  <a:pt x="4711" y="1549"/>
                  <a:pt x="4930" y="1119"/>
                  <a:pt x="5162" y="693"/>
                </a:cubicBezTo>
                <a:cubicBezTo>
                  <a:pt x="5289" y="461"/>
                  <a:pt x="5424" y="228"/>
                  <a:pt x="5559" y="0"/>
                </a:cubicBezTo>
                <a:lnTo>
                  <a:pt x="3318" y="0"/>
                </a:lnTo>
                <a:cubicBezTo>
                  <a:pt x="2812" y="655"/>
                  <a:pt x="2356" y="1347"/>
                  <a:pt x="1942" y="2060"/>
                </a:cubicBezTo>
                <a:cubicBezTo>
                  <a:pt x="1554" y="2735"/>
                  <a:pt x="1203" y="3436"/>
                  <a:pt x="895" y="4149"/>
                </a:cubicBezTo>
                <a:cubicBezTo>
                  <a:pt x="773" y="4428"/>
                  <a:pt x="655" y="4711"/>
                  <a:pt x="562" y="4998"/>
                </a:cubicBezTo>
                <a:cubicBezTo>
                  <a:pt x="499" y="5205"/>
                  <a:pt x="440" y="5411"/>
                  <a:pt x="389" y="5622"/>
                </a:cubicBezTo>
                <a:cubicBezTo>
                  <a:pt x="140" y="6597"/>
                  <a:pt x="1" y="7623"/>
                  <a:pt x="55" y="8632"/>
                </a:cubicBezTo>
                <a:cubicBezTo>
                  <a:pt x="102" y="9548"/>
                  <a:pt x="326" y="10561"/>
                  <a:pt x="1035" y="11202"/>
                </a:cubicBezTo>
                <a:cubicBezTo>
                  <a:pt x="1377" y="11510"/>
                  <a:pt x="1811" y="11704"/>
                  <a:pt x="2267" y="11764"/>
                </a:cubicBezTo>
                <a:cubicBezTo>
                  <a:pt x="2698" y="11814"/>
                  <a:pt x="3137" y="11755"/>
                  <a:pt x="3550" y="11620"/>
                </a:cubicBezTo>
                <a:cubicBezTo>
                  <a:pt x="4525" y="11308"/>
                  <a:pt x="5378" y="10654"/>
                  <a:pt x="6125" y="9970"/>
                </a:cubicBezTo>
                <a:cubicBezTo>
                  <a:pt x="6982" y="9185"/>
                  <a:pt x="7741" y="8298"/>
                  <a:pt x="8446" y="7378"/>
                </a:cubicBezTo>
                <a:cubicBezTo>
                  <a:pt x="9058" y="6581"/>
                  <a:pt x="9632" y="5749"/>
                  <a:pt x="10172" y="4896"/>
                </a:cubicBezTo>
                <a:cubicBezTo>
                  <a:pt x="10924" y="3715"/>
                  <a:pt x="11688" y="2537"/>
                  <a:pt x="12405" y="1334"/>
                </a:cubicBezTo>
                <a:cubicBezTo>
                  <a:pt x="12667" y="895"/>
                  <a:pt x="12920" y="452"/>
                  <a:pt x="13165" y="0"/>
                </a:cubicBezTo>
                <a:close/>
              </a:path>
            </a:pathLst>
          </a:custGeom>
          <a:noFill/>
          <a:ln cap="flat" cmpd="sng" w="3475">
            <a:solidFill>
              <a:schemeClr val="accent4"/>
            </a:solidFill>
            <a:prstDash val="solid"/>
            <a:miter lim="422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5" name="Google Shape;585;p28"/>
          <p:cNvSpPr/>
          <p:nvPr/>
        </p:nvSpPr>
        <p:spPr>
          <a:xfrm flipH="1">
            <a:off x="8554216" y="1579488"/>
            <a:ext cx="76465" cy="76465"/>
          </a:xfrm>
          <a:custGeom>
            <a:rect b="b" l="l" r="r" t="t"/>
            <a:pathLst>
              <a:path extrusionOk="0" h="427" w="427">
                <a:moveTo>
                  <a:pt x="216" y="0"/>
                </a:moveTo>
                <a:cubicBezTo>
                  <a:pt x="98" y="0"/>
                  <a:pt x="1" y="97"/>
                  <a:pt x="1" y="211"/>
                </a:cubicBezTo>
                <a:cubicBezTo>
                  <a:pt x="1" y="329"/>
                  <a:pt x="98" y="426"/>
                  <a:pt x="216" y="426"/>
                </a:cubicBezTo>
                <a:cubicBezTo>
                  <a:pt x="334" y="426"/>
                  <a:pt x="427" y="329"/>
                  <a:pt x="427" y="211"/>
                </a:cubicBezTo>
                <a:cubicBezTo>
                  <a:pt x="427" y="97"/>
                  <a:pt x="334" y="0"/>
                  <a:pt x="216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6" name="Google Shape;586;p28"/>
          <p:cNvSpPr/>
          <p:nvPr/>
        </p:nvSpPr>
        <p:spPr>
          <a:xfrm flipH="1">
            <a:off x="1045418" y="-5143"/>
            <a:ext cx="75749" cy="75749"/>
          </a:xfrm>
          <a:custGeom>
            <a:rect b="b" l="l" r="r" t="t"/>
            <a:pathLst>
              <a:path extrusionOk="0" h="423" w="423">
                <a:moveTo>
                  <a:pt x="212" y="0"/>
                </a:moveTo>
                <a:cubicBezTo>
                  <a:pt x="94" y="0"/>
                  <a:pt x="1" y="93"/>
                  <a:pt x="1" y="211"/>
                </a:cubicBezTo>
                <a:cubicBezTo>
                  <a:pt x="1" y="329"/>
                  <a:pt x="94" y="422"/>
                  <a:pt x="212" y="422"/>
                </a:cubicBezTo>
                <a:cubicBezTo>
                  <a:pt x="330" y="422"/>
                  <a:pt x="423" y="329"/>
                  <a:pt x="423" y="211"/>
                </a:cubicBezTo>
                <a:cubicBezTo>
                  <a:pt x="423" y="93"/>
                  <a:pt x="330" y="0"/>
                  <a:pt x="212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7" name="Google Shape;587;p28"/>
          <p:cNvSpPr/>
          <p:nvPr/>
        </p:nvSpPr>
        <p:spPr>
          <a:xfrm flipH="1">
            <a:off x="277112" y="2876911"/>
            <a:ext cx="76465" cy="76465"/>
          </a:xfrm>
          <a:custGeom>
            <a:rect b="b" l="l" r="r" t="t"/>
            <a:pathLst>
              <a:path extrusionOk="0" h="427" w="427">
                <a:moveTo>
                  <a:pt x="211" y="0"/>
                </a:moveTo>
                <a:cubicBezTo>
                  <a:pt x="97" y="0"/>
                  <a:pt x="0" y="97"/>
                  <a:pt x="0" y="216"/>
                </a:cubicBezTo>
                <a:cubicBezTo>
                  <a:pt x="0" y="329"/>
                  <a:pt x="97" y="427"/>
                  <a:pt x="211" y="427"/>
                </a:cubicBezTo>
                <a:cubicBezTo>
                  <a:pt x="329" y="427"/>
                  <a:pt x="427" y="329"/>
                  <a:pt x="427" y="216"/>
                </a:cubicBezTo>
                <a:cubicBezTo>
                  <a:pt x="427" y="97"/>
                  <a:pt x="329" y="0"/>
                  <a:pt x="211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8" name="Google Shape;588;p28"/>
          <p:cNvSpPr/>
          <p:nvPr/>
        </p:nvSpPr>
        <p:spPr>
          <a:xfrm flipH="1">
            <a:off x="8935682" y="2245614"/>
            <a:ext cx="75749" cy="76465"/>
          </a:xfrm>
          <a:custGeom>
            <a:rect b="b" l="l" r="r" t="t"/>
            <a:pathLst>
              <a:path extrusionOk="0" h="427" w="423">
                <a:moveTo>
                  <a:pt x="212" y="0"/>
                </a:moveTo>
                <a:cubicBezTo>
                  <a:pt x="94" y="0"/>
                  <a:pt x="1" y="97"/>
                  <a:pt x="1" y="215"/>
                </a:cubicBezTo>
                <a:cubicBezTo>
                  <a:pt x="1" y="329"/>
                  <a:pt x="94" y="426"/>
                  <a:pt x="212" y="426"/>
                </a:cubicBezTo>
                <a:cubicBezTo>
                  <a:pt x="330" y="426"/>
                  <a:pt x="423" y="329"/>
                  <a:pt x="423" y="215"/>
                </a:cubicBezTo>
                <a:cubicBezTo>
                  <a:pt x="423" y="97"/>
                  <a:pt x="330" y="0"/>
                  <a:pt x="212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9" name="Google Shape;589;p28"/>
          <p:cNvSpPr/>
          <p:nvPr/>
        </p:nvSpPr>
        <p:spPr>
          <a:xfrm flipH="1">
            <a:off x="505987" y="838601"/>
            <a:ext cx="76465" cy="76465"/>
          </a:xfrm>
          <a:custGeom>
            <a:rect b="b" l="l" r="r" t="t"/>
            <a:pathLst>
              <a:path extrusionOk="0" h="427" w="427">
                <a:moveTo>
                  <a:pt x="211" y="0"/>
                </a:moveTo>
                <a:cubicBezTo>
                  <a:pt x="97" y="0"/>
                  <a:pt x="0" y="97"/>
                  <a:pt x="0" y="215"/>
                </a:cubicBezTo>
                <a:cubicBezTo>
                  <a:pt x="0" y="329"/>
                  <a:pt x="97" y="427"/>
                  <a:pt x="211" y="427"/>
                </a:cubicBezTo>
                <a:cubicBezTo>
                  <a:pt x="329" y="427"/>
                  <a:pt x="427" y="329"/>
                  <a:pt x="427" y="215"/>
                </a:cubicBezTo>
                <a:cubicBezTo>
                  <a:pt x="427" y="97"/>
                  <a:pt x="329" y="0"/>
                  <a:pt x="211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0" name="Google Shape;590;p28"/>
          <p:cNvSpPr/>
          <p:nvPr/>
        </p:nvSpPr>
        <p:spPr>
          <a:xfrm flipH="1">
            <a:off x="8580691" y="2845014"/>
            <a:ext cx="75749" cy="75749"/>
          </a:xfrm>
          <a:custGeom>
            <a:rect b="b" l="l" r="r" t="t"/>
            <a:pathLst>
              <a:path extrusionOk="0" h="423" w="423">
                <a:moveTo>
                  <a:pt x="211" y="0"/>
                </a:moveTo>
                <a:cubicBezTo>
                  <a:pt x="93" y="0"/>
                  <a:pt x="0" y="93"/>
                  <a:pt x="0" y="211"/>
                </a:cubicBezTo>
                <a:cubicBezTo>
                  <a:pt x="0" y="330"/>
                  <a:pt x="93" y="422"/>
                  <a:pt x="211" y="422"/>
                </a:cubicBezTo>
                <a:cubicBezTo>
                  <a:pt x="330" y="422"/>
                  <a:pt x="422" y="330"/>
                  <a:pt x="422" y="211"/>
                </a:cubicBezTo>
                <a:cubicBezTo>
                  <a:pt x="422" y="93"/>
                  <a:pt x="330" y="0"/>
                  <a:pt x="211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1" name="Google Shape;591;p28"/>
          <p:cNvSpPr/>
          <p:nvPr/>
        </p:nvSpPr>
        <p:spPr>
          <a:xfrm flipH="1">
            <a:off x="8783267" y="3618024"/>
            <a:ext cx="75749" cy="76465"/>
          </a:xfrm>
          <a:custGeom>
            <a:rect b="b" l="l" r="r" t="t"/>
            <a:pathLst>
              <a:path extrusionOk="0" h="427" w="423">
                <a:moveTo>
                  <a:pt x="211" y="0"/>
                </a:moveTo>
                <a:cubicBezTo>
                  <a:pt x="93" y="0"/>
                  <a:pt x="0" y="97"/>
                  <a:pt x="0" y="211"/>
                </a:cubicBezTo>
                <a:cubicBezTo>
                  <a:pt x="0" y="330"/>
                  <a:pt x="93" y="427"/>
                  <a:pt x="211" y="427"/>
                </a:cubicBezTo>
                <a:cubicBezTo>
                  <a:pt x="329" y="427"/>
                  <a:pt x="422" y="330"/>
                  <a:pt x="422" y="211"/>
                </a:cubicBezTo>
                <a:cubicBezTo>
                  <a:pt x="422" y="97"/>
                  <a:pt x="329" y="0"/>
                  <a:pt x="211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2" name="Google Shape;592;p28"/>
          <p:cNvSpPr/>
          <p:nvPr/>
        </p:nvSpPr>
        <p:spPr>
          <a:xfrm flipH="1">
            <a:off x="2732412" y="70706"/>
            <a:ext cx="75749" cy="76465"/>
          </a:xfrm>
          <a:custGeom>
            <a:rect b="b" l="l" r="r" t="t"/>
            <a:pathLst>
              <a:path extrusionOk="0" h="427" w="423">
                <a:moveTo>
                  <a:pt x="211" y="1"/>
                </a:moveTo>
                <a:cubicBezTo>
                  <a:pt x="93" y="1"/>
                  <a:pt x="0" y="98"/>
                  <a:pt x="0" y="212"/>
                </a:cubicBezTo>
                <a:cubicBezTo>
                  <a:pt x="0" y="330"/>
                  <a:pt x="93" y="427"/>
                  <a:pt x="211" y="427"/>
                </a:cubicBezTo>
                <a:cubicBezTo>
                  <a:pt x="330" y="427"/>
                  <a:pt x="422" y="330"/>
                  <a:pt x="422" y="212"/>
                </a:cubicBezTo>
                <a:cubicBezTo>
                  <a:pt x="422" y="98"/>
                  <a:pt x="330" y="1"/>
                  <a:pt x="211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3" name="Google Shape;593;p28"/>
          <p:cNvSpPr/>
          <p:nvPr/>
        </p:nvSpPr>
        <p:spPr>
          <a:xfrm flipH="1">
            <a:off x="3907458" y="303990"/>
            <a:ext cx="76465" cy="76465"/>
          </a:xfrm>
          <a:custGeom>
            <a:rect b="b" l="l" r="r" t="t"/>
            <a:pathLst>
              <a:path extrusionOk="0" h="427" w="427">
                <a:moveTo>
                  <a:pt x="215" y="0"/>
                </a:moveTo>
                <a:cubicBezTo>
                  <a:pt x="97" y="0"/>
                  <a:pt x="0" y="97"/>
                  <a:pt x="0" y="216"/>
                </a:cubicBezTo>
                <a:cubicBezTo>
                  <a:pt x="0" y="330"/>
                  <a:pt x="97" y="427"/>
                  <a:pt x="215" y="427"/>
                </a:cubicBezTo>
                <a:cubicBezTo>
                  <a:pt x="329" y="427"/>
                  <a:pt x="427" y="330"/>
                  <a:pt x="427" y="216"/>
                </a:cubicBezTo>
                <a:cubicBezTo>
                  <a:pt x="427" y="97"/>
                  <a:pt x="329" y="0"/>
                  <a:pt x="215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4" name="Google Shape;594;p28"/>
          <p:cNvSpPr/>
          <p:nvPr/>
        </p:nvSpPr>
        <p:spPr>
          <a:xfrm flipH="1">
            <a:off x="7476542" y="108765"/>
            <a:ext cx="76465" cy="76465"/>
          </a:xfrm>
          <a:custGeom>
            <a:rect b="b" l="l" r="r" t="t"/>
            <a:pathLst>
              <a:path extrusionOk="0" h="427" w="427">
                <a:moveTo>
                  <a:pt x="216" y="1"/>
                </a:moveTo>
                <a:cubicBezTo>
                  <a:pt x="97" y="1"/>
                  <a:pt x="0" y="98"/>
                  <a:pt x="0" y="216"/>
                </a:cubicBezTo>
                <a:cubicBezTo>
                  <a:pt x="0" y="334"/>
                  <a:pt x="97" y="427"/>
                  <a:pt x="216" y="427"/>
                </a:cubicBezTo>
                <a:cubicBezTo>
                  <a:pt x="334" y="427"/>
                  <a:pt x="427" y="334"/>
                  <a:pt x="427" y="216"/>
                </a:cubicBezTo>
                <a:cubicBezTo>
                  <a:pt x="427" y="98"/>
                  <a:pt x="334" y="1"/>
                  <a:pt x="216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5" name="Google Shape;595;p28"/>
          <p:cNvSpPr/>
          <p:nvPr/>
        </p:nvSpPr>
        <p:spPr>
          <a:xfrm flipH="1">
            <a:off x="200902" y="134427"/>
            <a:ext cx="76465" cy="76644"/>
          </a:xfrm>
          <a:custGeom>
            <a:rect b="b" l="l" r="r" t="t"/>
            <a:pathLst>
              <a:path extrusionOk="0" h="428" w="427">
                <a:moveTo>
                  <a:pt x="216" y="1"/>
                </a:moveTo>
                <a:cubicBezTo>
                  <a:pt x="97" y="1"/>
                  <a:pt x="0" y="94"/>
                  <a:pt x="0" y="212"/>
                </a:cubicBezTo>
                <a:cubicBezTo>
                  <a:pt x="0" y="330"/>
                  <a:pt x="97" y="427"/>
                  <a:pt x="216" y="427"/>
                </a:cubicBezTo>
                <a:cubicBezTo>
                  <a:pt x="334" y="427"/>
                  <a:pt x="427" y="330"/>
                  <a:pt x="427" y="212"/>
                </a:cubicBezTo>
                <a:cubicBezTo>
                  <a:pt x="427" y="94"/>
                  <a:pt x="334" y="1"/>
                  <a:pt x="216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6" name="Google Shape;596;p28"/>
          <p:cNvSpPr/>
          <p:nvPr/>
        </p:nvSpPr>
        <p:spPr>
          <a:xfrm>
            <a:off x="5251425" y="70699"/>
            <a:ext cx="1782751" cy="309752"/>
          </a:xfrm>
          <a:custGeom>
            <a:rect b="b" l="l" r="r" t="t"/>
            <a:pathLst>
              <a:path extrusionOk="0" h="2888" w="16622">
                <a:moveTo>
                  <a:pt x="13304" y="0"/>
                </a:moveTo>
                <a:cubicBezTo>
                  <a:pt x="12335" y="0"/>
                  <a:pt x="11430" y="1520"/>
                  <a:pt x="11430" y="1520"/>
                </a:cubicBezTo>
                <a:cubicBezTo>
                  <a:pt x="11430" y="1520"/>
                  <a:pt x="10159" y="176"/>
                  <a:pt x="8956" y="176"/>
                </a:cubicBezTo>
                <a:cubicBezTo>
                  <a:pt x="8303" y="176"/>
                  <a:pt x="7671" y="572"/>
                  <a:pt x="7273" y="1794"/>
                </a:cubicBezTo>
                <a:cubicBezTo>
                  <a:pt x="7273" y="1794"/>
                  <a:pt x="6593" y="940"/>
                  <a:pt x="5626" y="940"/>
                </a:cubicBezTo>
                <a:cubicBezTo>
                  <a:pt x="5495" y="940"/>
                  <a:pt x="5358" y="956"/>
                  <a:pt x="5217" y="992"/>
                </a:cubicBezTo>
                <a:cubicBezTo>
                  <a:pt x="3976" y="1304"/>
                  <a:pt x="4348" y="2115"/>
                  <a:pt x="4306" y="2410"/>
                </a:cubicBezTo>
                <a:lnTo>
                  <a:pt x="1" y="2887"/>
                </a:lnTo>
                <a:lnTo>
                  <a:pt x="16622" y="2739"/>
                </a:lnTo>
                <a:lnTo>
                  <a:pt x="13418" y="2360"/>
                </a:lnTo>
                <a:cubicBezTo>
                  <a:pt x="13418" y="2360"/>
                  <a:pt x="15313" y="1802"/>
                  <a:pt x="14110" y="418"/>
                </a:cubicBezTo>
                <a:cubicBezTo>
                  <a:pt x="13849" y="118"/>
                  <a:pt x="13574" y="0"/>
                  <a:pt x="13304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7" name="Google Shape;597;p28"/>
          <p:cNvSpPr/>
          <p:nvPr/>
        </p:nvSpPr>
        <p:spPr>
          <a:xfrm>
            <a:off x="-1313801" y="1320562"/>
            <a:ext cx="2250702" cy="391064"/>
          </a:xfrm>
          <a:custGeom>
            <a:rect b="b" l="l" r="r" t="t"/>
            <a:pathLst>
              <a:path extrusionOk="0" h="2888" w="16622">
                <a:moveTo>
                  <a:pt x="13304" y="0"/>
                </a:moveTo>
                <a:cubicBezTo>
                  <a:pt x="12335" y="0"/>
                  <a:pt x="11430" y="1520"/>
                  <a:pt x="11430" y="1520"/>
                </a:cubicBezTo>
                <a:cubicBezTo>
                  <a:pt x="11430" y="1520"/>
                  <a:pt x="10159" y="176"/>
                  <a:pt x="8956" y="176"/>
                </a:cubicBezTo>
                <a:cubicBezTo>
                  <a:pt x="8303" y="176"/>
                  <a:pt x="7671" y="572"/>
                  <a:pt x="7273" y="1794"/>
                </a:cubicBezTo>
                <a:cubicBezTo>
                  <a:pt x="7273" y="1794"/>
                  <a:pt x="6593" y="940"/>
                  <a:pt x="5626" y="940"/>
                </a:cubicBezTo>
                <a:cubicBezTo>
                  <a:pt x="5495" y="940"/>
                  <a:pt x="5358" y="956"/>
                  <a:pt x="5217" y="992"/>
                </a:cubicBezTo>
                <a:cubicBezTo>
                  <a:pt x="3976" y="1304"/>
                  <a:pt x="4348" y="2115"/>
                  <a:pt x="4306" y="2410"/>
                </a:cubicBezTo>
                <a:lnTo>
                  <a:pt x="1" y="2887"/>
                </a:lnTo>
                <a:lnTo>
                  <a:pt x="16622" y="2739"/>
                </a:lnTo>
                <a:lnTo>
                  <a:pt x="13418" y="2360"/>
                </a:lnTo>
                <a:cubicBezTo>
                  <a:pt x="13418" y="2360"/>
                  <a:pt x="15313" y="1802"/>
                  <a:pt x="14110" y="418"/>
                </a:cubicBezTo>
                <a:cubicBezTo>
                  <a:pt x="13849" y="118"/>
                  <a:pt x="13574" y="0"/>
                  <a:pt x="13304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8" name="Google Shape;598;p28"/>
          <p:cNvSpPr/>
          <p:nvPr/>
        </p:nvSpPr>
        <p:spPr>
          <a:xfrm>
            <a:off x="7657399" y="535837"/>
            <a:ext cx="2250702" cy="391064"/>
          </a:xfrm>
          <a:custGeom>
            <a:rect b="b" l="l" r="r" t="t"/>
            <a:pathLst>
              <a:path extrusionOk="0" h="2888" w="16622">
                <a:moveTo>
                  <a:pt x="13304" y="0"/>
                </a:moveTo>
                <a:cubicBezTo>
                  <a:pt x="12335" y="0"/>
                  <a:pt x="11430" y="1520"/>
                  <a:pt x="11430" y="1520"/>
                </a:cubicBezTo>
                <a:cubicBezTo>
                  <a:pt x="11430" y="1520"/>
                  <a:pt x="10159" y="176"/>
                  <a:pt x="8956" y="176"/>
                </a:cubicBezTo>
                <a:cubicBezTo>
                  <a:pt x="8303" y="176"/>
                  <a:pt x="7671" y="572"/>
                  <a:pt x="7273" y="1794"/>
                </a:cubicBezTo>
                <a:cubicBezTo>
                  <a:pt x="7273" y="1794"/>
                  <a:pt x="6593" y="940"/>
                  <a:pt x="5626" y="940"/>
                </a:cubicBezTo>
                <a:cubicBezTo>
                  <a:pt x="5495" y="940"/>
                  <a:pt x="5358" y="956"/>
                  <a:pt x="5217" y="992"/>
                </a:cubicBezTo>
                <a:cubicBezTo>
                  <a:pt x="3976" y="1304"/>
                  <a:pt x="4348" y="2115"/>
                  <a:pt x="4306" y="2410"/>
                </a:cubicBezTo>
                <a:lnTo>
                  <a:pt x="1" y="2887"/>
                </a:lnTo>
                <a:lnTo>
                  <a:pt x="16622" y="2739"/>
                </a:lnTo>
                <a:lnTo>
                  <a:pt x="13418" y="2360"/>
                </a:lnTo>
                <a:cubicBezTo>
                  <a:pt x="13418" y="2360"/>
                  <a:pt x="15313" y="1802"/>
                  <a:pt x="14110" y="418"/>
                </a:cubicBezTo>
                <a:cubicBezTo>
                  <a:pt x="13849" y="118"/>
                  <a:pt x="13574" y="0"/>
                  <a:pt x="13304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9" name="Google Shape;599;p28"/>
          <p:cNvSpPr txBox="1"/>
          <p:nvPr>
            <p:ph idx="1" type="subTitle"/>
          </p:nvPr>
        </p:nvSpPr>
        <p:spPr>
          <a:xfrm>
            <a:off x="3496788" y="2791750"/>
            <a:ext cx="2150400" cy="6624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0" name="Google Shape;600;p28"/>
          <p:cNvSpPr txBox="1"/>
          <p:nvPr>
            <p:ph idx="2" type="subTitle"/>
          </p:nvPr>
        </p:nvSpPr>
        <p:spPr>
          <a:xfrm>
            <a:off x="6056900" y="2791750"/>
            <a:ext cx="2150400" cy="6624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1" name="Google Shape;601;p28"/>
          <p:cNvSpPr txBox="1"/>
          <p:nvPr>
            <p:ph idx="3" type="subTitle"/>
          </p:nvPr>
        </p:nvSpPr>
        <p:spPr>
          <a:xfrm>
            <a:off x="6056900" y="1810650"/>
            <a:ext cx="2150400" cy="882000"/>
          </a:xfrm>
          <a:prstGeom prst="rect">
            <a:avLst/>
          </a:prstGeom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200">
                <a:solidFill>
                  <a:schemeClr val="dk2"/>
                </a:solidFill>
                <a:latin typeface="Lobster Two"/>
                <a:ea typeface="Lobster Two"/>
                <a:cs typeface="Lobster Two"/>
                <a:sym typeface="Lobster Two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/>
        </p:txBody>
      </p:sp>
      <p:sp>
        <p:nvSpPr>
          <p:cNvPr id="602" name="Google Shape;602;p28"/>
          <p:cNvSpPr/>
          <p:nvPr/>
        </p:nvSpPr>
        <p:spPr>
          <a:xfrm flipH="1" rot="-3212818">
            <a:off x="-2923078" y="-836442"/>
            <a:ext cx="9771065" cy="5547094"/>
          </a:xfrm>
          <a:custGeom>
            <a:rect b="b" l="l" r="r" t="t"/>
            <a:pathLst>
              <a:path extrusionOk="0" fill="none" h="31766" w="55955">
                <a:moveTo>
                  <a:pt x="4154" y="24135"/>
                </a:moveTo>
                <a:cubicBezTo>
                  <a:pt x="6024" y="26228"/>
                  <a:pt x="8134" y="28229"/>
                  <a:pt x="10624" y="29567"/>
                </a:cubicBezTo>
                <a:cubicBezTo>
                  <a:pt x="12823" y="30749"/>
                  <a:pt x="15385" y="31302"/>
                  <a:pt x="17778" y="30365"/>
                </a:cubicBezTo>
                <a:cubicBezTo>
                  <a:pt x="19150" y="29829"/>
                  <a:pt x="20323" y="28887"/>
                  <a:pt x="21302" y="27798"/>
                </a:cubicBezTo>
                <a:cubicBezTo>
                  <a:pt x="22299" y="26697"/>
                  <a:pt x="23100" y="25304"/>
                  <a:pt x="24388" y="24502"/>
                </a:cubicBezTo>
                <a:cubicBezTo>
                  <a:pt x="25869" y="23582"/>
                  <a:pt x="27574" y="23894"/>
                  <a:pt x="29060" y="24637"/>
                </a:cubicBezTo>
                <a:cubicBezTo>
                  <a:pt x="30807" y="25511"/>
                  <a:pt x="32272" y="26845"/>
                  <a:pt x="33880" y="27938"/>
                </a:cubicBezTo>
                <a:cubicBezTo>
                  <a:pt x="36970" y="30035"/>
                  <a:pt x="40785" y="31766"/>
                  <a:pt x="44516" y="30343"/>
                </a:cubicBezTo>
                <a:cubicBezTo>
                  <a:pt x="46272" y="29677"/>
                  <a:pt x="47935" y="28457"/>
                  <a:pt x="48830" y="26777"/>
                </a:cubicBezTo>
                <a:cubicBezTo>
                  <a:pt x="49590" y="25355"/>
                  <a:pt x="49801" y="23713"/>
                  <a:pt x="49788" y="22122"/>
                </a:cubicBezTo>
                <a:cubicBezTo>
                  <a:pt x="49763" y="18597"/>
                  <a:pt x="48762" y="15157"/>
                  <a:pt x="48910" y="11625"/>
                </a:cubicBezTo>
                <a:cubicBezTo>
                  <a:pt x="49058" y="8100"/>
                  <a:pt x="50083" y="4293"/>
                  <a:pt x="53017" y="2078"/>
                </a:cubicBezTo>
                <a:cubicBezTo>
                  <a:pt x="53916" y="1402"/>
                  <a:pt x="54908" y="896"/>
                  <a:pt x="55954" y="516"/>
                </a:cubicBezTo>
                <a:lnTo>
                  <a:pt x="55954" y="1"/>
                </a:lnTo>
                <a:cubicBezTo>
                  <a:pt x="55144" y="77"/>
                  <a:pt x="54342" y="263"/>
                  <a:pt x="53582" y="507"/>
                </a:cubicBezTo>
                <a:cubicBezTo>
                  <a:pt x="52147" y="972"/>
                  <a:pt x="50864" y="1731"/>
                  <a:pt x="49826" y="2829"/>
                </a:cubicBezTo>
                <a:cubicBezTo>
                  <a:pt x="47813" y="4956"/>
                  <a:pt x="46960" y="7813"/>
                  <a:pt x="45783" y="10422"/>
                </a:cubicBezTo>
                <a:cubicBezTo>
                  <a:pt x="44732" y="12747"/>
                  <a:pt x="43415" y="15014"/>
                  <a:pt x="41309" y="16533"/>
                </a:cubicBezTo>
                <a:cubicBezTo>
                  <a:pt x="40194" y="17335"/>
                  <a:pt x="38890" y="17930"/>
                  <a:pt x="37556" y="18247"/>
                </a:cubicBezTo>
                <a:cubicBezTo>
                  <a:pt x="36109" y="18589"/>
                  <a:pt x="34699" y="18374"/>
                  <a:pt x="33319" y="17867"/>
                </a:cubicBezTo>
                <a:cubicBezTo>
                  <a:pt x="31918" y="17356"/>
                  <a:pt x="30575" y="16711"/>
                  <a:pt x="29094" y="16449"/>
                </a:cubicBezTo>
                <a:cubicBezTo>
                  <a:pt x="27963" y="16246"/>
                  <a:pt x="26785" y="16272"/>
                  <a:pt x="25692" y="16652"/>
                </a:cubicBezTo>
                <a:cubicBezTo>
                  <a:pt x="23772" y="17318"/>
                  <a:pt x="22404" y="18918"/>
                  <a:pt x="21070" y="20366"/>
                </a:cubicBezTo>
                <a:cubicBezTo>
                  <a:pt x="19715" y="21839"/>
                  <a:pt x="18264" y="23291"/>
                  <a:pt x="16322" y="23936"/>
                </a:cubicBezTo>
                <a:cubicBezTo>
                  <a:pt x="13882" y="24747"/>
                  <a:pt x="11093" y="24375"/>
                  <a:pt x="8767" y="23379"/>
                </a:cubicBezTo>
                <a:cubicBezTo>
                  <a:pt x="6268" y="22303"/>
                  <a:pt x="4137" y="20518"/>
                  <a:pt x="2229" y="18610"/>
                </a:cubicBezTo>
                <a:cubicBezTo>
                  <a:pt x="1461" y="17842"/>
                  <a:pt x="727" y="17044"/>
                  <a:pt x="1" y="16238"/>
                </a:cubicBezTo>
                <a:lnTo>
                  <a:pt x="1" y="18770"/>
                </a:lnTo>
                <a:cubicBezTo>
                  <a:pt x="1271" y="20644"/>
                  <a:pt x="2647" y="22451"/>
                  <a:pt x="4154" y="24135"/>
                </a:cubicBezTo>
                <a:close/>
              </a:path>
            </a:pathLst>
          </a:custGeom>
          <a:noFill/>
          <a:ln cap="flat" cmpd="sng" w="3475">
            <a:solidFill>
              <a:schemeClr val="accent4"/>
            </a:solidFill>
            <a:prstDash val="solid"/>
            <a:miter lim="422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3" name="Google Shape;603;p28"/>
          <p:cNvSpPr txBox="1"/>
          <p:nvPr>
            <p:ph idx="4" type="subTitle"/>
          </p:nvPr>
        </p:nvSpPr>
        <p:spPr>
          <a:xfrm>
            <a:off x="3496725" y="1810786"/>
            <a:ext cx="2150400" cy="882000"/>
          </a:xfrm>
          <a:prstGeom prst="rect">
            <a:avLst/>
          </a:prstGeom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200">
                <a:solidFill>
                  <a:schemeClr val="dk2"/>
                </a:solidFill>
                <a:latin typeface="Lobster Two"/>
                <a:ea typeface="Lobster Two"/>
                <a:cs typeface="Lobster Two"/>
                <a:sym typeface="Lobster Two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/>
        </p:txBody>
      </p:sp>
      <p:sp>
        <p:nvSpPr>
          <p:cNvPr id="604" name="Google Shape;604;p28"/>
          <p:cNvSpPr txBox="1"/>
          <p:nvPr>
            <p:ph idx="5" type="subTitle"/>
          </p:nvPr>
        </p:nvSpPr>
        <p:spPr>
          <a:xfrm>
            <a:off x="936700" y="2791750"/>
            <a:ext cx="2150400" cy="6624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5" name="Google Shape;605;p28"/>
          <p:cNvSpPr txBox="1"/>
          <p:nvPr>
            <p:ph idx="6" type="subTitle"/>
          </p:nvPr>
        </p:nvSpPr>
        <p:spPr>
          <a:xfrm>
            <a:off x="936900" y="1810786"/>
            <a:ext cx="2150400" cy="882000"/>
          </a:xfrm>
          <a:prstGeom prst="rect">
            <a:avLst/>
          </a:prstGeom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200">
                <a:solidFill>
                  <a:schemeClr val="dk2"/>
                </a:solidFill>
                <a:latin typeface="Lobster Two"/>
                <a:ea typeface="Lobster Two"/>
                <a:cs typeface="Lobster Two"/>
                <a:sym typeface="Lobster Two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/>
        </p:txBody>
      </p:sp>
      <p:sp>
        <p:nvSpPr>
          <p:cNvPr id="606" name="Google Shape;606;p28"/>
          <p:cNvSpPr txBox="1"/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None/>
              <a:defRPr b="1">
                <a:solidFill>
                  <a:schemeClr val="dk2"/>
                </a:solidFill>
                <a:latin typeface="Lobster Two"/>
                <a:ea typeface="Lobster Two"/>
                <a:cs typeface="Lobster Two"/>
                <a:sym typeface="Lobster Tw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None/>
              <a:defRPr>
                <a:solidFill>
                  <a:schemeClr val="dk2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None/>
              <a:defRPr>
                <a:solidFill>
                  <a:schemeClr val="dk2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None/>
              <a:defRPr>
                <a:solidFill>
                  <a:schemeClr val="dk2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None/>
              <a:defRPr>
                <a:solidFill>
                  <a:schemeClr val="dk2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None/>
              <a:defRPr>
                <a:solidFill>
                  <a:schemeClr val="dk2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None/>
              <a:defRPr>
                <a:solidFill>
                  <a:schemeClr val="dk2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None/>
              <a:defRPr>
                <a:solidFill>
                  <a:schemeClr val="dk2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None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607" name="Google Shape;607;p28"/>
          <p:cNvSpPr/>
          <p:nvPr/>
        </p:nvSpPr>
        <p:spPr>
          <a:xfrm flipH="1">
            <a:off x="3335596" y="4080850"/>
            <a:ext cx="4313355" cy="4314326"/>
          </a:xfrm>
          <a:custGeom>
            <a:rect b="b" l="l" r="r" t="t"/>
            <a:pathLst>
              <a:path extrusionOk="0" h="19783" w="19779">
                <a:moveTo>
                  <a:pt x="9889" y="1"/>
                </a:moveTo>
                <a:cubicBezTo>
                  <a:pt x="8100" y="1"/>
                  <a:pt x="6424" y="473"/>
                  <a:pt x="4976" y="1305"/>
                </a:cubicBezTo>
                <a:cubicBezTo>
                  <a:pt x="4660" y="1486"/>
                  <a:pt x="4352" y="1685"/>
                  <a:pt x="4056" y="1900"/>
                </a:cubicBezTo>
                <a:cubicBezTo>
                  <a:pt x="3871" y="2035"/>
                  <a:pt x="3693" y="2178"/>
                  <a:pt x="3516" y="2326"/>
                </a:cubicBezTo>
                <a:cubicBezTo>
                  <a:pt x="3465" y="2373"/>
                  <a:pt x="3411" y="2415"/>
                  <a:pt x="3360" y="2461"/>
                </a:cubicBezTo>
                <a:cubicBezTo>
                  <a:pt x="3039" y="2744"/>
                  <a:pt x="2739" y="3044"/>
                  <a:pt x="2457" y="3364"/>
                </a:cubicBezTo>
                <a:cubicBezTo>
                  <a:pt x="2427" y="3398"/>
                  <a:pt x="2398" y="3432"/>
                  <a:pt x="2368" y="3466"/>
                </a:cubicBezTo>
                <a:cubicBezTo>
                  <a:pt x="2368" y="3466"/>
                  <a:pt x="2368" y="3470"/>
                  <a:pt x="2364" y="3470"/>
                </a:cubicBezTo>
                <a:cubicBezTo>
                  <a:pt x="2225" y="3639"/>
                  <a:pt x="2085" y="3808"/>
                  <a:pt x="1954" y="3985"/>
                </a:cubicBezTo>
                <a:cubicBezTo>
                  <a:pt x="1929" y="4019"/>
                  <a:pt x="1904" y="4052"/>
                  <a:pt x="1883" y="4086"/>
                </a:cubicBezTo>
                <a:cubicBezTo>
                  <a:pt x="1646" y="4407"/>
                  <a:pt x="1435" y="4740"/>
                  <a:pt x="1241" y="5091"/>
                </a:cubicBezTo>
                <a:cubicBezTo>
                  <a:pt x="1212" y="5141"/>
                  <a:pt x="1182" y="5196"/>
                  <a:pt x="1157" y="5247"/>
                </a:cubicBezTo>
                <a:cubicBezTo>
                  <a:pt x="1127" y="5302"/>
                  <a:pt x="1098" y="5357"/>
                  <a:pt x="1068" y="5411"/>
                </a:cubicBezTo>
                <a:cubicBezTo>
                  <a:pt x="920" y="5698"/>
                  <a:pt x="789" y="5998"/>
                  <a:pt x="671" y="6302"/>
                </a:cubicBezTo>
                <a:cubicBezTo>
                  <a:pt x="629" y="6403"/>
                  <a:pt x="591" y="6505"/>
                  <a:pt x="557" y="6610"/>
                </a:cubicBezTo>
                <a:cubicBezTo>
                  <a:pt x="532" y="6682"/>
                  <a:pt x="507" y="6754"/>
                  <a:pt x="486" y="6825"/>
                </a:cubicBezTo>
                <a:cubicBezTo>
                  <a:pt x="329" y="7302"/>
                  <a:pt x="207" y="7800"/>
                  <a:pt x="127" y="8311"/>
                </a:cubicBezTo>
                <a:cubicBezTo>
                  <a:pt x="106" y="8438"/>
                  <a:pt x="85" y="8569"/>
                  <a:pt x="68" y="8699"/>
                </a:cubicBezTo>
                <a:cubicBezTo>
                  <a:pt x="21" y="9092"/>
                  <a:pt x="0" y="9489"/>
                  <a:pt x="0" y="9890"/>
                </a:cubicBezTo>
                <a:cubicBezTo>
                  <a:pt x="0" y="10042"/>
                  <a:pt x="0" y="10189"/>
                  <a:pt x="9" y="10337"/>
                </a:cubicBezTo>
                <a:cubicBezTo>
                  <a:pt x="9" y="10371"/>
                  <a:pt x="13" y="10405"/>
                  <a:pt x="13" y="10438"/>
                </a:cubicBezTo>
                <a:cubicBezTo>
                  <a:pt x="17" y="10464"/>
                  <a:pt x="17" y="10493"/>
                  <a:pt x="17" y="10523"/>
                </a:cubicBezTo>
                <a:cubicBezTo>
                  <a:pt x="21" y="10544"/>
                  <a:pt x="21" y="10565"/>
                  <a:pt x="21" y="10586"/>
                </a:cubicBezTo>
                <a:cubicBezTo>
                  <a:pt x="26" y="10628"/>
                  <a:pt x="30" y="10670"/>
                  <a:pt x="34" y="10713"/>
                </a:cubicBezTo>
                <a:cubicBezTo>
                  <a:pt x="34" y="10755"/>
                  <a:pt x="38" y="10797"/>
                  <a:pt x="42" y="10839"/>
                </a:cubicBezTo>
                <a:cubicBezTo>
                  <a:pt x="47" y="10877"/>
                  <a:pt x="51" y="10919"/>
                  <a:pt x="55" y="10957"/>
                </a:cubicBezTo>
                <a:cubicBezTo>
                  <a:pt x="68" y="11080"/>
                  <a:pt x="85" y="11202"/>
                  <a:pt x="102" y="11325"/>
                </a:cubicBezTo>
                <a:cubicBezTo>
                  <a:pt x="194" y="11962"/>
                  <a:pt x="346" y="12578"/>
                  <a:pt x="553" y="13169"/>
                </a:cubicBezTo>
                <a:cubicBezTo>
                  <a:pt x="629" y="13376"/>
                  <a:pt x="709" y="13583"/>
                  <a:pt x="794" y="13785"/>
                </a:cubicBezTo>
                <a:cubicBezTo>
                  <a:pt x="1085" y="14465"/>
                  <a:pt x="1452" y="15106"/>
                  <a:pt x="1883" y="15697"/>
                </a:cubicBezTo>
                <a:cubicBezTo>
                  <a:pt x="2309" y="16284"/>
                  <a:pt x="2794" y="16820"/>
                  <a:pt x="3339" y="17301"/>
                </a:cubicBezTo>
                <a:cubicBezTo>
                  <a:pt x="5082" y="18842"/>
                  <a:pt x="7378" y="19783"/>
                  <a:pt x="9889" y="19783"/>
                </a:cubicBezTo>
                <a:cubicBezTo>
                  <a:pt x="15351" y="19783"/>
                  <a:pt x="19778" y="15351"/>
                  <a:pt x="19778" y="9890"/>
                </a:cubicBezTo>
                <a:cubicBezTo>
                  <a:pt x="19778" y="9354"/>
                  <a:pt x="19736" y="8826"/>
                  <a:pt x="19656" y="8311"/>
                </a:cubicBezTo>
                <a:cubicBezTo>
                  <a:pt x="19572" y="7805"/>
                  <a:pt x="19453" y="7311"/>
                  <a:pt x="19297" y="6834"/>
                </a:cubicBezTo>
                <a:cubicBezTo>
                  <a:pt x="19107" y="6243"/>
                  <a:pt x="18858" y="5673"/>
                  <a:pt x="18563" y="5133"/>
                </a:cubicBezTo>
                <a:cubicBezTo>
                  <a:pt x="18364" y="4770"/>
                  <a:pt x="18141" y="4420"/>
                  <a:pt x="17896" y="4086"/>
                </a:cubicBezTo>
                <a:cubicBezTo>
                  <a:pt x="16098" y="1609"/>
                  <a:pt x="13181" y="1"/>
                  <a:pt x="9889" y="1"/>
                </a:cubicBezTo>
                <a:close/>
              </a:path>
            </a:pathLst>
          </a:custGeom>
          <a:solidFill>
            <a:srgbClr val="FFF7B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500"/>
          </a:p>
        </p:txBody>
      </p:sp>
      <p:sp>
        <p:nvSpPr>
          <p:cNvPr id="608" name="Google Shape;608;p28"/>
          <p:cNvSpPr/>
          <p:nvPr/>
        </p:nvSpPr>
        <p:spPr>
          <a:xfrm rot="-624744">
            <a:off x="2471259" y="4266758"/>
            <a:ext cx="7291759" cy="1471933"/>
          </a:xfrm>
          <a:custGeom>
            <a:rect b="b" l="l" r="r" t="t"/>
            <a:pathLst>
              <a:path extrusionOk="0" h="23371" w="91359">
                <a:moveTo>
                  <a:pt x="91358" y="1"/>
                </a:moveTo>
                <a:cubicBezTo>
                  <a:pt x="91109" y="73"/>
                  <a:pt x="90860" y="153"/>
                  <a:pt x="90657" y="275"/>
                </a:cubicBezTo>
                <a:cubicBezTo>
                  <a:pt x="90417" y="423"/>
                  <a:pt x="90434" y="474"/>
                  <a:pt x="90113" y="503"/>
                </a:cubicBezTo>
                <a:cubicBezTo>
                  <a:pt x="90041" y="510"/>
                  <a:pt x="89965" y="512"/>
                  <a:pt x="89888" y="512"/>
                </a:cubicBezTo>
                <a:cubicBezTo>
                  <a:pt x="89733" y="512"/>
                  <a:pt x="89571" y="503"/>
                  <a:pt x="89425" y="503"/>
                </a:cubicBezTo>
                <a:cubicBezTo>
                  <a:pt x="89368" y="502"/>
                  <a:pt x="89319" y="501"/>
                  <a:pt x="89276" y="501"/>
                </a:cubicBezTo>
                <a:cubicBezTo>
                  <a:pt x="88980" y="501"/>
                  <a:pt x="88957" y="535"/>
                  <a:pt x="88699" y="727"/>
                </a:cubicBezTo>
                <a:cubicBezTo>
                  <a:pt x="88551" y="837"/>
                  <a:pt x="88382" y="938"/>
                  <a:pt x="88226" y="1022"/>
                </a:cubicBezTo>
                <a:cubicBezTo>
                  <a:pt x="87948" y="1170"/>
                  <a:pt x="87821" y="1237"/>
                  <a:pt x="87614" y="1465"/>
                </a:cubicBezTo>
                <a:cubicBezTo>
                  <a:pt x="87188" y="1947"/>
                  <a:pt x="87108" y="2394"/>
                  <a:pt x="86846" y="2913"/>
                </a:cubicBezTo>
                <a:cubicBezTo>
                  <a:pt x="86783" y="3044"/>
                  <a:pt x="86652" y="3441"/>
                  <a:pt x="86521" y="3525"/>
                </a:cubicBezTo>
                <a:cubicBezTo>
                  <a:pt x="86434" y="3584"/>
                  <a:pt x="86354" y="3605"/>
                  <a:pt x="86274" y="3605"/>
                </a:cubicBezTo>
                <a:cubicBezTo>
                  <a:pt x="86137" y="3605"/>
                  <a:pt x="86000" y="3542"/>
                  <a:pt x="85829" y="3500"/>
                </a:cubicBezTo>
                <a:cubicBezTo>
                  <a:pt x="84744" y="3234"/>
                  <a:pt x="83744" y="2943"/>
                  <a:pt x="82659" y="2757"/>
                </a:cubicBezTo>
                <a:cubicBezTo>
                  <a:pt x="82465" y="2724"/>
                  <a:pt x="82278" y="2711"/>
                  <a:pt x="82097" y="2711"/>
                </a:cubicBezTo>
                <a:cubicBezTo>
                  <a:pt x="81566" y="2711"/>
                  <a:pt x="81073" y="2818"/>
                  <a:pt x="80519" y="2824"/>
                </a:cubicBezTo>
                <a:cubicBezTo>
                  <a:pt x="80490" y="2824"/>
                  <a:pt x="80462" y="2824"/>
                  <a:pt x="80435" y="2824"/>
                </a:cubicBezTo>
                <a:cubicBezTo>
                  <a:pt x="80215" y="2824"/>
                  <a:pt x="80041" y="2828"/>
                  <a:pt x="79831" y="2888"/>
                </a:cubicBezTo>
                <a:cubicBezTo>
                  <a:pt x="79663" y="2934"/>
                  <a:pt x="79502" y="3048"/>
                  <a:pt x="79329" y="3086"/>
                </a:cubicBezTo>
                <a:cubicBezTo>
                  <a:pt x="78548" y="3247"/>
                  <a:pt x="77713" y="3483"/>
                  <a:pt x="76915" y="3698"/>
                </a:cubicBezTo>
                <a:cubicBezTo>
                  <a:pt x="75969" y="3951"/>
                  <a:pt x="75205" y="4471"/>
                  <a:pt x="74496" y="5002"/>
                </a:cubicBezTo>
                <a:cubicBezTo>
                  <a:pt x="74108" y="5298"/>
                  <a:pt x="73749" y="5534"/>
                  <a:pt x="73327" y="5775"/>
                </a:cubicBezTo>
                <a:cubicBezTo>
                  <a:pt x="72947" y="5998"/>
                  <a:pt x="72736" y="6361"/>
                  <a:pt x="72340" y="6581"/>
                </a:cubicBezTo>
                <a:cubicBezTo>
                  <a:pt x="72021" y="6756"/>
                  <a:pt x="71713" y="6797"/>
                  <a:pt x="71404" y="6797"/>
                </a:cubicBezTo>
                <a:cubicBezTo>
                  <a:pt x="71136" y="6797"/>
                  <a:pt x="70868" y="6766"/>
                  <a:pt x="70592" y="6766"/>
                </a:cubicBezTo>
                <a:cubicBezTo>
                  <a:pt x="70419" y="6766"/>
                  <a:pt x="70242" y="6778"/>
                  <a:pt x="70060" y="6817"/>
                </a:cubicBezTo>
                <a:cubicBezTo>
                  <a:pt x="69748" y="6881"/>
                  <a:pt x="69482" y="7151"/>
                  <a:pt x="69309" y="7332"/>
                </a:cubicBezTo>
                <a:cubicBezTo>
                  <a:pt x="68988" y="7657"/>
                  <a:pt x="68625" y="7940"/>
                  <a:pt x="68203" y="8197"/>
                </a:cubicBezTo>
                <a:cubicBezTo>
                  <a:pt x="67663" y="8531"/>
                  <a:pt x="67173" y="8970"/>
                  <a:pt x="66515" y="9164"/>
                </a:cubicBezTo>
                <a:cubicBezTo>
                  <a:pt x="65932" y="9333"/>
                  <a:pt x="64591" y="9531"/>
                  <a:pt x="63946" y="9531"/>
                </a:cubicBezTo>
                <a:cubicBezTo>
                  <a:pt x="63932" y="9531"/>
                  <a:pt x="63919" y="9531"/>
                  <a:pt x="63907" y="9531"/>
                </a:cubicBezTo>
                <a:cubicBezTo>
                  <a:pt x="63797" y="9421"/>
                  <a:pt x="63678" y="9401"/>
                  <a:pt x="63549" y="9401"/>
                </a:cubicBezTo>
                <a:cubicBezTo>
                  <a:pt x="63472" y="9401"/>
                  <a:pt x="63392" y="9408"/>
                  <a:pt x="63309" y="9408"/>
                </a:cubicBezTo>
                <a:cubicBezTo>
                  <a:pt x="63279" y="9408"/>
                  <a:pt x="63249" y="9407"/>
                  <a:pt x="63219" y="9405"/>
                </a:cubicBezTo>
                <a:cubicBezTo>
                  <a:pt x="62961" y="9383"/>
                  <a:pt x="63037" y="9354"/>
                  <a:pt x="62839" y="9303"/>
                </a:cubicBezTo>
                <a:cubicBezTo>
                  <a:pt x="62370" y="9181"/>
                  <a:pt x="61944" y="8991"/>
                  <a:pt x="61475" y="8852"/>
                </a:cubicBezTo>
                <a:cubicBezTo>
                  <a:pt x="60479" y="8560"/>
                  <a:pt x="59217" y="8552"/>
                  <a:pt x="58424" y="7986"/>
                </a:cubicBezTo>
                <a:cubicBezTo>
                  <a:pt x="57985" y="7669"/>
                  <a:pt x="57848" y="7467"/>
                  <a:pt x="57244" y="7467"/>
                </a:cubicBezTo>
                <a:cubicBezTo>
                  <a:pt x="57238" y="7467"/>
                  <a:pt x="57232" y="7467"/>
                  <a:pt x="57225" y="7467"/>
                </a:cubicBezTo>
                <a:cubicBezTo>
                  <a:pt x="56820" y="7467"/>
                  <a:pt x="56508" y="7531"/>
                  <a:pt x="56162" y="7687"/>
                </a:cubicBezTo>
                <a:cubicBezTo>
                  <a:pt x="55816" y="7839"/>
                  <a:pt x="55533" y="8012"/>
                  <a:pt x="55305" y="8235"/>
                </a:cubicBezTo>
                <a:cubicBezTo>
                  <a:pt x="55077" y="8468"/>
                  <a:pt x="54473" y="8885"/>
                  <a:pt x="54106" y="8995"/>
                </a:cubicBezTo>
                <a:cubicBezTo>
                  <a:pt x="53994" y="9028"/>
                  <a:pt x="53876" y="9039"/>
                  <a:pt x="53755" y="9039"/>
                </a:cubicBezTo>
                <a:cubicBezTo>
                  <a:pt x="53539" y="9039"/>
                  <a:pt x="53313" y="9005"/>
                  <a:pt x="53096" y="9005"/>
                </a:cubicBezTo>
                <a:cubicBezTo>
                  <a:pt x="52983" y="9005"/>
                  <a:pt x="52873" y="9014"/>
                  <a:pt x="52768" y="9042"/>
                </a:cubicBezTo>
                <a:cubicBezTo>
                  <a:pt x="52439" y="9126"/>
                  <a:pt x="52063" y="9324"/>
                  <a:pt x="51899" y="9527"/>
                </a:cubicBezTo>
                <a:cubicBezTo>
                  <a:pt x="51667" y="9801"/>
                  <a:pt x="51363" y="10046"/>
                  <a:pt x="51101" y="10312"/>
                </a:cubicBezTo>
                <a:cubicBezTo>
                  <a:pt x="50932" y="10477"/>
                  <a:pt x="50755" y="10818"/>
                  <a:pt x="50514" y="10924"/>
                </a:cubicBezTo>
                <a:cubicBezTo>
                  <a:pt x="50425" y="10962"/>
                  <a:pt x="50327" y="10976"/>
                  <a:pt x="50224" y="10976"/>
                </a:cubicBezTo>
                <a:cubicBezTo>
                  <a:pt x="49901" y="10976"/>
                  <a:pt x="49532" y="10833"/>
                  <a:pt x="49257" y="10814"/>
                </a:cubicBezTo>
                <a:cubicBezTo>
                  <a:pt x="49156" y="10807"/>
                  <a:pt x="49054" y="10805"/>
                  <a:pt x="48951" y="10805"/>
                </a:cubicBezTo>
                <a:cubicBezTo>
                  <a:pt x="48706" y="10805"/>
                  <a:pt x="48458" y="10819"/>
                  <a:pt x="48216" y="10819"/>
                </a:cubicBezTo>
                <a:cubicBezTo>
                  <a:pt x="48194" y="10819"/>
                  <a:pt x="48173" y="10819"/>
                  <a:pt x="48151" y="10818"/>
                </a:cubicBezTo>
                <a:cubicBezTo>
                  <a:pt x="48144" y="10818"/>
                  <a:pt x="48136" y="10818"/>
                  <a:pt x="48129" y="10818"/>
                </a:cubicBezTo>
                <a:cubicBezTo>
                  <a:pt x="47495" y="10818"/>
                  <a:pt x="47242" y="11004"/>
                  <a:pt x="46787" y="11338"/>
                </a:cubicBezTo>
                <a:cubicBezTo>
                  <a:pt x="46315" y="11684"/>
                  <a:pt x="45728" y="11971"/>
                  <a:pt x="45065" y="11979"/>
                </a:cubicBezTo>
                <a:cubicBezTo>
                  <a:pt x="44804" y="11717"/>
                  <a:pt x="44268" y="11625"/>
                  <a:pt x="43909" y="11430"/>
                </a:cubicBezTo>
                <a:cubicBezTo>
                  <a:pt x="43533" y="11228"/>
                  <a:pt x="43242" y="10958"/>
                  <a:pt x="42837" y="10785"/>
                </a:cubicBezTo>
                <a:cubicBezTo>
                  <a:pt x="42178" y="10502"/>
                  <a:pt x="41267" y="10232"/>
                  <a:pt x="40769" y="9789"/>
                </a:cubicBezTo>
                <a:cubicBezTo>
                  <a:pt x="40431" y="9489"/>
                  <a:pt x="40402" y="9400"/>
                  <a:pt x="39933" y="9244"/>
                </a:cubicBezTo>
                <a:cubicBezTo>
                  <a:pt x="39452" y="9080"/>
                  <a:pt x="39030" y="8839"/>
                  <a:pt x="38561" y="8662"/>
                </a:cubicBezTo>
                <a:cubicBezTo>
                  <a:pt x="38152" y="8505"/>
                  <a:pt x="37751" y="8434"/>
                  <a:pt x="37367" y="8244"/>
                </a:cubicBezTo>
                <a:cubicBezTo>
                  <a:pt x="37050" y="8088"/>
                  <a:pt x="36675" y="8024"/>
                  <a:pt x="36371" y="7868"/>
                </a:cubicBezTo>
                <a:cubicBezTo>
                  <a:pt x="36084" y="7720"/>
                  <a:pt x="35966" y="7467"/>
                  <a:pt x="35653" y="7332"/>
                </a:cubicBezTo>
                <a:cubicBezTo>
                  <a:pt x="35118" y="7098"/>
                  <a:pt x="34873" y="6946"/>
                  <a:pt x="34303" y="6946"/>
                </a:cubicBezTo>
                <a:cubicBezTo>
                  <a:pt x="34266" y="6946"/>
                  <a:pt x="34228" y="6947"/>
                  <a:pt x="34189" y="6948"/>
                </a:cubicBezTo>
                <a:cubicBezTo>
                  <a:pt x="33902" y="6961"/>
                  <a:pt x="33923" y="7020"/>
                  <a:pt x="33699" y="7079"/>
                </a:cubicBezTo>
                <a:cubicBezTo>
                  <a:pt x="33243" y="7201"/>
                  <a:pt x="32910" y="7210"/>
                  <a:pt x="32420" y="7210"/>
                </a:cubicBezTo>
                <a:cubicBezTo>
                  <a:pt x="32143" y="7207"/>
                  <a:pt x="31865" y="7200"/>
                  <a:pt x="31588" y="7200"/>
                </a:cubicBezTo>
                <a:cubicBezTo>
                  <a:pt x="31460" y="7200"/>
                  <a:pt x="31332" y="7202"/>
                  <a:pt x="31205" y="7206"/>
                </a:cubicBezTo>
                <a:cubicBezTo>
                  <a:pt x="30238" y="7231"/>
                  <a:pt x="29356" y="7729"/>
                  <a:pt x="28465" y="7856"/>
                </a:cubicBezTo>
                <a:cubicBezTo>
                  <a:pt x="28333" y="7875"/>
                  <a:pt x="28195" y="7882"/>
                  <a:pt x="28056" y="7882"/>
                </a:cubicBezTo>
                <a:cubicBezTo>
                  <a:pt x="27692" y="7882"/>
                  <a:pt x="27312" y="7834"/>
                  <a:pt x="26951" y="7834"/>
                </a:cubicBezTo>
                <a:cubicBezTo>
                  <a:pt x="26632" y="7834"/>
                  <a:pt x="26327" y="7872"/>
                  <a:pt x="26064" y="8012"/>
                </a:cubicBezTo>
                <a:cubicBezTo>
                  <a:pt x="24823" y="8674"/>
                  <a:pt x="23726" y="9130"/>
                  <a:pt x="22459" y="9789"/>
                </a:cubicBezTo>
                <a:cubicBezTo>
                  <a:pt x="21678" y="9569"/>
                  <a:pt x="21704" y="8940"/>
                  <a:pt x="21218" y="8518"/>
                </a:cubicBezTo>
                <a:cubicBezTo>
                  <a:pt x="20657" y="8024"/>
                  <a:pt x="19775" y="8050"/>
                  <a:pt x="19184" y="7590"/>
                </a:cubicBezTo>
                <a:cubicBezTo>
                  <a:pt x="18538" y="7079"/>
                  <a:pt x="17926" y="6518"/>
                  <a:pt x="17411" y="5935"/>
                </a:cubicBezTo>
                <a:cubicBezTo>
                  <a:pt x="17057" y="5534"/>
                  <a:pt x="16736" y="5154"/>
                  <a:pt x="16099" y="5011"/>
                </a:cubicBezTo>
                <a:cubicBezTo>
                  <a:pt x="15858" y="4952"/>
                  <a:pt x="15651" y="4931"/>
                  <a:pt x="15432" y="4829"/>
                </a:cubicBezTo>
                <a:cubicBezTo>
                  <a:pt x="15204" y="4724"/>
                  <a:pt x="15145" y="4551"/>
                  <a:pt x="14841" y="4504"/>
                </a:cubicBezTo>
                <a:cubicBezTo>
                  <a:pt x="14789" y="4496"/>
                  <a:pt x="14739" y="4493"/>
                  <a:pt x="14689" y="4493"/>
                </a:cubicBezTo>
                <a:cubicBezTo>
                  <a:pt x="14606" y="4493"/>
                  <a:pt x="14525" y="4501"/>
                  <a:pt x="14443" y="4501"/>
                </a:cubicBezTo>
                <a:cubicBezTo>
                  <a:pt x="14377" y="4501"/>
                  <a:pt x="14311" y="4496"/>
                  <a:pt x="14242" y="4479"/>
                </a:cubicBezTo>
                <a:cubicBezTo>
                  <a:pt x="14077" y="4441"/>
                  <a:pt x="13908" y="4314"/>
                  <a:pt x="13756" y="4251"/>
                </a:cubicBezTo>
                <a:cubicBezTo>
                  <a:pt x="13148" y="3998"/>
                  <a:pt x="12507" y="3690"/>
                  <a:pt x="11891" y="3458"/>
                </a:cubicBezTo>
                <a:cubicBezTo>
                  <a:pt x="11638" y="3364"/>
                  <a:pt x="11405" y="3347"/>
                  <a:pt x="11168" y="3347"/>
                </a:cubicBezTo>
                <a:cubicBezTo>
                  <a:pt x="11028" y="3347"/>
                  <a:pt x="10888" y="3353"/>
                  <a:pt x="10741" y="3353"/>
                </a:cubicBezTo>
                <a:cubicBezTo>
                  <a:pt x="10653" y="3353"/>
                  <a:pt x="10562" y="3351"/>
                  <a:pt x="10468" y="3344"/>
                </a:cubicBezTo>
                <a:cubicBezTo>
                  <a:pt x="9899" y="3306"/>
                  <a:pt x="9075" y="2989"/>
                  <a:pt x="8679" y="2685"/>
                </a:cubicBezTo>
                <a:cubicBezTo>
                  <a:pt x="8193" y="2318"/>
                  <a:pt x="7763" y="1976"/>
                  <a:pt x="7147" y="1723"/>
                </a:cubicBezTo>
                <a:cubicBezTo>
                  <a:pt x="6256" y="1356"/>
                  <a:pt x="5349" y="1178"/>
                  <a:pt x="4365" y="1018"/>
                </a:cubicBezTo>
                <a:cubicBezTo>
                  <a:pt x="2917" y="777"/>
                  <a:pt x="1444" y="634"/>
                  <a:pt x="1" y="389"/>
                </a:cubicBezTo>
                <a:lnTo>
                  <a:pt x="1" y="23371"/>
                </a:lnTo>
                <a:lnTo>
                  <a:pt x="91358" y="23371"/>
                </a:lnTo>
                <a:lnTo>
                  <a:pt x="91358" y="1"/>
                </a:lnTo>
                <a:close/>
              </a:path>
            </a:pathLst>
          </a:custGeom>
          <a:solidFill>
            <a:srgbClr val="AABAC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9" name="Google Shape;609;p28"/>
          <p:cNvSpPr/>
          <p:nvPr/>
        </p:nvSpPr>
        <p:spPr>
          <a:xfrm rot="659033">
            <a:off x="-886572" y="4161178"/>
            <a:ext cx="7517233" cy="1774905"/>
          </a:xfrm>
          <a:custGeom>
            <a:rect b="b" l="l" r="r" t="t"/>
            <a:pathLst>
              <a:path extrusionOk="0" h="23371" w="91359">
                <a:moveTo>
                  <a:pt x="91358" y="1"/>
                </a:moveTo>
                <a:cubicBezTo>
                  <a:pt x="91109" y="73"/>
                  <a:pt x="90860" y="153"/>
                  <a:pt x="90657" y="275"/>
                </a:cubicBezTo>
                <a:cubicBezTo>
                  <a:pt x="90417" y="423"/>
                  <a:pt x="90434" y="474"/>
                  <a:pt x="90113" y="503"/>
                </a:cubicBezTo>
                <a:cubicBezTo>
                  <a:pt x="90041" y="510"/>
                  <a:pt x="89965" y="512"/>
                  <a:pt x="89888" y="512"/>
                </a:cubicBezTo>
                <a:cubicBezTo>
                  <a:pt x="89733" y="512"/>
                  <a:pt x="89571" y="503"/>
                  <a:pt x="89425" y="503"/>
                </a:cubicBezTo>
                <a:cubicBezTo>
                  <a:pt x="89368" y="502"/>
                  <a:pt x="89319" y="501"/>
                  <a:pt x="89276" y="501"/>
                </a:cubicBezTo>
                <a:cubicBezTo>
                  <a:pt x="88980" y="501"/>
                  <a:pt x="88957" y="535"/>
                  <a:pt x="88699" y="727"/>
                </a:cubicBezTo>
                <a:cubicBezTo>
                  <a:pt x="88551" y="837"/>
                  <a:pt x="88382" y="938"/>
                  <a:pt x="88226" y="1022"/>
                </a:cubicBezTo>
                <a:cubicBezTo>
                  <a:pt x="87948" y="1170"/>
                  <a:pt x="87821" y="1237"/>
                  <a:pt x="87614" y="1465"/>
                </a:cubicBezTo>
                <a:cubicBezTo>
                  <a:pt x="87188" y="1947"/>
                  <a:pt x="87108" y="2394"/>
                  <a:pt x="86846" y="2913"/>
                </a:cubicBezTo>
                <a:cubicBezTo>
                  <a:pt x="86783" y="3044"/>
                  <a:pt x="86652" y="3441"/>
                  <a:pt x="86521" y="3525"/>
                </a:cubicBezTo>
                <a:cubicBezTo>
                  <a:pt x="86434" y="3584"/>
                  <a:pt x="86354" y="3605"/>
                  <a:pt x="86274" y="3605"/>
                </a:cubicBezTo>
                <a:cubicBezTo>
                  <a:pt x="86137" y="3605"/>
                  <a:pt x="86000" y="3542"/>
                  <a:pt x="85829" y="3500"/>
                </a:cubicBezTo>
                <a:cubicBezTo>
                  <a:pt x="84744" y="3234"/>
                  <a:pt x="83744" y="2943"/>
                  <a:pt x="82659" y="2757"/>
                </a:cubicBezTo>
                <a:cubicBezTo>
                  <a:pt x="82465" y="2724"/>
                  <a:pt x="82278" y="2711"/>
                  <a:pt x="82097" y="2711"/>
                </a:cubicBezTo>
                <a:cubicBezTo>
                  <a:pt x="81566" y="2711"/>
                  <a:pt x="81073" y="2818"/>
                  <a:pt x="80519" y="2824"/>
                </a:cubicBezTo>
                <a:cubicBezTo>
                  <a:pt x="80490" y="2824"/>
                  <a:pt x="80462" y="2824"/>
                  <a:pt x="80435" y="2824"/>
                </a:cubicBezTo>
                <a:cubicBezTo>
                  <a:pt x="80215" y="2824"/>
                  <a:pt x="80041" y="2828"/>
                  <a:pt x="79831" y="2888"/>
                </a:cubicBezTo>
                <a:cubicBezTo>
                  <a:pt x="79663" y="2934"/>
                  <a:pt x="79502" y="3048"/>
                  <a:pt x="79329" y="3086"/>
                </a:cubicBezTo>
                <a:cubicBezTo>
                  <a:pt x="78548" y="3247"/>
                  <a:pt x="77713" y="3483"/>
                  <a:pt x="76915" y="3698"/>
                </a:cubicBezTo>
                <a:cubicBezTo>
                  <a:pt x="75969" y="3951"/>
                  <a:pt x="75205" y="4471"/>
                  <a:pt x="74496" y="5002"/>
                </a:cubicBezTo>
                <a:cubicBezTo>
                  <a:pt x="74108" y="5298"/>
                  <a:pt x="73749" y="5534"/>
                  <a:pt x="73327" y="5775"/>
                </a:cubicBezTo>
                <a:cubicBezTo>
                  <a:pt x="72947" y="5998"/>
                  <a:pt x="72736" y="6361"/>
                  <a:pt x="72340" y="6581"/>
                </a:cubicBezTo>
                <a:cubicBezTo>
                  <a:pt x="72021" y="6756"/>
                  <a:pt x="71713" y="6797"/>
                  <a:pt x="71404" y="6797"/>
                </a:cubicBezTo>
                <a:cubicBezTo>
                  <a:pt x="71136" y="6797"/>
                  <a:pt x="70868" y="6766"/>
                  <a:pt x="70592" y="6766"/>
                </a:cubicBezTo>
                <a:cubicBezTo>
                  <a:pt x="70419" y="6766"/>
                  <a:pt x="70242" y="6778"/>
                  <a:pt x="70060" y="6817"/>
                </a:cubicBezTo>
                <a:cubicBezTo>
                  <a:pt x="69748" y="6881"/>
                  <a:pt x="69482" y="7151"/>
                  <a:pt x="69309" y="7332"/>
                </a:cubicBezTo>
                <a:cubicBezTo>
                  <a:pt x="68988" y="7657"/>
                  <a:pt x="68625" y="7940"/>
                  <a:pt x="68203" y="8197"/>
                </a:cubicBezTo>
                <a:cubicBezTo>
                  <a:pt x="67663" y="8531"/>
                  <a:pt x="67173" y="8970"/>
                  <a:pt x="66515" y="9164"/>
                </a:cubicBezTo>
                <a:cubicBezTo>
                  <a:pt x="65932" y="9333"/>
                  <a:pt x="64591" y="9531"/>
                  <a:pt x="63946" y="9531"/>
                </a:cubicBezTo>
                <a:cubicBezTo>
                  <a:pt x="63932" y="9531"/>
                  <a:pt x="63919" y="9531"/>
                  <a:pt x="63907" y="9531"/>
                </a:cubicBezTo>
                <a:cubicBezTo>
                  <a:pt x="63797" y="9421"/>
                  <a:pt x="63678" y="9401"/>
                  <a:pt x="63549" y="9401"/>
                </a:cubicBezTo>
                <a:cubicBezTo>
                  <a:pt x="63472" y="9401"/>
                  <a:pt x="63392" y="9408"/>
                  <a:pt x="63309" y="9408"/>
                </a:cubicBezTo>
                <a:cubicBezTo>
                  <a:pt x="63279" y="9408"/>
                  <a:pt x="63249" y="9407"/>
                  <a:pt x="63219" y="9405"/>
                </a:cubicBezTo>
                <a:cubicBezTo>
                  <a:pt x="62961" y="9383"/>
                  <a:pt x="63037" y="9354"/>
                  <a:pt x="62839" y="9303"/>
                </a:cubicBezTo>
                <a:cubicBezTo>
                  <a:pt x="62370" y="9181"/>
                  <a:pt x="61944" y="8991"/>
                  <a:pt x="61475" y="8852"/>
                </a:cubicBezTo>
                <a:cubicBezTo>
                  <a:pt x="60479" y="8560"/>
                  <a:pt x="59217" y="8552"/>
                  <a:pt x="58424" y="7986"/>
                </a:cubicBezTo>
                <a:cubicBezTo>
                  <a:pt x="57985" y="7669"/>
                  <a:pt x="57848" y="7467"/>
                  <a:pt x="57244" y="7467"/>
                </a:cubicBezTo>
                <a:cubicBezTo>
                  <a:pt x="57238" y="7467"/>
                  <a:pt x="57232" y="7467"/>
                  <a:pt x="57225" y="7467"/>
                </a:cubicBezTo>
                <a:cubicBezTo>
                  <a:pt x="56820" y="7467"/>
                  <a:pt x="56508" y="7531"/>
                  <a:pt x="56162" y="7687"/>
                </a:cubicBezTo>
                <a:cubicBezTo>
                  <a:pt x="55816" y="7839"/>
                  <a:pt x="55533" y="8012"/>
                  <a:pt x="55305" y="8235"/>
                </a:cubicBezTo>
                <a:cubicBezTo>
                  <a:pt x="55077" y="8468"/>
                  <a:pt x="54473" y="8885"/>
                  <a:pt x="54106" y="8995"/>
                </a:cubicBezTo>
                <a:cubicBezTo>
                  <a:pt x="53994" y="9028"/>
                  <a:pt x="53876" y="9039"/>
                  <a:pt x="53755" y="9039"/>
                </a:cubicBezTo>
                <a:cubicBezTo>
                  <a:pt x="53539" y="9039"/>
                  <a:pt x="53313" y="9005"/>
                  <a:pt x="53096" y="9005"/>
                </a:cubicBezTo>
                <a:cubicBezTo>
                  <a:pt x="52983" y="9005"/>
                  <a:pt x="52873" y="9014"/>
                  <a:pt x="52768" y="9042"/>
                </a:cubicBezTo>
                <a:cubicBezTo>
                  <a:pt x="52439" y="9126"/>
                  <a:pt x="52063" y="9324"/>
                  <a:pt x="51899" y="9527"/>
                </a:cubicBezTo>
                <a:cubicBezTo>
                  <a:pt x="51667" y="9801"/>
                  <a:pt x="51363" y="10046"/>
                  <a:pt x="51101" y="10312"/>
                </a:cubicBezTo>
                <a:cubicBezTo>
                  <a:pt x="50932" y="10477"/>
                  <a:pt x="50755" y="10818"/>
                  <a:pt x="50514" y="10924"/>
                </a:cubicBezTo>
                <a:cubicBezTo>
                  <a:pt x="50425" y="10962"/>
                  <a:pt x="50327" y="10976"/>
                  <a:pt x="50224" y="10976"/>
                </a:cubicBezTo>
                <a:cubicBezTo>
                  <a:pt x="49901" y="10976"/>
                  <a:pt x="49532" y="10833"/>
                  <a:pt x="49257" y="10814"/>
                </a:cubicBezTo>
                <a:cubicBezTo>
                  <a:pt x="49156" y="10807"/>
                  <a:pt x="49054" y="10805"/>
                  <a:pt x="48951" y="10805"/>
                </a:cubicBezTo>
                <a:cubicBezTo>
                  <a:pt x="48706" y="10805"/>
                  <a:pt x="48458" y="10819"/>
                  <a:pt x="48216" y="10819"/>
                </a:cubicBezTo>
                <a:cubicBezTo>
                  <a:pt x="48194" y="10819"/>
                  <a:pt x="48173" y="10819"/>
                  <a:pt x="48151" y="10818"/>
                </a:cubicBezTo>
                <a:cubicBezTo>
                  <a:pt x="48144" y="10818"/>
                  <a:pt x="48136" y="10818"/>
                  <a:pt x="48129" y="10818"/>
                </a:cubicBezTo>
                <a:cubicBezTo>
                  <a:pt x="47495" y="10818"/>
                  <a:pt x="47242" y="11004"/>
                  <a:pt x="46787" y="11338"/>
                </a:cubicBezTo>
                <a:cubicBezTo>
                  <a:pt x="46315" y="11684"/>
                  <a:pt x="45728" y="11971"/>
                  <a:pt x="45065" y="11979"/>
                </a:cubicBezTo>
                <a:cubicBezTo>
                  <a:pt x="44804" y="11717"/>
                  <a:pt x="44268" y="11625"/>
                  <a:pt x="43909" y="11430"/>
                </a:cubicBezTo>
                <a:cubicBezTo>
                  <a:pt x="43533" y="11228"/>
                  <a:pt x="43242" y="10958"/>
                  <a:pt x="42837" y="10785"/>
                </a:cubicBezTo>
                <a:cubicBezTo>
                  <a:pt x="42178" y="10502"/>
                  <a:pt x="41267" y="10232"/>
                  <a:pt x="40769" y="9789"/>
                </a:cubicBezTo>
                <a:cubicBezTo>
                  <a:pt x="40431" y="9489"/>
                  <a:pt x="40402" y="9400"/>
                  <a:pt x="39933" y="9244"/>
                </a:cubicBezTo>
                <a:cubicBezTo>
                  <a:pt x="39452" y="9080"/>
                  <a:pt x="39030" y="8839"/>
                  <a:pt x="38561" y="8662"/>
                </a:cubicBezTo>
                <a:cubicBezTo>
                  <a:pt x="38152" y="8505"/>
                  <a:pt x="37751" y="8434"/>
                  <a:pt x="37367" y="8244"/>
                </a:cubicBezTo>
                <a:cubicBezTo>
                  <a:pt x="37050" y="8088"/>
                  <a:pt x="36675" y="8024"/>
                  <a:pt x="36371" y="7868"/>
                </a:cubicBezTo>
                <a:cubicBezTo>
                  <a:pt x="36084" y="7720"/>
                  <a:pt x="35966" y="7467"/>
                  <a:pt x="35653" y="7332"/>
                </a:cubicBezTo>
                <a:cubicBezTo>
                  <a:pt x="35118" y="7098"/>
                  <a:pt x="34873" y="6946"/>
                  <a:pt x="34303" y="6946"/>
                </a:cubicBezTo>
                <a:cubicBezTo>
                  <a:pt x="34266" y="6946"/>
                  <a:pt x="34228" y="6947"/>
                  <a:pt x="34189" y="6948"/>
                </a:cubicBezTo>
                <a:cubicBezTo>
                  <a:pt x="33902" y="6961"/>
                  <a:pt x="33923" y="7020"/>
                  <a:pt x="33699" y="7079"/>
                </a:cubicBezTo>
                <a:cubicBezTo>
                  <a:pt x="33243" y="7201"/>
                  <a:pt x="32910" y="7210"/>
                  <a:pt x="32420" y="7210"/>
                </a:cubicBezTo>
                <a:cubicBezTo>
                  <a:pt x="32143" y="7207"/>
                  <a:pt x="31865" y="7200"/>
                  <a:pt x="31588" y="7200"/>
                </a:cubicBezTo>
                <a:cubicBezTo>
                  <a:pt x="31460" y="7200"/>
                  <a:pt x="31332" y="7202"/>
                  <a:pt x="31205" y="7206"/>
                </a:cubicBezTo>
                <a:cubicBezTo>
                  <a:pt x="30238" y="7231"/>
                  <a:pt x="29356" y="7729"/>
                  <a:pt x="28465" y="7856"/>
                </a:cubicBezTo>
                <a:cubicBezTo>
                  <a:pt x="28333" y="7875"/>
                  <a:pt x="28195" y="7882"/>
                  <a:pt x="28056" y="7882"/>
                </a:cubicBezTo>
                <a:cubicBezTo>
                  <a:pt x="27692" y="7882"/>
                  <a:pt x="27312" y="7834"/>
                  <a:pt x="26951" y="7834"/>
                </a:cubicBezTo>
                <a:cubicBezTo>
                  <a:pt x="26632" y="7834"/>
                  <a:pt x="26327" y="7872"/>
                  <a:pt x="26064" y="8012"/>
                </a:cubicBezTo>
                <a:cubicBezTo>
                  <a:pt x="24823" y="8674"/>
                  <a:pt x="23726" y="9130"/>
                  <a:pt x="22459" y="9789"/>
                </a:cubicBezTo>
                <a:cubicBezTo>
                  <a:pt x="21678" y="9569"/>
                  <a:pt x="21704" y="8940"/>
                  <a:pt x="21218" y="8518"/>
                </a:cubicBezTo>
                <a:cubicBezTo>
                  <a:pt x="20657" y="8024"/>
                  <a:pt x="19775" y="8050"/>
                  <a:pt x="19184" y="7590"/>
                </a:cubicBezTo>
                <a:cubicBezTo>
                  <a:pt x="18538" y="7079"/>
                  <a:pt x="17926" y="6518"/>
                  <a:pt x="17411" y="5935"/>
                </a:cubicBezTo>
                <a:cubicBezTo>
                  <a:pt x="17057" y="5534"/>
                  <a:pt x="16736" y="5154"/>
                  <a:pt x="16099" y="5011"/>
                </a:cubicBezTo>
                <a:cubicBezTo>
                  <a:pt x="15858" y="4952"/>
                  <a:pt x="15651" y="4931"/>
                  <a:pt x="15432" y="4829"/>
                </a:cubicBezTo>
                <a:cubicBezTo>
                  <a:pt x="15204" y="4724"/>
                  <a:pt x="15145" y="4551"/>
                  <a:pt x="14841" y="4504"/>
                </a:cubicBezTo>
                <a:cubicBezTo>
                  <a:pt x="14789" y="4496"/>
                  <a:pt x="14739" y="4493"/>
                  <a:pt x="14689" y="4493"/>
                </a:cubicBezTo>
                <a:cubicBezTo>
                  <a:pt x="14606" y="4493"/>
                  <a:pt x="14525" y="4501"/>
                  <a:pt x="14443" y="4501"/>
                </a:cubicBezTo>
                <a:cubicBezTo>
                  <a:pt x="14377" y="4501"/>
                  <a:pt x="14311" y="4496"/>
                  <a:pt x="14242" y="4479"/>
                </a:cubicBezTo>
                <a:cubicBezTo>
                  <a:pt x="14077" y="4441"/>
                  <a:pt x="13908" y="4314"/>
                  <a:pt x="13756" y="4251"/>
                </a:cubicBezTo>
                <a:cubicBezTo>
                  <a:pt x="13148" y="3998"/>
                  <a:pt x="12507" y="3690"/>
                  <a:pt x="11891" y="3458"/>
                </a:cubicBezTo>
                <a:cubicBezTo>
                  <a:pt x="11638" y="3364"/>
                  <a:pt x="11405" y="3347"/>
                  <a:pt x="11168" y="3347"/>
                </a:cubicBezTo>
                <a:cubicBezTo>
                  <a:pt x="11028" y="3347"/>
                  <a:pt x="10888" y="3353"/>
                  <a:pt x="10741" y="3353"/>
                </a:cubicBezTo>
                <a:cubicBezTo>
                  <a:pt x="10653" y="3353"/>
                  <a:pt x="10562" y="3351"/>
                  <a:pt x="10468" y="3344"/>
                </a:cubicBezTo>
                <a:cubicBezTo>
                  <a:pt x="9899" y="3306"/>
                  <a:pt x="9075" y="2989"/>
                  <a:pt x="8679" y="2685"/>
                </a:cubicBezTo>
                <a:cubicBezTo>
                  <a:pt x="8193" y="2318"/>
                  <a:pt x="7763" y="1976"/>
                  <a:pt x="7147" y="1723"/>
                </a:cubicBezTo>
                <a:cubicBezTo>
                  <a:pt x="6256" y="1356"/>
                  <a:pt x="5349" y="1178"/>
                  <a:pt x="4365" y="1018"/>
                </a:cubicBezTo>
                <a:cubicBezTo>
                  <a:pt x="2917" y="777"/>
                  <a:pt x="1444" y="634"/>
                  <a:pt x="1" y="389"/>
                </a:cubicBezTo>
                <a:lnTo>
                  <a:pt x="1" y="23371"/>
                </a:lnTo>
                <a:lnTo>
                  <a:pt x="91358" y="23371"/>
                </a:lnTo>
                <a:lnTo>
                  <a:pt x="91358" y="1"/>
                </a:lnTo>
                <a:close/>
              </a:path>
            </a:pathLst>
          </a:custGeom>
          <a:solidFill>
            <a:srgbClr val="AABAC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four columns">
  <p:cSld name="BLANK_1_1_1_1">
    <p:spTree>
      <p:nvGrpSpPr>
        <p:cNvPr id="610" name="Shape 6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1" name="Google Shape;611;p29"/>
          <p:cNvSpPr/>
          <p:nvPr/>
        </p:nvSpPr>
        <p:spPr>
          <a:xfrm flipH="1" rot="6184221">
            <a:off x="5014829" y="-942440"/>
            <a:ext cx="4607512" cy="6014731"/>
          </a:xfrm>
          <a:custGeom>
            <a:rect b="b" l="l" r="r" t="t"/>
            <a:pathLst>
              <a:path extrusionOk="0" fill="none" h="11815" w="13165">
                <a:moveTo>
                  <a:pt x="7779" y="0"/>
                </a:moveTo>
                <a:cubicBezTo>
                  <a:pt x="7767" y="68"/>
                  <a:pt x="7754" y="136"/>
                  <a:pt x="7746" y="203"/>
                </a:cubicBezTo>
                <a:cubicBezTo>
                  <a:pt x="7644" y="752"/>
                  <a:pt x="7522" y="1300"/>
                  <a:pt x="7353" y="1832"/>
                </a:cubicBezTo>
                <a:cubicBezTo>
                  <a:pt x="7193" y="2335"/>
                  <a:pt x="6990" y="2837"/>
                  <a:pt x="6682" y="3267"/>
                </a:cubicBezTo>
                <a:cubicBezTo>
                  <a:pt x="6416" y="3639"/>
                  <a:pt x="6066" y="3955"/>
                  <a:pt x="5618" y="4082"/>
                </a:cubicBezTo>
                <a:cubicBezTo>
                  <a:pt x="5407" y="4141"/>
                  <a:pt x="5184" y="4158"/>
                  <a:pt x="4964" y="4133"/>
                </a:cubicBezTo>
                <a:cubicBezTo>
                  <a:pt x="4808" y="4111"/>
                  <a:pt x="4652" y="4069"/>
                  <a:pt x="4521" y="3972"/>
                </a:cubicBezTo>
                <a:cubicBezTo>
                  <a:pt x="4272" y="3786"/>
                  <a:pt x="4209" y="3470"/>
                  <a:pt x="4226" y="3174"/>
                </a:cubicBezTo>
                <a:cubicBezTo>
                  <a:pt x="4247" y="2769"/>
                  <a:pt x="4382" y="2373"/>
                  <a:pt x="4534" y="2001"/>
                </a:cubicBezTo>
                <a:cubicBezTo>
                  <a:pt x="4711" y="1549"/>
                  <a:pt x="4930" y="1119"/>
                  <a:pt x="5162" y="693"/>
                </a:cubicBezTo>
                <a:cubicBezTo>
                  <a:pt x="5289" y="461"/>
                  <a:pt x="5424" y="228"/>
                  <a:pt x="5559" y="0"/>
                </a:cubicBezTo>
                <a:lnTo>
                  <a:pt x="3318" y="0"/>
                </a:lnTo>
                <a:cubicBezTo>
                  <a:pt x="2812" y="655"/>
                  <a:pt x="2356" y="1347"/>
                  <a:pt x="1942" y="2060"/>
                </a:cubicBezTo>
                <a:cubicBezTo>
                  <a:pt x="1554" y="2735"/>
                  <a:pt x="1203" y="3436"/>
                  <a:pt x="895" y="4149"/>
                </a:cubicBezTo>
                <a:cubicBezTo>
                  <a:pt x="773" y="4428"/>
                  <a:pt x="655" y="4711"/>
                  <a:pt x="562" y="4998"/>
                </a:cubicBezTo>
                <a:cubicBezTo>
                  <a:pt x="499" y="5205"/>
                  <a:pt x="440" y="5411"/>
                  <a:pt x="389" y="5622"/>
                </a:cubicBezTo>
                <a:cubicBezTo>
                  <a:pt x="140" y="6597"/>
                  <a:pt x="1" y="7623"/>
                  <a:pt x="55" y="8632"/>
                </a:cubicBezTo>
                <a:cubicBezTo>
                  <a:pt x="102" y="9548"/>
                  <a:pt x="326" y="10561"/>
                  <a:pt x="1035" y="11202"/>
                </a:cubicBezTo>
                <a:cubicBezTo>
                  <a:pt x="1377" y="11510"/>
                  <a:pt x="1811" y="11704"/>
                  <a:pt x="2267" y="11764"/>
                </a:cubicBezTo>
                <a:cubicBezTo>
                  <a:pt x="2698" y="11814"/>
                  <a:pt x="3137" y="11755"/>
                  <a:pt x="3550" y="11620"/>
                </a:cubicBezTo>
                <a:cubicBezTo>
                  <a:pt x="4525" y="11308"/>
                  <a:pt x="5378" y="10654"/>
                  <a:pt x="6125" y="9970"/>
                </a:cubicBezTo>
                <a:cubicBezTo>
                  <a:pt x="6982" y="9185"/>
                  <a:pt x="7741" y="8298"/>
                  <a:pt x="8446" y="7378"/>
                </a:cubicBezTo>
                <a:cubicBezTo>
                  <a:pt x="9058" y="6581"/>
                  <a:pt x="9632" y="5749"/>
                  <a:pt x="10172" y="4896"/>
                </a:cubicBezTo>
                <a:cubicBezTo>
                  <a:pt x="10924" y="3715"/>
                  <a:pt x="11688" y="2537"/>
                  <a:pt x="12405" y="1334"/>
                </a:cubicBezTo>
                <a:cubicBezTo>
                  <a:pt x="12667" y="895"/>
                  <a:pt x="12920" y="452"/>
                  <a:pt x="13165" y="0"/>
                </a:cubicBezTo>
                <a:close/>
              </a:path>
            </a:pathLst>
          </a:custGeom>
          <a:noFill/>
          <a:ln cap="flat" cmpd="sng" w="3475">
            <a:solidFill>
              <a:schemeClr val="accent4"/>
            </a:solidFill>
            <a:prstDash val="solid"/>
            <a:miter lim="422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2" name="Google Shape;612;p29"/>
          <p:cNvSpPr/>
          <p:nvPr/>
        </p:nvSpPr>
        <p:spPr>
          <a:xfrm>
            <a:off x="852340" y="299301"/>
            <a:ext cx="76465" cy="76465"/>
          </a:xfrm>
          <a:custGeom>
            <a:rect b="b" l="l" r="r" t="t"/>
            <a:pathLst>
              <a:path extrusionOk="0" h="427" w="427">
                <a:moveTo>
                  <a:pt x="216" y="0"/>
                </a:moveTo>
                <a:cubicBezTo>
                  <a:pt x="98" y="0"/>
                  <a:pt x="1" y="97"/>
                  <a:pt x="1" y="211"/>
                </a:cubicBezTo>
                <a:cubicBezTo>
                  <a:pt x="1" y="329"/>
                  <a:pt x="98" y="426"/>
                  <a:pt x="216" y="426"/>
                </a:cubicBezTo>
                <a:cubicBezTo>
                  <a:pt x="334" y="426"/>
                  <a:pt x="427" y="329"/>
                  <a:pt x="427" y="211"/>
                </a:cubicBezTo>
                <a:cubicBezTo>
                  <a:pt x="427" y="97"/>
                  <a:pt x="334" y="0"/>
                  <a:pt x="216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3" name="Google Shape;613;p29"/>
          <p:cNvSpPr/>
          <p:nvPr/>
        </p:nvSpPr>
        <p:spPr>
          <a:xfrm>
            <a:off x="5396254" y="375857"/>
            <a:ext cx="75749" cy="75749"/>
          </a:xfrm>
          <a:custGeom>
            <a:rect b="b" l="l" r="r" t="t"/>
            <a:pathLst>
              <a:path extrusionOk="0" h="423" w="423">
                <a:moveTo>
                  <a:pt x="212" y="0"/>
                </a:moveTo>
                <a:cubicBezTo>
                  <a:pt x="94" y="0"/>
                  <a:pt x="1" y="93"/>
                  <a:pt x="1" y="211"/>
                </a:cubicBezTo>
                <a:cubicBezTo>
                  <a:pt x="1" y="329"/>
                  <a:pt x="94" y="422"/>
                  <a:pt x="212" y="422"/>
                </a:cubicBezTo>
                <a:cubicBezTo>
                  <a:pt x="330" y="422"/>
                  <a:pt x="423" y="329"/>
                  <a:pt x="423" y="211"/>
                </a:cubicBezTo>
                <a:cubicBezTo>
                  <a:pt x="423" y="93"/>
                  <a:pt x="330" y="0"/>
                  <a:pt x="212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4" name="Google Shape;614;p29"/>
          <p:cNvSpPr/>
          <p:nvPr/>
        </p:nvSpPr>
        <p:spPr>
          <a:xfrm>
            <a:off x="8983244" y="2724511"/>
            <a:ext cx="76465" cy="76465"/>
          </a:xfrm>
          <a:custGeom>
            <a:rect b="b" l="l" r="r" t="t"/>
            <a:pathLst>
              <a:path extrusionOk="0" h="427" w="427">
                <a:moveTo>
                  <a:pt x="211" y="0"/>
                </a:moveTo>
                <a:cubicBezTo>
                  <a:pt x="97" y="0"/>
                  <a:pt x="0" y="97"/>
                  <a:pt x="0" y="216"/>
                </a:cubicBezTo>
                <a:cubicBezTo>
                  <a:pt x="0" y="329"/>
                  <a:pt x="97" y="427"/>
                  <a:pt x="211" y="427"/>
                </a:cubicBezTo>
                <a:cubicBezTo>
                  <a:pt x="329" y="427"/>
                  <a:pt x="427" y="329"/>
                  <a:pt x="427" y="216"/>
                </a:cubicBezTo>
                <a:cubicBezTo>
                  <a:pt x="427" y="97"/>
                  <a:pt x="329" y="0"/>
                  <a:pt x="211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5" name="Google Shape;615;p29"/>
          <p:cNvSpPr/>
          <p:nvPr/>
        </p:nvSpPr>
        <p:spPr>
          <a:xfrm>
            <a:off x="7364565" y="76189"/>
            <a:ext cx="75749" cy="76465"/>
          </a:xfrm>
          <a:custGeom>
            <a:rect b="b" l="l" r="r" t="t"/>
            <a:pathLst>
              <a:path extrusionOk="0" h="427" w="423">
                <a:moveTo>
                  <a:pt x="212" y="0"/>
                </a:moveTo>
                <a:cubicBezTo>
                  <a:pt x="94" y="0"/>
                  <a:pt x="1" y="97"/>
                  <a:pt x="1" y="215"/>
                </a:cubicBezTo>
                <a:cubicBezTo>
                  <a:pt x="1" y="329"/>
                  <a:pt x="94" y="426"/>
                  <a:pt x="212" y="426"/>
                </a:cubicBezTo>
                <a:cubicBezTo>
                  <a:pt x="330" y="426"/>
                  <a:pt x="423" y="329"/>
                  <a:pt x="423" y="215"/>
                </a:cubicBezTo>
                <a:cubicBezTo>
                  <a:pt x="423" y="97"/>
                  <a:pt x="330" y="0"/>
                  <a:pt x="212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6" name="Google Shape;616;p29"/>
          <p:cNvSpPr/>
          <p:nvPr/>
        </p:nvSpPr>
        <p:spPr>
          <a:xfrm>
            <a:off x="8601969" y="762401"/>
            <a:ext cx="76465" cy="76465"/>
          </a:xfrm>
          <a:custGeom>
            <a:rect b="b" l="l" r="r" t="t"/>
            <a:pathLst>
              <a:path extrusionOk="0" h="427" w="427">
                <a:moveTo>
                  <a:pt x="211" y="0"/>
                </a:moveTo>
                <a:cubicBezTo>
                  <a:pt x="97" y="0"/>
                  <a:pt x="0" y="97"/>
                  <a:pt x="0" y="215"/>
                </a:cubicBezTo>
                <a:cubicBezTo>
                  <a:pt x="0" y="329"/>
                  <a:pt x="97" y="427"/>
                  <a:pt x="211" y="427"/>
                </a:cubicBezTo>
                <a:cubicBezTo>
                  <a:pt x="329" y="427"/>
                  <a:pt x="427" y="329"/>
                  <a:pt x="427" y="215"/>
                </a:cubicBezTo>
                <a:cubicBezTo>
                  <a:pt x="427" y="97"/>
                  <a:pt x="329" y="0"/>
                  <a:pt x="211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7" name="Google Shape;617;p29"/>
          <p:cNvSpPr/>
          <p:nvPr/>
        </p:nvSpPr>
        <p:spPr>
          <a:xfrm>
            <a:off x="1545282" y="109014"/>
            <a:ext cx="75749" cy="75749"/>
          </a:xfrm>
          <a:custGeom>
            <a:rect b="b" l="l" r="r" t="t"/>
            <a:pathLst>
              <a:path extrusionOk="0" h="423" w="423">
                <a:moveTo>
                  <a:pt x="211" y="0"/>
                </a:moveTo>
                <a:cubicBezTo>
                  <a:pt x="93" y="0"/>
                  <a:pt x="0" y="93"/>
                  <a:pt x="0" y="211"/>
                </a:cubicBezTo>
                <a:cubicBezTo>
                  <a:pt x="0" y="330"/>
                  <a:pt x="93" y="422"/>
                  <a:pt x="211" y="422"/>
                </a:cubicBezTo>
                <a:cubicBezTo>
                  <a:pt x="330" y="422"/>
                  <a:pt x="422" y="330"/>
                  <a:pt x="422" y="211"/>
                </a:cubicBezTo>
                <a:cubicBezTo>
                  <a:pt x="422" y="93"/>
                  <a:pt x="330" y="0"/>
                  <a:pt x="211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8" name="Google Shape;618;p29"/>
          <p:cNvSpPr/>
          <p:nvPr/>
        </p:nvSpPr>
        <p:spPr>
          <a:xfrm>
            <a:off x="8574280" y="3860249"/>
            <a:ext cx="75749" cy="76465"/>
          </a:xfrm>
          <a:custGeom>
            <a:rect b="b" l="l" r="r" t="t"/>
            <a:pathLst>
              <a:path extrusionOk="0" h="427" w="423">
                <a:moveTo>
                  <a:pt x="211" y="0"/>
                </a:moveTo>
                <a:cubicBezTo>
                  <a:pt x="93" y="0"/>
                  <a:pt x="0" y="97"/>
                  <a:pt x="0" y="211"/>
                </a:cubicBezTo>
                <a:cubicBezTo>
                  <a:pt x="0" y="330"/>
                  <a:pt x="93" y="427"/>
                  <a:pt x="211" y="427"/>
                </a:cubicBezTo>
                <a:cubicBezTo>
                  <a:pt x="329" y="427"/>
                  <a:pt x="422" y="330"/>
                  <a:pt x="422" y="211"/>
                </a:cubicBezTo>
                <a:cubicBezTo>
                  <a:pt x="422" y="97"/>
                  <a:pt x="329" y="0"/>
                  <a:pt x="211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9" name="Google Shape;619;p29"/>
          <p:cNvSpPr/>
          <p:nvPr/>
        </p:nvSpPr>
        <p:spPr>
          <a:xfrm>
            <a:off x="4014060" y="223106"/>
            <a:ext cx="75749" cy="76465"/>
          </a:xfrm>
          <a:custGeom>
            <a:rect b="b" l="l" r="r" t="t"/>
            <a:pathLst>
              <a:path extrusionOk="0" h="427" w="423">
                <a:moveTo>
                  <a:pt x="211" y="1"/>
                </a:moveTo>
                <a:cubicBezTo>
                  <a:pt x="93" y="1"/>
                  <a:pt x="0" y="98"/>
                  <a:pt x="0" y="212"/>
                </a:cubicBezTo>
                <a:cubicBezTo>
                  <a:pt x="0" y="330"/>
                  <a:pt x="93" y="427"/>
                  <a:pt x="211" y="427"/>
                </a:cubicBezTo>
                <a:cubicBezTo>
                  <a:pt x="330" y="427"/>
                  <a:pt x="422" y="330"/>
                  <a:pt x="422" y="212"/>
                </a:cubicBezTo>
                <a:cubicBezTo>
                  <a:pt x="422" y="98"/>
                  <a:pt x="330" y="1"/>
                  <a:pt x="211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0" name="Google Shape;620;p29"/>
          <p:cNvSpPr/>
          <p:nvPr/>
        </p:nvSpPr>
        <p:spPr>
          <a:xfrm>
            <a:off x="189948" y="1017715"/>
            <a:ext cx="76465" cy="76465"/>
          </a:xfrm>
          <a:custGeom>
            <a:rect b="b" l="l" r="r" t="t"/>
            <a:pathLst>
              <a:path extrusionOk="0" h="427" w="427">
                <a:moveTo>
                  <a:pt x="215" y="0"/>
                </a:moveTo>
                <a:cubicBezTo>
                  <a:pt x="97" y="0"/>
                  <a:pt x="0" y="97"/>
                  <a:pt x="0" y="216"/>
                </a:cubicBezTo>
                <a:cubicBezTo>
                  <a:pt x="0" y="330"/>
                  <a:pt x="97" y="427"/>
                  <a:pt x="215" y="427"/>
                </a:cubicBezTo>
                <a:cubicBezTo>
                  <a:pt x="329" y="427"/>
                  <a:pt x="427" y="330"/>
                  <a:pt x="427" y="216"/>
                </a:cubicBezTo>
                <a:cubicBezTo>
                  <a:pt x="427" y="97"/>
                  <a:pt x="329" y="0"/>
                  <a:pt x="215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1" name="Google Shape;621;p29"/>
          <p:cNvSpPr/>
          <p:nvPr/>
        </p:nvSpPr>
        <p:spPr>
          <a:xfrm>
            <a:off x="379739" y="3749940"/>
            <a:ext cx="76465" cy="76465"/>
          </a:xfrm>
          <a:custGeom>
            <a:rect b="b" l="l" r="r" t="t"/>
            <a:pathLst>
              <a:path extrusionOk="0" h="427" w="427">
                <a:moveTo>
                  <a:pt x="216" y="1"/>
                </a:moveTo>
                <a:cubicBezTo>
                  <a:pt x="97" y="1"/>
                  <a:pt x="0" y="98"/>
                  <a:pt x="0" y="216"/>
                </a:cubicBezTo>
                <a:cubicBezTo>
                  <a:pt x="0" y="334"/>
                  <a:pt x="97" y="427"/>
                  <a:pt x="216" y="427"/>
                </a:cubicBezTo>
                <a:cubicBezTo>
                  <a:pt x="334" y="427"/>
                  <a:pt x="427" y="334"/>
                  <a:pt x="427" y="216"/>
                </a:cubicBezTo>
                <a:cubicBezTo>
                  <a:pt x="427" y="98"/>
                  <a:pt x="334" y="1"/>
                  <a:pt x="216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2" name="Google Shape;622;p29"/>
          <p:cNvSpPr/>
          <p:nvPr/>
        </p:nvSpPr>
        <p:spPr>
          <a:xfrm>
            <a:off x="5570654" y="76102"/>
            <a:ext cx="76465" cy="76644"/>
          </a:xfrm>
          <a:custGeom>
            <a:rect b="b" l="l" r="r" t="t"/>
            <a:pathLst>
              <a:path extrusionOk="0" h="428" w="427">
                <a:moveTo>
                  <a:pt x="216" y="1"/>
                </a:moveTo>
                <a:cubicBezTo>
                  <a:pt x="97" y="1"/>
                  <a:pt x="0" y="94"/>
                  <a:pt x="0" y="212"/>
                </a:cubicBezTo>
                <a:cubicBezTo>
                  <a:pt x="0" y="330"/>
                  <a:pt x="97" y="427"/>
                  <a:pt x="216" y="427"/>
                </a:cubicBezTo>
                <a:cubicBezTo>
                  <a:pt x="334" y="427"/>
                  <a:pt x="427" y="330"/>
                  <a:pt x="427" y="212"/>
                </a:cubicBezTo>
                <a:cubicBezTo>
                  <a:pt x="427" y="94"/>
                  <a:pt x="334" y="1"/>
                  <a:pt x="216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3" name="Google Shape;623;p29"/>
          <p:cNvSpPr/>
          <p:nvPr/>
        </p:nvSpPr>
        <p:spPr>
          <a:xfrm>
            <a:off x="1666525" y="36399"/>
            <a:ext cx="1487420" cy="258440"/>
          </a:xfrm>
          <a:custGeom>
            <a:rect b="b" l="l" r="r" t="t"/>
            <a:pathLst>
              <a:path extrusionOk="0" h="2888" w="16622">
                <a:moveTo>
                  <a:pt x="13304" y="0"/>
                </a:moveTo>
                <a:cubicBezTo>
                  <a:pt x="12335" y="0"/>
                  <a:pt x="11430" y="1520"/>
                  <a:pt x="11430" y="1520"/>
                </a:cubicBezTo>
                <a:cubicBezTo>
                  <a:pt x="11430" y="1520"/>
                  <a:pt x="10159" y="176"/>
                  <a:pt x="8956" y="176"/>
                </a:cubicBezTo>
                <a:cubicBezTo>
                  <a:pt x="8303" y="176"/>
                  <a:pt x="7671" y="572"/>
                  <a:pt x="7273" y="1794"/>
                </a:cubicBezTo>
                <a:cubicBezTo>
                  <a:pt x="7273" y="1794"/>
                  <a:pt x="6593" y="940"/>
                  <a:pt x="5626" y="940"/>
                </a:cubicBezTo>
                <a:cubicBezTo>
                  <a:pt x="5495" y="940"/>
                  <a:pt x="5358" y="956"/>
                  <a:pt x="5217" y="992"/>
                </a:cubicBezTo>
                <a:cubicBezTo>
                  <a:pt x="3976" y="1304"/>
                  <a:pt x="4348" y="2115"/>
                  <a:pt x="4306" y="2410"/>
                </a:cubicBezTo>
                <a:lnTo>
                  <a:pt x="1" y="2887"/>
                </a:lnTo>
                <a:lnTo>
                  <a:pt x="16622" y="2739"/>
                </a:lnTo>
                <a:lnTo>
                  <a:pt x="13418" y="2360"/>
                </a:lnTo>
                <a:cubicBezTo>
                  <a:pt x="13418" y="2360"/>
                  <a:pt x="15313" y="1802"/>
                  <a:pt x="14110" y="418"/>
                </a:cubicBezTo>
                <a:cubicBezTo>
                  <a:pt x="13849" y="118"/>
                  <a:pt x="13574" y="0"/>
                  <a:pt x="13304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4" name="Google Shape;624;p29"/>
          <p:cNvSpPr/>
          <p:nvPr/>
        </p:nvSpPr>
        <p:spPr>
          <a:xfrm>
            <a:off x="-1162451" y="2043512"/>
            <a:ext cx="2250702" cy="391064"/>
          </a:xfrm>
          <a:custGeom>
            <a:rect b="b" l="l" r="r" t="t"/>
            <a:pathLst>
              <a:path extrusionOk="0" h="2888" w="16622">
                <a:moveTo>
                  <a:pt x="13304" y="0"/>
                </a:moveTo>
                <a:cubicBezTo>
                  <a:pt x="12335" y="0"/>
                  <a:pt x="11430" y="1520"/>
                  <a:pt x="11430" y="1520"/>
                </a:cubicBezTo>
                <a:cubicBezTo>
                  <a:pt x="11430" y="1520"/>
                  <a:pt x="10159" y="176"/>
                  <a:pt x="8956" y="176"/>
                </a:cubicBezTo>
                <a:cubicBezTo>
                  <a:pt x="8303" y="176"/>
                  <a:pt x="7671" y="572"/>
                  <a:pt x="7273" y="1794"/>
                </a:cubicBezTo>
                <a:cubicBezTo>
                  <a:pt x="7273" y="1794"/>
                  <a:pt x="6593" y="940"/>
                  <a:pt x="5626" y="940"/>
                </a:cubicBezTo>
                <a:cubicBezTo>
                  <a:pt x="5495" y="940"/>
                  <a:pt x="5358" y="956"/>
                  <a:pt x="5217" y="992"/>
                </a:cubicBezTo>
                <a:cubicBezTo>
                  <a:pt x="3976" y="1304"/>
                  <a:pt x="4348" y="2115"/>
                  <a:pt x="4306" y="2410"/>
                </a:cubicBezTo>
                <a:lnTo>
                  <a:pt x="1" y="2887"/>
                </a:lnTo>
                <a:lnTo>
                  <a:pt x="16622" y="2739"/>
                </a:lnTo>
                <a:lnTo>
                  <a:pt x="13418" y="2360"/>
                </a:lnTo>
                <a:cubicBezTo>
                  <a:pt x="13418" y="2360"/>
                  <a:pt x="15313" y="1802"/>
                  <a:pt x="14110" y="418"/>
                </a:cubicBezTo>
                <a:cubicBezTo>
                  <a:pt x="13849" y="118"/>
                  <a:pt x="13574" y="0"/>
                  <a:pt x="13304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5" name="Google Shape;625;p29"/>
          <p:cNvSpPr/>
          <p:nvPr/>
        </p:nvSpPr>
        <p:spPr>
          <a:xfrm>
            <a:off x="7228700" y="169777"/>
            <a:ext cx="1782668" cy="309752"/>
          </a:xfrm>
          <a:custGeom>
            <a:rect b="b" l="l" r="r" t="t"/>
            <a:pathLst>
              <a:path extrusionOk="0" h="2888" w="16622">
                <a:moveTo>
                  <a:pt x="13304" y="0"/>
                </a:moveTo>
                <a:cubicBezTo>
                  <a:pt x="12335" y="0"/>
                  <a:pt x="11430" y="1520"/>
                  <a:pt x="11430" y="1520"/>
                </a:cubicBezTo>
                <a:cubicBezTo>
                  <a:pt x="11430" y="1520"/>
                  <a:pt x="10159" y="176"/>
                  <a:pt x="8956" y="176"/>
                </a:cubicBezTo>
                <a:cubicBezTo>
                  <a:pt x="8303" y="176"/>
                  <a:pt x="7671" y="572"/>
                  <a:pt x="7273" y="1794"/>
                </a:cubicBezTo>
                <a:cubicBezTo>
                  <a:pt x="7273" y="1794"/>
                  <a:pt x="6593" y="940"/>
                  <a:pt x="5626" y="940"/>
                </a:cubicBezTo>
                <a:cubicBezTo>
                  <a:pt x="5495" y="940"/>
                  <a:pt x="5358" y="956"/>
                  <a:pt x="5217" y="992"/>
                </a:cubicBezTo>
                <a:cubicBezTo>
                  <a:pt x="3976" y="1304"/>
                  <a:pt x="4348" y="2115"/>
                  <a:pt x="4306" y="2410"/>
                </a:cubicBezTo>
                <a:lnTo>
                  <a:pt x="1" y="2887"/>
                </a:lnTo>
                <a:lnTo>
                  <a:pt x="16622" y="2739"/>
                </a:lnTo>
                <a:lnTo>
                  <a:pt x="13418" y="2360"/>
                </a:lnTo>
                <a:cubicBezTo>
                  <a:pt x="13418" y="2360"/>
                  <a:pt x="15313" y="1802"/>
                  <a:pt x="14110" y="418"/>
                </a:cubicBezTo>
                <a:cubicBezTo>
                  <a:pt x="13849" y="118"/>
                  <a:pt x="13574" y="0"/>
                  <a:pt x="13304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6" name="Google Shape;626;p29"/>
          <p:cNvSpPr txBox="1"/>
          <p:nvPr>
            <p:ph idx="1" type="subTitle"/>
          </p:nvPr>
        </p:nvSpPr>
        <p:spPr>
          <a:xfrm>
            <a:off x="5046495" y="2183800"/>
            <a:ext cx="2654400" cy="7041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>
                <a:solidFill>
                  <a:schemeClr val="lt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7" name="Google Shape;627;p29"/>
          <p:cNvSpPr/>
          <p:nvPr/>
        </p:nvSpPr>
        <p:spPr>
          <a:xfrm>
            <a:off x="-1006837" y="-1718289"/>
            <a:ext cx="5637186" cy="4733055"/>
          </a:xfrm>
          <a:custGeom>
            <a:rect b="b" l="l" r="r" t="t"/>
            <a:pathLst>
              <a:path extrusionOk="0" fill="none" h="31766" w="55955">
                <a:moveTo>
                  <a:pt x="4154" y="24135"/>
                </a:moveTo>
                <a:cubicBezTo>
                  <a:pt x="6024" y="26228"/>
                  <a:pt x="8134" y="28229"/>
                  <a:pt x="10624" y="29567"/>
                </a:cubicBezTo>
                <a:cubicBezTo>
                  <a:pt x="12823" y="30749"/>
                  <a:pt x="15385" y="31302"/>
                  <a:pt x="17778" y="30365"/>
                </a:cubicBezTo>
                <a:cubicBezTo>
                  <a:pt x="19150" y="29829"/>
                  <a:pt x="20323" y="28887"/>
                  <a:pt x="21302" y="27798"/>
                </a:cubicBezTo>
                <a:cubicBezTo>
                  <a:pt x="22299" y="26697"/>
                  <a:pt x="23100" y="25304"/>
                  <a:pt x="24388" y="24502"/>
                </a:cubicBezTo>
                <a:cubicBezTo>
                  <a:pt x="25869" y="23582"/>
                  <a:pt x="27574" y="23894"/>
                  <a:pt x="29060" y="24637"/>
                </a:cubicBezTo>
                <a:cubicBezTo>
                  <a:pt x="30807" y="25511"/>
                  <a:pt x="32272" y="26845"/>
                  <a:pt x="33880" y="27938"/>
                </a:cubicBezTo>
                <a:cubicBezTo>
                  <a:pt x="36970" y="30035"/>
                  <a:pt x="40785" y="31766"/>
                  <a:pt x="44516" y="30343"/>
                </a:cubicBezTo>
                <a:cubicBezTo>
                  <a:pt x="46272" y="29677"/>
                  <a:pt x="47935" y="28457"/>
                  <a:pt x="48830" y="26777"/>
                </a:cubicBezTo>
                <a:cubicBezTo>
                  <a:pt x="49590" y="25355"/>
                  <a:pt x="49801" y="23713"/>
                  <a:pt x="49788" y="22122"/>
                </a:cubicBezTo>
                <a:cubicBezTo>
                  <a:pt x="49763" y="18597"/>
                  <a:pt x="48762" y="15157"/>
                  <a:pt x="48910" y="11625"/>
                </a:cubicBezTo>
                <a:cubicBezTo>
                  <a:pt x="49058" y="8100"/>
                  <a:pt x="50083" y="4293"/>
                  <a:pt x="53017" y="2078"/>
                </a:cubicBezTo>
                <a:cubicBezTo>
                  <a:pt x="53916" y="1402"/>
                  <a:pt x="54908" y="896"/>
                  <a:pt x="55954" y="516"/>
                </a:cubicBezTo>
                <a:lnTo>
                  <a:pt x="55954" y="1"/>
                </a:lnTo>
                <a:cubicBezTo>
                  <a:pt x="55144" y="77"/>
                  <a:pt x="54342" y="263"/>
                  <a:pt x="53582" y="507"/>
                </a:cubicBezTo>
                <a:cubicBezTo>
                  <a:pt x="52147" y="972"/>
                  <a:pt x="50864" y="1731"/>
                  <a:pt x="49826" y="2829"/>
                </a:cubicBezTo>
                <a:cubicBezTo>
                  <a:pt x="47813" y="4956"/>
                  <a:pt x="46960" y="7813"/>
                  <a:pt x="45783" y="10422"/>
                </a:cubicBezTo>
                <a:cubicBezTo>
                  <a:pt x="44732" y="12747"/>
                  <a:pt x="43415" y="15014"/>
                  <a:pt x="41309" y="16533"/>
                </a:cubicBezTo>
                <a:cubicBezTo>
                  <a:pt x="40194" y="17335"/>
                  <a:pt x="38890" y="17930"/>
                  <a:pt x="37556" y="18247"/>
                </a:cubicBezTo>
                <a:cubicBezTo>
                  <a:pt x="36109" y="18589"/>
                  <a:pt x="34699" y="18374"/>
                  <a:pt x="33319" y="17867"/>
                </a:cubicBezTo>
                <a:cubicBezTo>
                  <a:pt x="31918" y="17356"/>
                  <a:pt x="30575" y="16711"/>
                  <a:pt x="29094" y="16449"/>
                </a:cubicBezTo>
                <a:cubicBezTo>
                  <a:pt x="27963" y="16246"/>
                  <a:pt x="26785" y="16272"/>
                  <a:pt x="25692" y="16652"/>
                </a:cubicBezTo>
                <a:cubicBezTo>
                  <a:pt x="23772" y="17318"/>
                  <a:pt x="22404" y="18918"/>
                  <a:pt x="21070" y="20366"/>
                </a:cubicBezTo>
                <a:cubicBezTo>
                  <a:pt x="19715" y="21839"/>
                  <a:pt x="18264" y="23291"/>
                  <a:pt x="16322" y="23936"/>
                </a:cubicBezTo>
                <a:cubicBezTo>
                  <a:pt x="13882" y="24747"/>
                  <a:pt x="11093" y="24375"/>
                  <a:pt x="8767" y="23379"/>
                </a:cubicBezTo>
                <a:cubicBezTo>
                  <a:pt x="6268" y="22303"/>
                  <a:pt x="4137" y="20518"/>
                  <a:pt x="2229" y="18610"/>
                </a:cubicBezTo>
                <a:cubicBezTo>
                  <a:pt x="1461" y="17842"/>
                  <a:pt x="727" y="17044"/>
                  <a:pt x="1" y="16238"/>
                </a:cubicBezTo>
                <a:lnTo>
                  <a:pt x="1" y="18770"/>
                </a:lnTo>
                <a:cubicBezTo>
                  <a:pt x="1271" y="20644"/>
                  <a:pt x="2647" y="22451"/>
                  <a:pt x="4154" y="24135"/>
                </a:cubicBezTo>
                <a:close/>
              </a:path>
            </a:pathLst>
          </a:custGeom>
          <a:noFill/>
          <a:ln cap="flat" cmpd="sng" w="3475">
            <a:solidFill>
              <a:schemeClr val="accent4"/>
            </a:solidFill>
            <a:prstDash val="solid"/>
            <a:miter lim="422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8" name="Google Shape;628;p29"/>
          <p:cNvSpPr/>
          <p:nvPr/>
        </p:nvSpPr>
        <p:spPr>
          <a:xfrm>
            <a:off x="-2067900" y="4130950"/>
            <a:ext cx="15353565" cy="2438530"/>
          </a:xfrm>
          <a:custGeom>
            <a:rect b="b" l="l" r="r" t="t"/>
            <a:pathLst>
              <a:path extrusionOk="0" h="23371" w="91359">
                <a:moveTo>
                  <a:pt x="91358" y="1"/>
                </a:moveTo>
                <a:cubicBezTo>
                  <a:pt x="91109" y="73"/>
                  <a:pt x="90860" y="153"/>
                  <a:pt x="90657" y="275"/>
                </a:cubicBezTo>
                <a:cubicBezTo>
                  <a:pt x="90417" y="423"/>
                  <a:pt x="90434" y="474"/>
                  <a:pt x="90113" y="503"/>
                </a:cubicBezTo>
                <a:cubicBezTo>
                  <a:pt x="90041" y="510"/>
                  <a:pt x="89965" y="512"/>
                  <a:pt x="89888" y="512"/>
                </a:cubicBezTo>
                <a:cubicBezTo>
                  <a:pt x="89733" y="512"/>
                  <a:pt x="89571" y="503"/>
                  <a:pt x="89425" y="503"/>
                </a:cubicBezTo>
                <a:cubicBezTo>
                  <a:pt x="89368" y="502"/>
                  <a:pt x="89319" y="501"/>
                  <a:pt x="89276" y="501"/>
                </a:cubicBezTo>
                <a:cubicBezTo>
                  <a:pt x="88980" y="501"/>
                  <a:pt x="88957" y="535"/>
                  <a:pt x="88699" y="727"/>
                </a:cubicBezTo>
                <a:cubicBezTo>
                  <a:pt x="88551" y="837"/>
                  <a:pt x="88382" y="938"/>
                  <a:pt x="88226" y="1022"/>
                </a:cubicBezTo>
                <a:cubicBezTo>
                  <a:pt x="87948" y="1170"/>
                  <a:pt x="87821" y="1237"/>
                  <a:pt x="87614" y="1465"/>
                </a:cubicBezTo>
                <a:cubicBezTo>
                  <a:pt x="87188" y="1947"/>
                  <a:pt x="87108" y="2394"/>
                  <a:pt x="86846" y="2913"/>
                </a:cubicBezTo>
                <a:cubicBezTo>
                  <a:pt x="86783" y="3044"/>
                  <a:pt x="86652" y="3441"/>
                  <a:pt x="86521" y="3525"/>
                </a:cubicBezTo>
                <a:cubicBezTo>
                  <a:pt x="86434" y="3584"/>
                  <a:pt x="86354" y="3605"/>
                  <a:pt x="86274" y="3605"/>
                </a:cubicBezTo>
                <a:cubicBezTo>
                  <a:pt x="86137" y="3605"/>
                  <a:pt x="86000" y="3542"/>
                  <a:pt x="85829" y="3500"/>
                </a:cubicBezTo>
                <a:cubicBezTo>
                  <a:pt x="84744" y="3234"/>
                  <a:pt x="83744" y="2943"/>
                  <a:pt x="82659" y="2757"/>
                </a:cubicBezTo>
                <a:cubicBezTo>
                  <a:pt x="82465" y="2724"/>
                  <a:pt x="82278" y="2711"/>
                  <a:pt x="82097" y="2711"/>
                </a:cubicBezTo>
                <a:cubicBezTo>
                  <a:pt x="81566" y="2711"/>
                  <a:pt x="81073" y="2818"/>
                  <a:pt x="80519" y="2824"/>
                </a:cubicBezTo>
                <a:cubicBezTo>
                  <a:pt x="80490" y="2824"/>
                  <a:pt x="80462" y="2824"/>
                  <a:pt x="80435" y="2824"/>
                </a:cubicBezTo>
                <a:cubicBezTo>
                  <a:pt x="80215" y="2824"/>
                  <a:pt x="80041" y="2828"/>
                  <a:pt x="79831" y="2888"/>
                </a:cubicBezTo>
                <a:cubicBezTo>
                  <a:pt x="79663" y="2934"/>
                  <a:pt x="79502" y="3048"/>
                  <a:pt x="79329" y="3086"/>
                </a:cubicBezTo>
                <a:cubicBezTo>
                  <a:pt x="78548" y="3247"/>
                  <a:pt x="77713" y="3483"/>
                  <a:pt x="76915" y="3698"/>
                </a:cubicBezTo>
                <a:cubicBezTo>
                  <a:pt x="75969" y="3951"/>
                  <a:pt x="75205" y="4471"/>
                  <a:pt x="74496" y="5002"/>
                </a:cubicBezTo>
                <a:cubicBezTo>
                  <a:pt x="74108" y="5298"/>
                  <a:pt x="73749" y="5534"/>
                  <a:pt x="73327" y="5775"/>
                </a:cubicBezTo>
                <a:cubicBezTo>
                  <a:pt x="72947" y="5998"/>
                  <a:pt x="72736" y="6361"/>
                  <a:pt x="72340" y="6581"/>
                </a:cubicBezTo>
                <a:cubicBezTo>
                  <a:pt x="72021" y="6756"/>
                  <a:pt x="71713" y="6797"/>
                  <a:pt x="71404" y="6797"/>
                </a:cubicBezTo>
                <a:cubicBezTo>
                  <a:pt x="71136" y="6797"/>
                  <a:pt x="70868" y="6766"/>
                  <a:pt x="70592" y="6766"/>
                </a:cubicBezTo>
                <a:cubicBezTo>
                  <a:pt x="70419" y="6766"/>
                  <a:pt x="70242" y="6778"/>
                  <a:pt x="70060" y="6817"/>
                </a:cubicBezTo>
                <a:cubicBezTo>
                  <a:pt x="69748" y="6881"/>
                  <a:pt x="69482" y="7151"/>
                  <a:pt x="69309" y="7332"/>
                </a:cubicBezTo>
                <a:cubicBezTo>
                  <a:pt x="68988" y="7657"/>
                  <a:pt x="68625" y="7940"/>
                  <a:pt x="68203" y="8197"/>
                </a:cubicBezTo>
                <a:cubicBezTo>
                  <a:pt x="67663" y="8531"/>
                  <a:pt x="67173" y="8970"/>
                  <a:pt x="66515" y="9164"/>
                </a:cubicBezTo>
                <a:cubicBezTo>
                  <a:pt x="65932" y="9333"/>
                  <a:pt x="64591" y="9531"/>
                  <a:pt x="63946" y="9531"/>
                </a:cubicBezTo>
                <a:cubicBezTo>
                  <a:pt x="63932" y="9531"/>
                  <a:pt x="63919" y="9531"/>
                  <a:pt x="63907" y="9531"/>
                </a:cubicBezTo>
                <a:cubicBezTo>
                  <a:pt x="63797" y="9421"/>
                  <a:pt x="63678" y="9401"/>
                  <a:pt x="63549" y="9401"/>
                </a:cubicBezTo>
                <a:cubicBezTo>
                  <a:pt x="63472" y="9401"/>
                  <a:pt x="63392" y="9408"/>
                  <a:pt x="63309" y="9408"/>
                </a:cubicBezTo>
                <a:cubicBezTo>
                  <a:pt x="63279" y="9408"/>
                  <a:pt x="63249" y="9407"/>
                  <a:pt x="63219" y="9405"/>
                </a:cubicBezTo>
                <a:cubicBezTo>
                  <a:pt x="62961" y="9383"/>
                  <a:pt x="63037" y="9354"/>
                  <a:pt x="62839" y="9303"/>
                </a:cubicBezTo>
                <a:cubicBezTo>
                  <a:pt x="62370" y="9181"/>
                  <a:pt x="61944" y="8991"/>
                  <a:pt x="61475" y="8852"/>
                </a:cubicBezTo>
                <a:cubicBezTo>
                  <a:pt x="60479" y="8560"/>
                  <a:pt x="59217" y="8552"/>
                  <a:pt x="58424" y="7986"/>
                </a:cubicBezTo>
                <a:cubicBezTo>
                  <a:pt x="57985" y="7669"/>
                  <a:pt x="57848" y="7467"/>
                  <a:pt x="57244" y="7467"/>
                </a:cubicBezTo>
                <a:cubicBezTo>
                  <a:pt x="57238" y="7467"/>
                  <a:pt x="57232" y="7467"/>
                  <a:pt x="57225" y="7467"/>
                </a:cubicBezTo>
                <a:cubicBezTo>
                  <a:pt x="56820" y="7467"/>
                  <a:pt x="56508" y="7531"/>
                  <a:pt x="56162" y="7687"/>
                </a:cubicBezTo>
                <a:cubicBezTo>
                  <a:pt x="55816" y="7839"/>
                  <a:pt x="55533" y="8012"/>
                  <a:pt x="55305" y="8235"/>
                </a:cubicBezTo>
                <a:cubicBezTo>
                  <a:pt x="55077" y="8468"/>
                  <a:pt x="54473" y="8885"/>
                  <a:pt x="54106" y="8995"/>
                </a:cubicBezTo>
                <a:cubicBezTo>
                  <a:pt x="53994" y="9028"/>
                  <a:pt x="53876" y="9039"/>
                  <a:pt x="53755" y="9039"/>
                </a:cubicBezTo>
                <a:cubicBezTo>
                  <a:pt x="53539" y="9039"/>
                  <a:pt x="53313" y="9005"/>
                  <a:pt x="53096" y="9005"/>
                </a:cubicBezTo>
                <a:cubicBezTo>
                  <a:pt x="52983" y="9005"/>
                  <a:pt x="52873" y="9014"/>
                  <a:pt x="52768" y="9042"/>
                </a:cubicBezTo>
                <a:cubicBezTo>
                  <a:pt x="52439" y="9126"/>
                  <a:pt x="52063" y="9324"/>
                  <a:pt x="51899" y="9527"/>
                </a:cubicBezTo>
                <a:cubicBezTo>
                  <a:pt x="51667" y="9801"/>
                  <a:pt x="51363" y="10046"/>
                  <a:pt x="51101" y="10312"/>
                </a:cubicBezTo>
                <a:cubicBezTo>
                  <a:pt x="50932" y="10477"/>
                  <a:pt x="50755" y="10818"/>
                  <a:pt x="50514" y="10924"/>
                </a:cubicBezTo>
                <a:cubicBezTo>
                  <a:pt x="50425" y="10962"/>
                  <a:pt x="50327" y="10976"/>
                  <a:pt x="50224" y="10976"/>
                </a:cubicBezTo>
                <a:cubicBezTo>
                  <a:pt x="49901" y="10976"/>
                  <a:pt x="49532" y="10833"/>
                  <a:pt x="49257" y="10814"/>
                </a:cubicBezTo>
                <a:cubicBezTo>
                  <a:pt x="49156" y="10807"/>
                  <a:pt x="49054" y="10805"/>
                  <a:pt x="48951" y="10805"/>
                </a:cubicBezTo>
                <a:cubicBezTo>
                  <a:pt x="48706" y="10805"/>
                  <a:pt x="48458" y="10819"/>
                  <a:pt x="48216" y="10819"/>
                </a:cubicBezTo>
                <a:cubicBezTo>
                  <a:pt x="48194" y="10819"/>
                  <a:pt x="48173" y="10819"/>
                  <a:pt x="48151" y="10818"/>
                </a:cubicBezTo>
                <a:cubicBezTo>
                  <a:pt x="48144" y="10818"/>
                  <a:pt x="48136" y="10818"/>
                  <a:pt x="48129" y="10818"/>
                </a:cubicBezTo>
                <a:cubicBezTo>
                  <a:pt x="47495" y="10818"/>
                  <a:pt x="47242" y="11004"/>
                  <a:pt x="46787" y="11338"/>
                </a:cubicBezTo>
                <a:cubicBezTo>
                  <a:pt x="46315" y="11684"/>
                  <a:pt x="45728" y="11971"/>
                  <a:pt x="45065" y="11979"/>
                </a:cubicBezTo>
                <a:cubicBezTo>
                  <a:pt x="44804" y="11717"/>
                  <a:pt x="44268" y="11625"/>
                  <a:pt x="43909" y="11430"/>
                </a:cubicBezTo>
                <a:cubicBezTo>
                  <a:pt x="43533" y="11228"/>
                  <a:pt x="43242" y="10958"/>
                  <a:pt x="42837" y="10785"/>
                </a:cubicBezTo>
                <a:cubicBezTo>
                  <a:pt x="42178" y="10502"/>
                  <a:pt x="41267" y="10232"/>
                  <a:pt x="40769" y="9789"/>
                </a:cubicBezTo>
                <a:cubicBezTo>
                  <a:pt x="40431" y="9489"/>
                  <a:pt x="40402" y="9400"/>
                  <a:pt x="39933" y="9244"/>
                </a:cubicBezTo>
                <a:cubicBezTo>
                  <a:pt x="39452" y="9080"/>
                  <a:pt x="39030" y="8839"/>
                  <a:pt x="38561" y="8662"/>
                </a:cubicBezTo>
                <a:cubicBezTo>
                  <a:pt x="38152" y="8505"/>
                  <a:pt x="37751" y="8434"/>
                  <a:pt x="37367" y="8244"/>
                </a:cubicBezTo>
                <a:cubicBezTo>
                  <a:pt x="37050" y="8088"/>
                  <a:pt x="36675" y="8024"/>
                  <a:pt x="36371" y="7868"/>
                </a:cubicBezTo>
                <a:cubicBezTo>
                  <a:pt x="36084" y="7720"/>
                  <a:pt x="35966" y="7467"/>
                  <a:pt x="35653" y="7332"/>
                </a:cubicBezTo>
                <a:cubicBezTo>
                  <a:pt x="35118" y="7098"/>
                  <a:pt x="34873" y="6946"/>
                  <a:pt x="34303" y="6946"/>
                </a:cubicBezTo>
                <a:cubicBezTo>
                  <a:pt x="34266" y="6946"/>
                  <a:pt x="34228" y="6947"/>
                  <a:pt x="34189" y="6948"/>
                </a:cubicBezTo>
                <a:cubicBezTo>
                  <a:pt x="33902" y="6961"/>
                  <a:pt x="33923" y="7020"/>
                  <a:pt x="33699" y="7079"/>
                </a:cubicBezTo>
                <a:cubicBezTo>
                  <a:pt x="33243" y="7201"/>
                  <a:pt x="32910" y="7210"/>
                  <a:pt x="32420" y="7210"/>
                </a:cubicBezTo>
                <a:cubicBezTo>
                  <a:pt x="32143" y="7207"/>
                  <a:pt x="31865" y="7200"/>
                  <a:pt x="31588" y="7200"/>
                </a:cubicBezTo>
                <a:cubicBezTo>
                  <a:pt x="31460" y="7200"/>
                  <a:pt x="31332" y="7202"/>
                  <a:pt x="31205" y="7206"/>
                </a:cubicBezTo>
                <a:cubicBezTo>
                  <a:pt x="30238" y="7231"/>
                  <a:pt x="29356" y="7729"/>
                  <a:pt x="28465" y="7856"/>
                </a:cubicBezTo>
                <a:cubicBezTo>
                  <a:pt x="28333" y="7875"/>
                  <a:pt x="28195" y="7882"/>
                  <a:pt x="28056" y="7882"/>
                </a:cubicBezTo>
                <a:cubicBezTo>
                  <a:pt x="27692" y="7882"/>
                  <a:pt x="27312" y="7834"/>
                  <a:pt x="26951" y="7834"/>
                </a:cubicBezTo>
                <a:cubicBezTo>
                  <a:pt x="26632" y="7834"/>
                  <a:pt x="26327" y="7872"/>
                  <a:pt x="26064" y="8012"/>
                </a:cubicBezTo>
                <a:cubicBezTo>
                  <a:pt x="24823" y="8674"/>
                  <a:pt x="23726" y="9130"/>
                  <a:pt x="22459" y="9789"/>
                </a:cubicBezTo>
                <a:cubicBezTo>
                  <a:pt x="21678" y="9569"/>
                  <a:pt x="21704" y="8940"/>
                  <a:pt x="21218" y="8518"/>
                </a:cubicBezTo>
                <a:cubicBezTo>
                  <a:pt x="20657" y="8024"/>
                  <a:pt x="19775" y="8050"/>
                  <a:pt x="19184" y="7590"/>
                </a:cubicBezTo>
                <a:cubicBezTo>
                  <a:pt x="18538" y="7079"/>
                  <a:pt x="17926" y="6518"/>
                  <a:pt x="17411" y="5935"/>
                </a:cubicBezTo>
                <a:cubicBezTo>
                  <a:pt x="17057" y="5534"/>
                  <a:pt x="16736" y="5154"/>
                  <a:pt x="16099" y="5011"/>
                </a:cubicBezTo>
                <a:cubicBezTo>
                  <a:pt x="15858" y="4952"/>
                  <a:pt x="15651" y="4931"/>
                  <a:pt x="15432" y="4829"/>
                </a:cubicBezTo>
                <a:cubicBezTo>
                  <a:pt x="15204" y="4724"/>
                  <a:pt x="15145" y="4551"/>
                  <a:pt x="14841" y="4504"/>
                </a:cubicBezTo>
                <a:cubicBezTo>
                  <a:pt x="14789" y="4496"/>
                  <a:pt x="14739" y="4493"/>
                  <a:pt x="14689" y="4493"/>
                </a:cubicBezTo>
                <a:cubicBezTo>
                  <a:pt x="14606" y="4493"/>
                  <a:pt x="14525" y="4501"/>
                  <a:pt x="14443" y="4501"/>
                </a:cubicBezTo>
                <a:cubicBezTo>
                  <a:pt x="14377" y="4501"/>
                  <a:pt x="14311" y="4496"/>
                  <a:pt x="14242" y="4479"/>
                </a:cubicBezTo>
                <a:cubicBezTo>
                  <a:pt x="14077" y="4441"/>
                  <a:pt x="13908" y="4314"/>
                  <a:pt x="13756" y="4251"/>
                </a:cubicBezTo>
                <a:cubicBezTo>
                  <a:pt x="13148" y="3998"/>
                  <a:pt x="12507" y="3690"/>
                  <a:pt x="11891" y="3458"/>
                </a:cubicBezTo>
                <a:cubicBezTo>
                  <a:pt x="11638" y="3364"/>
                  <a:pt x="11405" y="3347"/>
                  <a:pt x="11168" y="3347"/>
                </a:cubicBezTo>
                <a:cubicBezTo>
                  <a:pt x="11028" y="3347"/>
                  <a:pt x="10888" y="3353"/>
                  <a:pt x="10741" y="3353"/>
                </a:cubicBezTo>
                <a:cubicBezTo>
                  <a:pt x="10653" y="3353"/>
                  <a:pt x="10562" y="3351"/>
                  <a:pt x="10468" y="3344"/>
                </a:cubicBezTo>
                <a:cubicBezTo>
                  <a:pt x="9899" y="3306"/>
                  <a:pt x="9075" y="2989"/>
                  <a:pt x="8679" y="2685"/>
                </a:cubicBezTo>
                <a:cubicBezTo>
                  <a:pt x="8193" y="2318"/>
                  <a:pt x="7763" y="1976"/>
                  <a:pt x="7147" y="1723"/>
                </a:cubicBezTo>
                <a:cubicBezTo>
                  <a:pt x="6256" y="1356"/>
                  <a:pt x="5349" y="1178"/>
                  <a:pt x="4365" y="1018"/>
                </a:cubicBezTo>
                <a:cubicBezTo>
                  <a:pt x="2917" y="777"/>
                  <a:pt x="1444" y="634"/>
                  <a:pt x="1" y="389"/>
                </a:cubicBezTo>
                <a:lnTo>
                  <a:pt x="1" y="23371"/>
                </a:lnTo>
                <a:lnTo>
                  <a:pt x="91358" y="23371"/>
                </a:lnTo>
                <a:lnTo>
                  <a:pt x="91358" y="1"/>
                </a:lnTo>
                <a:close/>
              </a:path>
            </a:pathLst>
          </a:custGeom>
          <a:solidFill>
            <a:srgbClr val="AABAC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9" name="Google Shape;629;p29"/>
          <p:cNvSpPr txBox="1"/>
          <p:nvPr>
            <p:ph idx="2" type="subTitle"/>
          </p:nvPr>
        </p:nvSpPr>
        <p:spPr>
          <a:xfrm>
            <a:off x="5046275" y="1277975"/>
            <a:ext cx="2654700" cy="882900"/>
          </a:xfrm>
          <a:prstGeom prst="rect">
            <a:avLst/>
          </a:prstGeom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200">
                <a:solidFill>
                  <a:schemeClr val="dk2"/>
                </a:solidFill>
                <a:latin typeface="Lobster Two"/>
                <a:ea typeface="Lobster Two"/>
                <a:cs typeface="Lobster Two"/>
                <a:sym typeface="Lobster Two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/>
        </p:txBody>
      </p:sp>
      <p:sp>
        <p:nvSpPr>
          <p:cNvPr id="630" name="Google Shape;630;p29"/>
          <p:cNvSpPr txBox="1"/>
          <p:nvPr>
            <p:ph idx="3" type="subTitle"/>
          </p:nvPr>
        </p:nvSpPr>
        <p:spPr>
          <a:xfrm>
            <a:off x="1443125" y="2183800"/>
            <a:ext cx="2654400" cy="7041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>
                <a:solidFill>
                  <a:schemeClr val="lt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1" name="Google Shape;631;p29"/>
          <p:cNvSpPr txBox="1"/>
          <p:nvPr>
            <p:ph idx="4" type="subTitle"/>
          </p:nvPr>
        </p:nvSpPr>
        <p:spPr>
          <a:xfrm>
            <a:off x="1443268" y="1277975"/>
            <a:ext cx="2654700" cy="882900"/>
          </a:xfrm>
          <a:prstGeom prst="rect">
            <a:avLst/>
          </a:prstGeom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200">
                <a:solidFill>
                  <a:schemeClr val="dk2"/>
                </a:solidFill>
                <a:latin typeface="Lobster Two"/>
                <a:ea typeface="Lobster Two"/>
                <a:cs typeface="Lobster Two"/>
                <a:sym typeface="Lobster Two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/>
        </p:txBody>
      </p:sp>
      <p:sp>
        <p:nvSpPr>
          <p:cNvPr id="632" name="Google Shape;632;p29"/>
          <p:cNvSpPr txBox="1"/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None/>
              <a:defRPr b="1">
                <a:solidFill>
                  <a:schemeClr val="dk2"/>
                </a:solidFill>
                <a:latin typeface="Lobster Two"/>
                <a:ea typeface="Lobster Two"/>
                <a:cs typeface="Lobster Two"/>
                <a:sym typeface="Lobster Tw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None/>
              <a:defRPr>
                <a:solidFill>
                  <a:schemeClr val="dk2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None/>
              <a:defRPr>
                <a:solidFill>
                  <a:schemeClr val="dk2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None/>
              <a:defRPr>
                <a:solidFill>
                  <a:schemeClr val="dk2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None/>
              <a:defRPr>
                <a:solidFill>
                  <a:schemeClr val="dk2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None/>
              <a:defRPr>
                <a:solidFill>
                  <a:schemeClr val="dk2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None/>
              <a:defRPr>
                <a:solidFill>
                  <a:schemeClr val="dk2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None/>
              <a:defRPr>
                <a:solidFill>
                  <a:schemeClr val="dk2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None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633" name="Google Shape;633;p29"/>
          <p:cNvSpPr/>
          <p:nvPr/>
        </p:nvSpPr>
        <p:spPr>
          <a:xfrm>
            <a:off x="8130137" y="3364250"/>
            <a:ext cx="1782668" cy="309752"/>
          </a:xfrm>
          <a:custGeom>
            <a:rect b="b" l="l" r="r" t="t"/>
            <a:pathLst>
              <a:path extrusionOk="0" h="2888" w="16622">
                <a:moveTo>
                  <a:pt x="13304" y="0"/>
                </a:moveTo>
                <a:cubicBezTo>
                  <a:pt x="12335" y="0"/>
                  <a:pt x="11430" y="1520"/>
                  <a:pt x="11430" y="1520"/>
                </a:cubicBezTo>
                <a:cubicBezTo>
                  <a:pt x="11430" y="1520"/>
                  <a:pt x="10159" y="176"/>
                  <a:pt x="8956" y="176"/>
                </a:cubicBezTo>
                <a:cubicBezTo>
                  <a:pt x="8303" y="176"/>
                  <a:pt x="7671" y="572"/>
                  <a:pt x="7273" y="1794"/>
                </a:cubicBezTo>
                <a:cubicBezTo>
                  <a:pt x="7273" y="1794"/>
                  <a:pt x="6593" y="940"/>
                  <a:pt x="5626" y="940"/>
                </a:cubicBezTo>
                <a:cubicBezTo>
                  <a:pt x="5495" y="940"/>
                  <a:pt x="5358" y="956"/>
                  <a:pt x="5217" y="992"/>
                </a:cubicBezTo>
                <a:cubicBezTo>
                  <a:pt x="3976" y="1304"/>
                  <a:pt x="4348" y="2115"/>
                  <a:pt x="4306" y="2410"/>
                </a:cubicBezTo>
                <a:lnTo>
                  <a:pt x="1" y="2887"/>
                </a:lnTo>
                <a:lnTo>
                  <a:pt x="16622" y="2739"/>
                </a:lnTo>
                <a:lnTo>
                  <a:pt x="13418" y="2360"/>
                </a:lnTo>
                <a:cubicBezTo>
                  <a:pt x="13418" y="2360"/>
                  <a:pt x="15313" y="1802"/>
                  <a:pt x="14110" y="418"/>
                </a:cubicBezTo>
                <a:cubicBezTo>
                  <a:pt x="13849" y="118"/>
                  <a:pt x="13574" y="0"/>
                  <a:pt x="13304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4" name="Google Shape;634;p29"/>
          <p:cNvSpPr txBox="1"/>
          <p:nvPr>
            <p:ph idx="5" type="subTitle"/>
          </p:nvPr>
        </p:nvSpPr>
        <p:spPr>
          <a:xfrm>
            <a:off x="1443125" y="3860200"/>
            <a:ext cx="2654400" cy="7041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>
                <a:solidFill>
                  <a:schemeClr val="lt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5" name="Google Shape;635;p29"/>
          <p:cNvSpPr txBox="1"/>
          <p:nvPr>
            <p:ph idx="6" type="subTitle"/>
          </p:nvPr>
        </p:nvSpPr>
        <p:spPr>
          <a:xfrm>
            <a:off x="1443025" y="2954200"/>
            <a:ext cx="2654700" cy="882900"/>
          </a:xfrm>
          <a:prstGeom prst="rect">
            <a:avLst/>
          </a:prstGeom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200">
                <a:solidFill>
                  <a:schemeClr val="dk2"/>
                </a:solidFill>
                <a:latin typeface="Lobster Two"/>
                <a:ea typeface="Lobster Two"/>
                <a:cs typeface="Lobster Two"/>
                <a:sym typeface="Lobster Two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/>
        </p:txBody>
      </p:sp>
      <p:sp>
        <p:nvSpPr>
          <p:cNvPr id="636" name="Google Shape;636;p29"/>
          <p:cNvSpPr txBox="1"/>
          <p:nvPr>
            <p:ph idx="7" type="subTitle"/>
          </p:nvPr>
        </p:nvSpPr>
        <p:spPr>
          <a:xfrm>
            <a:off x="5046520" y="3860200"/>
            <a:ext cx="2654400" cy="7041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>
                <a:solidFill>
                  <a:schemeClr val="lt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7" name="Google Shape;637;p29"/>
          <p:cNvSpPr txBox="1"/>
          <p:nvPr>
            <p:ph idx="8" type="subTitle"/>
          </p:nvPr>
        </p:nvSpPr>
        <p:spPr>
          <a:xfrm>
            <a:off x="5046475" y="2954200"/>
            <a:ext cx="2654400" cy="882900"/>
          </a:xfrm>
          <a:prstGeom prst="rect">
            <a:avLst/>
          </a:prstGeom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200">
                <a:solidFill>
                  <a:schemeClr val="dk2"/>
                </a:solidFill>
                <a:latin typeface="Lobster Two"/>
                <a:ea typeface="Lobster Two"/>
                <a:cs typeface="Lobster Two"/>
                <a:sym typeface="Lobster Two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/>
        </p:txBody>
      </p:sp>
      <p:sp>
        <p:nvSpPr>
          <p:cNvPr id="638" name="Google Shape;638;p29"/>
          <p:cNvSpPr/>
          <p:nvPr/>
        </p:nvSpPr>
        <p:spPr>
          <a:xfrm>
            <a:off x="-1083999" y="-957324"/>
            <a:ext cx="2308012" cy="2308478"/>
          </a:xfrm>
          <a:custGeom>
            <a:rect b="b" l="l" r="r" t="t"/>
            <a:pathLst>
              <a:path extrusionOk="0" h="19783" w="19779">
                <a:moveTo>
                  <a:pt x="9889" y="1"/>
                </a:moveTo>
                <a:cubicBezTo>
                  <a:pt x="8100" y="1"/>
                  <a:pt x="6424" y="473"/>
                  <a:pt x="4976" y="1305"/>
                </a:cubicBezTo>
                <a:cubicBezTo>
                  <a:pt x="4660" y="1486"/>
                  <a:pt x="4352" y="1685"/>
                  <a:pt x="4056" y="1900"/>
                </a:cubicBezTo>
                <a:cubicBezTo>
                  <a:pt x="3871" y="2035"/>
                  <a:pt x="3693" y="2178"/>
                  <a:pt x="3516" y="2326"/>
                </a:cubicBezTo>
                <a:cubicBezTo>
                  <a:pt x="3465" y="2373"/>
                  <a:pt x="3411" y="2415"/>
                  <a:pt x="3360" y="2461"/>
                </a:cubicBezTo>
                <a:cubicBezTo>
                  <a:pt x="3039" y="2744"/>
                  <a:pt x="2739" y="3044"/>
                  <a:pt x="2457" y="3364"/>
                </a:cubicBezTo>
                <a:cubicBezTo>
                  <a:pt x="2427" y="3398"/>
                  <a:pt x="2398" y="3432"/>
                  <a:pt x="2368" y="3466"/>
                </a:cubicBezTo>
                <a:cubicBezTo>
                  <a:pt x="2368" y="3466"/>
                  <a:pt x="2368" y="3470"/>
                  <a:pt x="2364" y="3470"/>
                </a:cubicBezTo>
                <a:cubicBezTo>
                  <a:pt x="2225" y="3639"/>
                  <a:pt x="2085" y="3808"/>
                  <a:pt x="1954" y="3985"/>
                </a:cubicBezTo>
                <a:cubicBezTo>
                  <a:pt x="1929" y="4019"/>
                  <a:pt x="1904" y="4052"/>
                  <a:pt x="1883" y="4086"/>
                </a:cubicBezTo>
                <a:cubicBezTo>
                  <a:pt x="1646" y="4407"/>
                  <a:pt x="1435" y="4740"/>
                  <a:pt x="1241" y="5091"/>
                </a:cubicBezTo>
                <a:cubicBezTo>
                  <a:pt x="1212" y="5141"/>
                  <a:pt x="1182" y="5196"/>
                  <a:pt x="1157" y="5247"/>
                </a:cubicBezTo>
                <a:cubicBezTo>
                  <a:pt x="1127" y="5302"/>
                  <a:pt x="1098" y="5357"/>
                  <a:pt x="1068" y="5411"/>
                </a:cubicBezTo>
                <a:cubicBezTo>
                  <a:pt x="920" y="5698"/>
                  <a:pt x="789" y="5998"/>
                  <a:pt x="671" y="6302"/>
                </a:cubicBezTo>
                <a:cubicBezTo>
                  <a:pt x="629" y="6403"/>
                  <a:pt x="591" y="6505"/>
                  <a:pt x="557" y="6610"/>
                </a:cubicBezTo>
                <a:cubicBezTo>
                  <a:pt x="532" y="6682"/>
                  <a:pt x="507" y="6754"/>
                  <a:pt x="486" y="6825"/>
                </a:cubicBezTo>
                <a:cubicBezTo>
                  <a:pt x="329" y="7302"/>
                  <a:pt x="207" y="7800"/>
                  <a:pt x="127" y="8311"/>
                </a:cubicBezTo>
                <a:cubicBezTo>
                  <a:pt x="106" y="8438"/>
                  <a:pt x="85" y="8569"/>
                  <a:pt x="68" y="8699"/>
                </a:cubicBezTo>
                <a:cubicBezTo>
                  <a:pt x="21" y="9092"/>
                  <a:pt x="0" y="9489"/>
                  <a:pt x="0" y="9890"/>
                </a:cubicBezTo>
                <a:cubicBezTo>
                  <a:pt x="0" y="10042"/>
                  <a:pt x="0" y="10189"/>
                  <a:pt x="9" y="10337"/>
                </a:cubicBezTo>
                <a:cubicBezTo>
                  <a:pt x="9" y="10371"/>
                  <a:pt x="13" y="10405"/>
                  <a:pt x="13" y="10438"/>
                </a:cubicBezTo>
                <a:cubicBezTo>
                  <a:pt x="17" y="10464"/>
                  <a:pt x="17" y="10493"/>
                  <a:pt x="17" y="10523"/>
                </a:cubicBezTo>
                <a:cubicBezTo>
                  <a:pt x="21" y="10544"/>
                  <a:pt x="21" y="10565"/>
                  <a:pt x="21" y="10586"/>
                </a:cubicBezTo>
                <a:cubicBezTo>
                  <a:pt x="26" y="10628"/>
                  <a:pt x="30" y="10670"/>
                  <a:pt x="34" y="10713"/>
                </a:cubicBezTo>
                <a:cubicBezTo>
                  <a:pt x="34" y="10755"/>
                  <a:pt x="38" y="10797"/>
                  <a:pt x="42" y="10839"/>
                </a:cubicBezTo>
                <a:cubicBezTo>
                  <a:pt x="47" y="10877"/>
                  <a:pt x="51" y="10919"/>
                  <a:pt x="55" y="10957"/>
                </a:cubicBezTo>
                <a:cubicBezTo>
                  <a:pt x="68" y="11080"/>
                  <a:pt x="85" y="11202"/>
                  <a:pt x="102" y="11325"/>
                </a:cubicBezTo>
                <a:cubicBezTo>
                  <a:pt x="194" y="11962"/>
                  <a:pt x="346" y="12578"/>
                  <a:pt x="553" y="13169"/>
                </a:cubicBezTo>
                <a:cubicBezTo>
                  <a:pt x="629" y="13376"/>
                  <a:pt x="709" y="13583"/>
                  <a:pt x="794" y="13785"/>
                </a:cubicBezTo>
                <a:cubicBezTo>
                  <a:pt x="1085" y="14465"/>
                  <a:pt x="1452" y="15106"/>
                  <a:pt x="1883" y="15697"/>
                </a:cubicBezTo>
                <a:cubicBezTo>
                  <a:pt x="2309" y="16284"/>
                  <a:pt x="2794" y="16820"/>
                  <a:pt x="3339" y="17301"/>
                </a:cubicBezTo>
                <a:cubicBezTo>
                  <a:pt x="5082" y="18842"/>
                  <a:pt x="7378" y="19783"/>
                  <a:pt x="9889" y="19783"/>
                </a:cubicBezTo>
                <a:cubicBezTo>
                  <a:pt x="15351" y="19783"/>
                  <a:pt x="19778" y="15351"/>
                  <a:pt x="19778" y="9890"/>
                </a:cubicBezTo>
                <a:cubicBezTo>
                  <a:pt x="19778" y="9354"/>
                  <a:pt x="19736" y="8826"/>
                  <a:pt x="19656" y="8311"/>
                </a:cubicBezTo>
                <a:cubicBezTo>
                  <a:pt x="19572" y="7805"/>
                  <a:pt x="19453" y="7311"/>
                  <a:pt x="19297" y="6834"/>
                </a:cubicBezTo>
                <a:cubicBezTo>
                  <a:pt x="19107" y="6243"/>
                  <a:pt x="18858" y="5673"/>
                  <a:pt x="18563" y="5133"/>
                </a:cubicBezTo>
                <a:cubicBezTo>
                  <a:pt x="18364" y="4770"/>
                  <a:pt x="18141" y="4420"/>
                  <a:pt x="17896" y="4086"/>
                </a:cubicBezTo>
                <a:cubicBezTo>
                  <a:pt x="16098" y="1609"/>
                  <a:pt x="13181" y="1"/>
                  <a:pt x="9889" y="1"/>
                </a:cubicBezTo>
                <a:close/>
              </a:path>
            </a:pathLst>
          </a:custGeom>
          <a:solidFill>
            <a:srgbClr val="FFF7B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six columns">
  <p:cSld name="BLANK_1_1_1_1_1">
    <p:spTree>
      <p:nvGrpSpPr>
        <p:cNvPr id="639" name="Shape 6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0" name="Google Shape;640;p30"/>
          <p:cNvSpPr/>
          <p:nvPr/>
        </p:nvSpPr>
        <p:spPr>
          <a:xfrm>
            <a:off x="2124719" y="-770250"/>
            <a:ext cx="6220890" cy="2063165"/>
          </a:xfrm>
          <a:custGeom>
            <a:rect b="b" l="l" r="r" t="t"/>
            <a:pathLst>
              <a:path extrusionOk="0" fill="none" h="11815" w="13165">
                <a:moveTo>
                  <a:pt x="7779" y="0"/>
                </a:moveTo>
                <a:cubicBezTo>
                  <a:pt x="7767" y="68"/>
                  <a:pt x="7754" y="136"/>
                  <a:pt x="7746" y="203"/>
                </a:cubicBezTo>
                <a:cubicBezTo>
                  <a:pt x="7644" y="752"/>
                  <a:pt x="7522" y="1300"/>
                  <a:pt x="7353" y="1832"/>
                </a:cubicBezTo>
                <a:cubicBezTo>
                  <a:pt x="7193" y="2335"/>
                  <a:pt x="6990" y="2837"/>
                  <a:pt x="6682" y="3267"/>
                </a:cubicBezTo>
                <a:cubicBezTo>
                  <a:pt x="6416" y="3639"/>
                  <a:pt x="6066" y="3955"/>
                  <a:pt x="5618" y="4082"/>
                </a:cubicBezTo>
                <a:cubicBezTo>
                  <a:pt x="5407" y="4141"/>
                  <a:pt x="5184" y="4158"/>
                  <a:pt x="4964" y="4133"/>
                </a:cubicBezTo>
                <a:cubicBezTo>
                  <a:pt x="4808" y="4111"/>
                  <a:pt x="4652" y="4069"/>
                  <a:pt x="4521" y="3972"/>
                </a:cubicBezTo>
                <a:cubicBezTo>
                  <a:pt x="4272" y="3786"/>
                  <a:pt x="4209" y="3470"/>
                  <a:pt x="4226" y="3174"/>
                </a:cubicBezTo>
                <a:cubicBezTo>
                  <a:pt x="4247" y="2769"/>
                  <a:pt x="4382" y="2373"/>
                  <a:pt x="4534" y="2001"/>
                </a:cubicBezTo>
                <a:cubicBezTo>
                  <a:pt x="4711" y="1549"/>
                  <a:pt x="4930" y="1119"/>
                  <a:pt x="5162" y="693"/>
                </a:cubicBezTo>
                <a:cubicBezTo>
                  <a:pt x="5289" y="461"/>
                  <a:pt x="5424" y="228"/>
                  <a:pt x="5559" y="0"/>
                </a:cubicBezTo>
                <a:lnTo>
                  <a:pt x="3318" y="0"/>
                </a:lnTo>
                <a:cubicBezTo>
                  <a:pt x="2812" y="655"/>
                  <a:pt x="2356" y="1347"/>
                  <a:pt x="1942" y="2060"/>
                </a:cubicBezTo>
                <a:cubicBezTo>
                  <a:pt x="1554" y="2735"/>
                  <a:pt x="1203" y="3436"/>
                  <a:pt x="895" y="4149"/>
                </a:cubicBezTo>
                <a:cubicBezTo>
                  <a:pt x="773" y="4428"/>
                  <a:pt x="655" y="4711"/>
                  <a:pt x="562" y="4998"/>
                </a:cubicBezTo>
                <a:cubicBezTo>
                  <a:pt x="499" y="5205"/>
                  <a:pt x="440" y="5411"/>
                  <a:pt x="389" y="5622"/>
                </a:cubicBezTo>
                <a:cubicBezTo>
                  <a:pt x="140" y="6597"/>
                  <a:pt x="1" y="7623"/>
                  <a:pt x="55" y="8632"/>
                </a:cubicBezTo>
                <a:cubicBezTo>
                  <a:pt x="102" y="9548"/>
                  <a:pt x="326" y="10561"/>
                  <a:pt x="1035" y="11202"/>
                </a:cubicBezTo>
                <a:cubicBezTo>
                  <a:pt x="1377" y="11510"/>
                  <a:pt x="1811" y="11704"/>
                  <a:pt x="2267" y="11764"/>
                </a:cubicBezTo>
                <a:cubicBezTo>
                  <a:pt x="2698" y="11814"/>
                  <a:pt x="3137" y="11755"/>
                  <a:pt x="3550" y="11620"/>
                </a:cubicBezTo>
                <a:cubicBezTo>
                  <a:pt x="4525" y="11308"/>
                  <a:pt x="5378" y="10654"/>
                  <a:pt x="6125" y="9970"/>
                </a:cubicBezTo>
                <a:cubicBezTo>
                  <a:pt x="6982" y="9185"/>
                  <a:pt x="7741" y="8298"/>
                  <a:pt x="8446" y="7378"/>
                </a:cubicBezTo>
                <a:cubicBezTo>
                  <a:pt x="9058" y="6581"/>
                  <a:pt x="9632" y="5749"/>
                  <a:pt x="10172" y="4896"/>
                </a:cubicBezTo>
                <a:cubicBezTo>
                  <a:pt x="10924" y="3715"/>
                  <a:pt x="11688" y="2537"/>
                  <a:pt x="12405" y="1334"/>
                </a:cubicBezTo>
                <a:cubicBezTo>
                  <a:pt x="12667" y="895"/>
                  <a:pt x="12920" y="452"/>
                  <a:pt x="13165" y="0"/>
                </a:cubicBezTo>
                <a:close/>
              </a:path>
            </a:pathLst>
          </a:custGeom>
          <a:noFill/>
          <a:ln cap="flat" cmpd="sng" w="3475">
            <a:solidFill>
              <a:schemeClr val="accent4"/>
            </a:solidFill>
            <a:prstDash val="solid"/>
            <a:miter lim="422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1" name="Google Shape;641;p30"/>
          <p:cNvSpPr/>
          <p:nvPr/>
        </p:nvSpPr>
        <p:spPr>
          <a:xfrm flipH="1">
            <a:off x="8478016" y="1884288"/>
            <a:ext cx="76465" cy="76465"/>
          </a:xfrm>
          <a:custGeom>
            <a:rect b="b" l="l" r="r" t="t"/>
            <a:pathLst>
              <a:path extrusionOk="0" h="427" w="427">
                <a:moveTo>
                  <a:pt x="216" y="0"/>
                </a:moveTo>
                <a:cubicBezTo>
                  <a:pt x="98" y="0"/>
                  <a:pt x="1" y="97"/>
                  <a:pt x="1" y="211"/>
                </a:cubicBezTo>
                <a:cubicBezTo>
                  <a:pt x="1" y="329"/>
                  <a:pt x="98" y="426"/>
                  <a:pt x="216" y="426"/>
                </a:cubicBezTo>
                <a:cubicBezTo>
                  <a:pt x="334" y="426"/>
                  <a:pt x="427" y="329"/>
                  <a:pt x="427" y="211"/>
                </a:cubicBezTo>
                <a:cubicBezTo>
                  <a:pt x="427" y="97"/>
                  <a:pt x="334" y="0"/>
                  <a:pt x="216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2" name="Google Shape;642;p30"/>
          <p:cNvSpPr/>
          <p:nvPr/>
        </p:nvSpPr>
        <p:spPr>
          <a:xfrm flipH="1">
            <a:off x="1578818" y="71057"/>
            <a:ext cx="75749" cy="75749"/>
          </a:xfrm>
          <a:custGeom>
            <a:rect b="b" l="l" r="r" t="t"/>
            <a:pathLst>
              <a:path extrusionOk="0" h="423" w="423">
                <a:moveTo>
                  <a:pt x="212" y="0"/>
                </a:moveTo>
                <a:cubicBezTo>
                  <a:pt x="94" y="0"/>
                  <a:pt x="1" y="93"/>
                  <a:pt x="1" y="211"/>
                </a:cubicBezTo>
                <a:cubicBezTo>
                  <a:pt x="1" y="329"/>
                  <a:pt x="94" y="422"/>
                  <a:pt x="212" y="422"/>
                </a:cubicBezTo>
                <a:cubicBezTo>
                  <a:pt x="330" y="422"/>
                  <a:pt x="423" y="329"/>
                  <a:pt x="423" y="211"/>
                </a:cubicBezTo>
                <a:cubicBezTo>
                  <a:pt x="423" y="93"/>
                  <a:pt x="330" y="0"/>
                  <a:pt x="212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3" name="Google Shape;643;p30"/>
          <p:cNvSpPr/>
          <p:nvPr/>
        </p:nvSpPr>
        <p:spPr>
          <a:xfrm flipH="1">
            <a:off x="124712" y="2419711"/>
            <a:ext cx="76465" cy="76465"/>
          </a:xfrm>
          <a:custGeom>
            <a:rect b="b" l="l" r="r" t="t"/>
            <a:pathLst>
              <a:path extrusionOk="0" h="427" w="427">
                <a:moveTo>
                  <a:pt x="211" y="0"/>
                </a:moveTo>
                <a:cubicBezTo>
                  <a:pt x="97" y="0"/>
                  <a:pt x="0" y="97"/>
                  <a:pt x="0" y="216"/>
                </a:cubicBezTo>
                <a:cubicBezTo>
                  <a:pt x="0" y="329"/>
                  <a:pt x="97" y="427"/>
                  <a:pt x="211" y="427"/>
                </a:cubicBezTo>
                <a:cubicBezTo>
                  <a:pt x="329" y="427"/>
                  <a:pt x="427" y="329"/>
                  <a:pt x="427" y="216"/>
                </a:cubicBezTo>
                <a:cubicBezTo>
                  <a:pt x="427" y="97"/>
                  <a:pt x="329" y="0"/>
                  <a:pt x="211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4" name="Google Shape;644;p30"/>
          <p:cNvSpPr/>
          <p:nvPr/>
        </p:nvSpPr>
        <p:spPr>
          <a:xfrm flipH="1">
            <a:off x="8935582" y="908889"/>
            <a:ext cx="75749" cy="76465"/>
          </a:xfrm>
          <a:custGeom>
            <a:rect b="b" l="l" r="r" t="t"/>
            <a:pathLst>
              <a:path extrusionOk="0" h="427" w="423">
                <a:moveTo>
                  <a:pt x="212" y="0"/>
                </a:moveTo>
                <a:cubicBezTo>
                  <a:pt x="94" y="0"/>
                  <a:pt x="1" y="97"/>
                  <a:pt x="1" y="215"/>
                </a:cubicBezTo>
                <a:cubicBezTo>
                  <a:pt x="1" y="329"/>
                  <a:pt x="94" y="426"/>
                  <a:pt x="212" y="426"/>
                </a:cubicBezTo>
                <a:cubicBezTo>
                  <a:pt x="330" y="426"/>
                  <a:pt x="423" y="329"/>
                  <a:pt x="423" y="215"/>
                </a:cubicBezTo>
                <a:cubicBezTo>
                  <a:pt x="423" y="97"/>
                  <a:pt x="330" y="0"/>
                  <a:pt x="212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5" name="Google Shape;645;p30"/>
          <p:cNvSpPr/>
          <p:nvPr/>
        </p:nvSpPr>
        <p:spPr>
          <a:xfrm flipH="1">
            <a:off x="582187" y="1067201"/>
            <a:ext cx="76465" cy="76465"/>
          </a:xfrm>
          <a:custGeom>
            <a:rect b="b" l="l" r="r" t="t"/>
            <a:pathLst>
              <a:path extrusionOk="0" h="427" w="427">
                <a:moveTo>
                  <a:pt x="211" y="0"/>
                </a:moveTo>
                <a:cubicBezTo>
                  <a:pt x="97" y="0"/>
                  <a:pt x="0" y="97"/>
                  <a:pt x="0" y="215"/>
                </a:cubicBezTo>
                <a:cubicBezTo>
                  <a:pt x="0" y="329"/>
                  <a:pt x="97" y="427"/>
                  <a:pt x="211" y="427"/>
                </a:cubicBezTo>
                <a:cubicBezTo>
                  <a:pt x="329" y="427"/>
                  <a:pt x="427" y="329"/>
                  <a:pt x="427" y="215"/>
                </a:cubicBezTo>
                <a:cubicBezTo>
                  <a:pt x="427" y="97"/>
                  <a:pt x="329" y="0"/>
                  <a:pt x="211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6" name="Google Shape;646;p30"/>
          <p:cNvSpPr/>
          <p:nvPr/>
        </p:nvSpPr>
        <p:spPr>
          <a:xfrm flipH="1">
            <a:off x="8961691" y="2921214"/>
            <a:ext cx="75749" cy="75749"/>
          </a:xfrm>
          <a:custGeom>
            <a:rect b="b" l="l" r="r" t="t"/>
            <a:pathLst>
              <a:path extrusionOk="0" h="423" w="423">
                <a:moveTo>
                  <a:pt x="211" y="0"/>
                </a:moveTo>
                <a:cubicBezTo>
                  <a:pt x="93" y="0"/>
                  <a:pt x="0" y="93"/>
                  <a:pt x="0" y="211"/>
                </a:cubicBezTo>
                <a:cubicBezTo>
                  <a:pt x="0" y="330"/>
                  <a:pt x="93" y="422"/>
                  <a:pt x="211" y="422"/>
                </a:cubicBezTo>
                <a:cubicBezTo>
                  <a:pt x="330" y="422"/>
                  <a:pt x="422" y="330"/>
                  <a:pt x="422" y="211"/>
                </a:cubicBezTo>
                <a:cubicBezTo>
                  <a:pt x="422" y="93"/>
                  <a:pt x="330" y="0"/>
                  <a:pt x="211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7" name="Google Shape;647;p30"/>
          <p:cNvSpPr/>
          <p:nvPr/>
        </p:nvSpPr>
        <p:spPr>
          <a:xfrm flipH="1">
            <a:off x="8554667" y="3770424"/>
            <a:ext cx="75749" cy="76465"/>
          </a:xfrm>
          <a:custGeom>
            <a:rect b="b" l="l" r="r" t="t"/>
            <a:pathLst>
              <a:path extrusionOk="0" h="427" w="423">
                <a:moveTo>
                  <a:pt x="211" y="0"/>
                </a:moveTo>
                <a:cubicBezTo>
                  <a:pt x="93" y="0"/>
                  <a:pt x="0" y="97"/>
                  <a:pt x="0" y="211"/>
                </a:cubicBezTo>
                <a:cubicBezTo>
                  <a:pt x="0" y="330"/>
                  <a:pt x="93" y="427"/>
                  <a:pt x="211" y="427"/>
                </a:cubicBezTo>
                <a:cubicBezTo>
                  <a:pt x="329" y="427"/>
                  <a:pt x="422" y="330"/>
                  <a:pt x="422" y="211"/>
                </a:cubicBezTo>
                <a:cubicBezTo>
                  <a:pt x="422" y="97"/>
                  <a:pt x="329" y="0"/>
                  <a:pt x="211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8" name="Google Shape;648;p30"/>
          <p:cNvSpPr/>
          <p:nvPr/>
        </p:nvSpPr>
        <p:spPr>
          <a:xfrm flipH="1">
            <a:off x="5856612" y="375506"/>
            <a:ext cx="75749" cy="76465"/>
          </a:xfrm>
          <a:custGeom>
            <a:rect b="b" l="l" r="r" t="t"/>
            <a:pathLst>
              <a:path extrusionOk="0" h="427" w="423">
                <a:moveTo>
                  <a:pt x="211" y="1"/>
                </a:moveTo>
                <a:cubicBezTo>
                  <a:pt x="93" y="1"/>
                  <a:pt x="0" y="98"/>
                  <a:pt x="0" y="212"/>
                </a:cubicBezTo>
                <a:cubicBezTo>
                  <a:pt x="0" y="330"/>
                  <a:pt x="93" y="427"/>
                  <a:pt x="211" y="427"/>
                </a:cubicBezTo>
                <a:cubicBezTo>
                  <a:pt x="330" y="427"/>
                  <a:pt x="422" y="330"/>
                  <a:pt x="422" y="212"/>
                </a:cubicBezTo>
                <a:cubicBezTo>
                  <a:pt x="422" y="98"/>
                  <a:pt x="330" y="1"/>
                  <a:pt x="211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9" name="Google Shape;649;p30"/>
          <p:cNvSpPr/>
          <p:nvPr/>
        </p:nvSpPr>
        <p:spPr>
          <a:xfrm flipH="1">
            <a:off x="6473008" y="58315"/>
            <a:ext cx="76465" cy="76465"/>
          </a:xfrm>
          <a:custGeom>
            <a:rect b="b" l="l" r="r" t="t"/>
            <a:pathLst>
              <a:path extrusionOk="0" h="427" w="427">
                <a:moveTo>
                  <a:pt x="215" y="0"/>
                </a:moveTo>
                <a:cubicBezTo>
                  <a:pt x="97" y="0"/>
                  <a:pt x="0" y="97"/>
                  <a:pt x="0" y="216"/>
                </a:cubicBezTo>
                <a:cubicBezTo>
                  <a:pt x="0" y="330"/>
                  <a:pt x="97" y="427"/>
                  <a:pt x="215" y="427"/>
                </a:cubicBezTo>
                <a:cubicBezTo>
                  <a:pt x="329" y="427"/>
                  <a:pt x="427" y="330"/>
                  <a:pt x="427" y="216"/>
                </a:cubicBezTo>
                <a:cubicBezTo>
                  <a:pt x="427" y="97"/>
                  <a:pt x="329" y="0"/>
                  <a:pt x="215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0" name="Google Shape;650;p30"/>
          <p:cNvSpPr/>
          <p:nvPr/>
        </p:nvSpPr>
        <p:spPr>
          <a:xfrm flipH="1">
            <a:off x="7628942" y="337365"/>
            <a:ext cx="76465" cy="76465"/>
          </a:xfrm>
          <a:custGeom>
            <a:rect b="b" l="l" r="r" t="t"/>
            <a:pathLst>
              <a:path extrusionOk="0" h="427" w="427">
                <a:moveTo>
                  <a:pt x="216" y="1"/>
                </a:moveTo>
                <a:cubicBezTo>
                  <a:pt x="97" y="1"/>
                  <a:pt x="0" y="98"/>
                  <a:pt x="0" y="216"/>
                </a:cubicBezTo>
                <a:cubicBezTo>
                  <a:pt x="0" y="334"/>
                  <a:pt x="97" y="427"/>
                  <a:pt x="216" y="427"/>
                </a:cubicBezTo>
                <a:cubicBezTo>
                  <a:pt x="334" y="427"/>
                  <a:pt x="427" y="334"/>
                  <a:pt x="427" y="216"/>
                </a:cubicBezTo>
                <a:cubicBezTo>
                  <a:pt x="427" y="98"/>
                  <a:pt x="334" y="1"/>
                  <a:pt x="216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1" name="Google Shape;651;p30"/>
          <p:cNvSpPr/>
          <p:nvPr/>
        </p:nvSpPr>
        <p:spPr>
          <a:xfrm flipH="1">
            <a:off x="124702" y="210627"/>
            <a:ext cx="76465" cy="76644"/>
          </a:xfrm>
          <a:custGeom>
            <a:rect b="b" l="l" r="r" t="t"/>
            <a:pathLst>
              <a:path extrusionOk="0" h="428" w="427">
                <a:moveTo>
                  <a:pt x="216" y="1"/>
                </a:moveTo>
                <a:cubicBezTo>
                  <a:pt x="97" y="1"/>
                  <a:pt x="0" y="94"/>
                  <a:pt x="0" y="212"/>
                </a:cubicBezTo>
                <a:cubicBezTo>
                  <a:pt x="0" y="330"/>
                  <a:pt x="97" y="427"/>
                  <a:pt x="216" y="427"/>
                </a:cubicBezTo>
                <a:cubicBezTo>
                  <a:pt x="334" y="427"/>
                  <a:pt x="427" y="330"/>
                  <a:pt x="427" y="212"/>
                </a:cubicBezTo>
                <a:cubicBezTo>
                  <a:pt x="427" y="94"/>
                  <a:pt x="334" y="1"/>
                  <a:pt x="216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2" name="Google Shape;652;p30"/>
          <p:cNvSpPr/>
          <p:nvPr/>
        </p:nvSpPr>
        <p:spPr>
          <a:xfrm>
            <a:off x="3496725" y="106462"/>
            <a:ext cx="1782751" cy="309752"/>
          </a:xfrm>
          <a:custGeom>
            <a:rect b="b" l="l" r="r" t="t"/>
            <a:pathLst>
              <a:path extrusionOk="0" h="2888" w="16622">
                <a:moveTo>
                  <a:pt x="13304" y="0"/>
                </a:moveTo>
                <a:cubicBezTo>
                  <a:pt x="12335" y="0"/>
                  <a:pt x="11430" y="1520"/>
                  <a:pt x="11430" y="1520"/>
                </a:cubicBezTo>
                <a:cubicBezTo>
                  <a:pt x="11430" y="1520"/>
                  <a:pt x="10159" y="176"/>
                  <a:pt x="8956" y="176"/>
                </a:cubicBezTo>
                <a:cubicBezTo>
                  <a:pt x="8303" y="176"/>
                  <a:pt x="7671" y="572"/>
                  <a:pt x="7273" y="1794"/>
                </a:cubicBezTo>
                <a:cubicBezTo>
                  <a:pt x="7273" y="1794"/>
                  <a:pt x="6593" y="940"/>
                  <a:pt x="5626" y="940"/>
                </a:cubicBezTo>
                <a:cubicBezTo>
                  <a:pt x="5495" y="940"/>
                  <a:pt x="5358" y="956"/>
                  <a:pt x="5217" y="992"/>
                </a:cubicBezTo>
                <a:cubicBezTo>
                  <a:pt x="3976" y="1304"/>
                  <a:pt x="4348" y="2115"/>
                  <a:pt x="4306" y="2410"/>
                </a:cubicBezTo>
                <a:lnTo>
                  <a:pt x="1" y="2887"/>
                </a:lnTo>
                <a:lnTo>
                  <a:pt x="16622" y="2739"/>
                </a:lnTo>
                <a:lnTo>
                  <a:pt x="13418" y="2360"/>
                </a:lnTo>
                <a:cubicBezTo>
                  <a:pt x="13418" y="2360"/>
                  <a:pt x="15313" y="1802"/>
                  <a:pt x="14110" y="418"/>
                </a:cubicBezTo>
                <a:cubicBezTo>
                  <a:pt x="13849" y="118"/>
                  <a:pt x="13574" y="0"/>
                  <a:pt x="13304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3" name="Google Shape;653;p30"/>
          <p:cNvSpPr/>
          <p:nvPr/>
        </p:nvSpPr>
        <p:spPr>
          <a:xfrm>
            <a:off x="-1332026" y="1548062"/>
            <a:ext cx="2250702" cy="391064"/>
          </a:xfrm>
          <a:custGeom>
            <a:rect b="b" l="l" r="r" t="t"/>
            <a:pathLst>
              <a:path extrusionOk="0" h="2888" w="16622">
                <a:moveTo>
                  <a:pt x="13304" y="0"/>
                </a:moveTo>
                <a:cubicBezTo>
                  <a:pt x="12335" y="0"/>
                  <a:pt x="11430" y="1520"/>
                  <a:pt x="11430" y="1520"/>
                </a:cubicBezTo>
                <a:cubicBezTo>
                  <a:pt x="11430" y="1520"/>
                  <a:pt x="10159" y="176"/>
                  <a:pt x="8956" y="176"/>
                </a:cubicBezTo>
                <a:cubicBezTo>
                  <a:pt x="8303" y="176"/>
                  <a:pt x="7671" y="572"/>
                  <a:pt x="7273" y="1794"/>
                </a:cubicBezTo>
                <a:cubicBezTo>
                  <a:pt x="7273" y="1794"/>
                  <a:pt x="6593" y="940"/>
                  <a:pt x="5626" y="940"/>
                </a:cubicBezTo>
                <a:cubicBezTo>
                  <a:pt x="5495" y="940"/>
                  <a:pt x="5358" y="956"/>
                  <a:pt x="5217" y="992"/>
                </a:cubicBezTo>
                <a:cubicBezTo>
                  <a:pt x="3976" y="1304"/>
                  <a:pt x="4348" y="2115"/>
                  <a:pt x="4306" y="2410"/>
                </a:cubicBezTo>
                <a:lnTo>
                  <a:pt x="1" y="2887"/>
                </a:lnTo>
                <a:lnTo>
                  <a:pt x="16622" y="2739"/>
                </a:lnTo>
                <a:lnTo>
                  <a:pt x="13418" y="2360"/>
                </a:lnTo>
                <a:cubicBezTo>
                  <a:pt x="13418" y="2360"/>
                  <a:pt x="15313" y="1802"/>
                  <a:pt x="14110" y="418"/>
                </a:cubicBezTo>
                <a:cubicBezTo>
                  <a:pt x="13849" y="118"/>
                  <a:pt x="13574" y="0"/>
                  <a:pt x="13304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4" name="Google Shape;654;p30"/>
          <p:cNvSpPr/>
          <p:nvPr/>
        </p:nvSpPr>
        <p:spPr>
          <a:xfrm>
            <a:off x="8207299" y="535837"/>
            <a:ext cx="2250702" cy="391064"/>
          </a:xfrm>
          <a:custGeom>
            <a:rect b="b" l="l" r="r" t="t"/>
            <a:pathLst>
              <a:path extrusionOk="0" h="2888" w="16622">
                <a:moveTo>
                  <a:pt x="13304" y="0"/>
                </a:moveTo>
                <a:cubicBezTo>
                  <a:pt x="12335" y="0"/>
                  <a:pt x="11430" y="1520"/>
                  <a:pt x="11430" y="1520"/>
                </a:cubicBezTo>
                <a:cubicBezTo>
                  <a:pt x="11430" y="1520"/>
                  <a:pt x="10159" y="176"/>
                  <a:pt x="8956" y="176"/>
                </a:cubicBezTo>
                <a:cubicBezTo>
                  <a:pt x="8303" y="176"/>
                  <a:pt x="7671" y="572"/>
                  <a:pt x="7273" y="1794"/>
                </a:cubicBezTo>
                <a:cubicBezTo>
                  <a:pt x="7273" y="1794"/>
                  <a:pt x="6593" y="940"/>
                  <a:pt x="5626" y="940"/>
                </a:cubicBezTo>
                <a:cubicBezTo>
                  <a:pt x="5495" y="940"/>
                  <a:pt x="5358" y="956"/>
                  <a:pt x="5217" y="992"/>
                </a:cubicBezTo>
                <a:cubicBezTo>
                  <a:pt x="3976" y="1304"/>
                  <a:pt x="4348" y="2115"/>
                  <a:pt x="4306" y="2410"/>
                </a:cubicBezTo>
                <a:lnTo>
                  <a:pt x="1" y="2887"/>
                </a:lnTo>
                <a:lnTo>
                  <a:pt x="16622" y="2739"/>
                </a:lnTo>
                <a:lnTo>
                  <a:pt x="13418" y="2360"/>
                </a:lnTo>
                <a:cubicBezTo>
                  <a:pt x="13418" y="2360"/>
                  <a:pt x="15313" y="1802"/>
                  <a:pt x="14110" y="418"/>
                </a:cubicBezTo>
                <a:cubicBezTo>
                  <a:pt x="13849" y="118"/>
                  <a:pt x="13574" y="0"/>
                  <a:pt x="13304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5" name="Google Shape;655;p30"/>
          <p:cNvSpPr txBox="1"/>
          <p:nvPr>
            <p:ph idx="1" type="subTitle"/>
          </p:nvPr>
        </p:nvSpPr>
        <p:spPr>
          <a:xfrm>
            <a:off x="3496788" y="2069925"/>
            <a:ext cx="2150400" cy="5727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6" name="Google Shape;656;p30"/>
          <p:cNvSpPr txBox="1"/>
          <p:nvPr>
            <p:ph idx="2" type="subTitle"/>
          </p:nvPr>
        </p:nvSpPr>
        <p:spPr>
          <a:xfrm>
            <a:off x="6056900" y="2069925"/>
            <a:ext cx="2150400" cy="5727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7" name="Google Shape;657;p30"/>
          <p:cNvSpPr txBox="1"/>
          <p:nvPr>
            <p:ph idx="3" type="subTitle"/>
          </p:nvPr>
        </p:nvSpPr>
        <p:spPr>
          <a:xfrm>
            <a:off x="6056900" y="1125451"/>
            <a:ext cx="2150400" cy="833700"/>
          </a:xfrm>
          <a:prstGeom prst="rect">
            <a:avLst/>
          </a:prstGeom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200">
                <a:solidFill>
                  <a:schemeClr val="dk2"/>
                </a:solidFill>
                <a:latin typeface="Lobster Two"/>
                <a:ea typeface="Lobster Two"/>
                <a:cs typeface="Lobster Two"/>
                <a:sym typeface="Lobster Two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/>
        </p:txBody>
      </p:sp>
      <p:sp>
        <p:nvSpPr>
          <p:cNvPr id="658" name="Google Shape;658;p30"/>
          <p:cNvSpPr/>
          <p:nvPr/>
        </p:nvSpPr>
        <p:spPr>
          <a:xfrm flipH="1" rot="-1735272">
            <a:off x="-155746" y="1073374"/>
            <a:ext cx="10480147" cy="3844071"/>
          </a:xfrm>
          <a:custGeom>
            <a:rect b="b" l="l" r="r" t="t"/>
            <a:pathLst>
              <a:path extrusionOk="0" fill="none" h="31766" w="55955">
                <a:moveTo>
                  <a:pt x="4154" y="24135"/>
                </a:moveTo>
                <a:cubicBezTo>
                  <a:pt x="6024" y="26228"/>
                  <a:pt x="8134" y="28229"/>
                  <a:pt x="10624" y="29567"/>
                </a:cubicBezTo>
                <a:cubicBezTo>
                  <a:pt x="12823" y="30749"/>
                  <a:pt x="15385" y="31302"/>
                  <a:pt x="17778" y="30365"/>
                </a:cubicBezTo>
                <a:cubicBezTo>
                  <a:pt x="19150" y="29829"/>
                  <a:pt x="20323" y="28887"/>
                  <a:pt x="21302" y="27798"/>
                </a:cubicBezTo>
                <a:cubicBezTo>
                  <a:pt x="22299" y="26697"/>
                  <a:pt x="23100" y="25304"/>
                  <a:pt x="24388" y="24502"/>
                </a:cubicBezTo>
                <a:cubicBezTo>
                  <a:pt x="25869" y="23582"/>
                  <a:pt x="27574" y="23894"/>
                  <a:pt x="29060" y="24637"/>
                </a:cubicBezTo>
                <a:cubicBezTo>
                  <a:pt x="30807" y="25511"/>
                  <a:pt x="32272" y="26845"/>
                  <a:pt x="33880" y="27938"/>
                </a:cubicBezTo>
                <a:cubicBezTo>
                  <a:pt x="36970" y="30035"/>
                  <a:pt x="40785" y="31766"/>
                  <a:pt x="44516" y="30343"/>
                </a:cubicBezTo>
                <a:cubicBezTo>
                  <a:pt x="46272" y="29677"/>
                  <a:pt x="47935" y="28457"/>
                  <a:pt x="48830" y="26777"/>
                </a:cubicBezTo>
                <a:cubicBezTo>
                  <a:pt x="49590" y="25355"/>
                  <a:pt x="49801" y="23713"/>
                  <a:pt x="49788" y="22122"/>
                </a:cubicBezTo>
                <a:cubicBezTo>
                  <a:pt x="49763" y="18597"/>
                  <a:pt x="48762" y="15157"/>
                  <a:pt x="48910" y="11625"/>
                </a:cubicBezTo>
                <a:cubicBezTo>
                  <a:pt x="49058" y="8100"/>
                  <a:pt x="50083" y="4293"/>
                  <a:pt x="53017" y="2078"/>
                </a:cubicBezTo>
                <a:cubicBezTo>
                  <a:pt x="53916" y="1402"/>
                  <a:pt x="54908" y="896"/>
                  <a:pt x="55954" y="516"/>
                </a:cubicBezTo>
                <a:lnTo>
                  <a:pt x="55954" y="1"/>
                </a:lnTo>
                <a:cubicBezTo>
                  <a:pt x="55144" y="77"/>
                  <a:pt x="54342" y="263"/>
                  <a:pt x="53582" y="507"/>
                </a:cubicBezTo>
                <a:cubicBezTo>
                  <a:pt x="52147" y="972"/>
                  <a:pt x="50864" y="1731"/>
                  <a:pt x="49826" y="2829"/>
                </a:cubicBezTo>
                <a:cubicBezTo>
                  <a:pt x="47813" y="4956"/>
                  <a:pt x="46960" y="7813"/>
                  <a:pt x="45783" y="10422"/>
                </a:cubicBezTo>
                <a:cubicBezTo>
                  <a:pt x="44732" y="12747"/>
                  <a:pt x="43415" y="15014"/>
                  <a:pt x="41309" y="16533"/>
                </a:cubicBezTo>
                <a:cubicBezTo>
                  <a:pt x="40194" y="17335"/>
                  <a:pt x="38890" y="17930"/>
                  <a:pt x="37556" y="18247"/>
                </a:cubicBezTo>
                <a:cubicBezTo>
                  <a:pt x="36109" y="18589"/>
                  <a:pt x="34699" y="18374"/>
                  <a:pt x="33319" y="17867"/>
                </a:cubicBezTo>
                <a:cubicBezTo>
                  <a:pt x="31918" y="17356"/>
                  <a:pt x="30575" y="16711"/>
                  <a:pt x="29094" y="16449"/>
                </a:cubicBezTo>
                <a:cubicBezTo>
                  <a:pt x="27963" y="16246"/>
                  <a:pt x="26785" y="16272"/>
                  <a:pt x="25692" y="16652"/>
                </a:cubicBezTo>
                <a:cubicBezTo>
                  <a:pt x="23772" y="17318"/>
                  <a:pt x="22404" y="18918"/>
                  <a:pt x="21070" y="20366"/>
                </a:cubicBezTo>
                <a:cubicBezTo>
                  <a:pt x="19715" y="21839"/>
                  <a:pt x="18264" y="23291"/>
                  <a:pt x="16322" y="23936"/>
                </a:cubicBezTo>
                <a:cubicBezTo>
                  <a:pt x="13882" y="24747"/>
                  <a:pt x="11093" y="24375"/>
                  <a:pt x="8767" y="23379"/>
                </a:cubicBezTo>
                <a:cubicBezTo>
                  <a:pt x="6268" y="22303"/>
                  <a:pt x="4137" y="20518"/>
                  <a:pt x="2229" y="18610"/>
                </a:cubicBezTo>
                <a:cubicBezTo>
                  <a:pt x="1461" y="17842"/>
                  <a:pt x="727" y="17044"/>
                  <a:pt x="1" y="16238"/>
                </a:cubicBezTo>
                <a:lnTo>
                  <a:pt x="1" y="18770"/>
                </a:lnTo>
                <a:cubicBezTo>
                  <a:pt x="1271" y="20644"/>
                  <a:pt x="2647" y="22451"/>
                  <a:pt x="4154" y="24135"/>
                </a:cubicBezTo>
                <a:close/>
              </a:path>
            </a:pathLst>
          </a:custGeom>
          <a:noFill/>
          <a:ln cap="flat" cmpd="sng" w="3475">
            <a:solidFill>
              <a:schemeClr val="accent4"/>
            </a:solidFill>
            <a:prstDash val="solid"/>
            <a:miter lim="422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9" name="Google Shape;659;p30"/>
          <p:cNvSpPr txBox="1"/>
          <p:nvPr>
            <p:ph idx="4" type="subTitle"/>
          </p:nvPr>
        </p:nvSpPr>
        <p:spPr>
          <a:xfrm>
            <a:off x="3496725" y="1125579"/>
            <a:ext cx="2150400" cy="833700"/>
          </a:xfrm>
          <a:prstGeom prst="rect">
            <a:avLst/>
          </a:prstGeom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200">
                <a:solidFill>
                  <a:schemeClr val="dk2"/>
                </a:solidFill>
                <a:latin typeface="Lobster Two"/>
                <a:ea typeface="Lobster Two"/>
                <a:cs typeface="Lobster Two"/>
                <a:sym typeface="Lobster Two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/>
        </p:txBody>
      </p:sp>
      <p:sp>
        <p:nvSpPr>
          <p:cNvPr id="660" name="Google Shape;660;p30"/>
          <p:cNvSpPr txBox="1"/>
          <p:nvPr>
            <p:ph idx="5" type="subTitle"/>
          </p:nvPr>
        </p:nvSpPr>
        <p:spPr>
          <a:xfrm>
            <a:off x="936700" y="2069925"/>
            <a:ext cx="2150400" cy="5727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1" name="Google Shape;661;p30"/>
          <p:cNvSpPr txBox="1"/>
          <p:nvPr>
            <p:ph idx="6" type="subTitle"/>
          </p:nvPr>
        </p:nvSpPr>
        <p:spPr>
          <a:xfrm>
            <a:off x="936900" y="1125579"/>
            <a:ext cx="2150400" cy="833700"/>
          </a:xfrm>
          <a:prstGeom prst="rect">
            <a:avLst/>
          </a:prstGeom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200">
                <a:solidFill>
                  <a:schemeClr val="dk2"/>
                </a:solidFill>
                <a:latin typeface="Lobster Two"/>
                <a:ea typeface="Lobster Two"/>
                <a:cs typeface="Lobster Two"/>
                <a:sym typeface="Lobster Two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/>
        </p:txBody>
      </p:sp>
      <p:sp>
        <p:nvSpPr>
          <p:cNvPr id="662" name="Google Shape;662;p30"/>
          <p:cNvSpPr txBox="1"/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None/>
              <a:defRPr b="1">
                <a:solidFill>
                  <a:schemeClr val="dk2"/>
                </a:solidFill>
                <a:latin typeface="Lobster Two"/>
                <a:ea typeface="Lobster Two"/>
                <a:cs typeface="Lobster Two"/>
                <a:sym typeface="Lobster Tw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None/>
              <a:defRPr>
                <a:solidFill>
                  <a:schemeClr val="dk2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None/>
              <a:defRPr>
                <a:solidFill>
                  <a:schemeClr val="dk2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None/>
              <a:defRPr>
                <a:solidFill>
                  <a:schemeClr val="dk2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None/>
              <a:defRPr>
                <a:solidFill>
                  <a:schemeClr val="dk2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None/>
              <a:defRPr>
                <a:solidFill>
                  <a:schemeClr val="dk2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None/>
              <a:defRPr>
                <a:solidFill>
                  <a:schemeClr val="dk2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None/>
              <a:defRPr>
                <a:solidFill>
                  <a:schemeClr val="dk2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None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663" name="Google Shape;663;p30"/>
          <p:cNvSpPr/>
          <p:nvPr/>
        </p:nvSpPr>
        <p:spPr>
          <a:xfrm flipH="1">
            <a:off x="588837" y="3346924"/>
            <a:ext cx="76465" cy="76465"/>
          </a:xfrm>
          <a:custGeom>
            <a:rect b="b" l="l" r="r" t="t"/>
            <a:pathLst>
              <a:path extrusionOk="0" h="427" w="427">
                <a:moveTo>
                  <a:pt x="211" y="0"/>
                </a:moveTo>
                <a:cubicBezTo>
                  <a:pt x="97" y="0"/>
                  <a:pt x="0" y="97"/>
                  <a:pt x="0" y="216"/>
                </a:cubicBezTo>
                <a:cubicBezTo>
                  <a:pt x="0" y="329"/>
                  <a:pt x="97" y="427"/>
                  <a:pt x="211" y="427"/>
                </a:cubicBezTo>
                <a:cubicBezTo>
                  <a:pt x="329" y="427"/>
                  <a:pt x="427" y="329"/>
                  <a:pt x="427" y="216"/>
                </a:cubicBezTo>
                <a:cubicBezTo>
                  <a:pt x="427" y="97"/>
                  <a:pt x="329" y="0"/>
                  <a:pt x="211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4" name="Google Shape;664;p30"/>
          <p:cNvSpPr txBox="1"/>
          <p:nvPr>
            <p:ph idx="7" type="subTitle"/>
          </p:nvPr>
        </p:nvSpPr>
        <p:spPr>
          <a:xfrm>
            <a:off x="3496788" y="3700700"/>
            <a:ext cx="2150400" cy="5727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5" name="Google Shape;665;p30"/>
          <p:cNvSpPr txBox="1"/>
          <p:nvPr>
            <p:ph idx="8" type="subTitle"/>
          </p:nvPr>
        </p:nvSpPr>
        <p:spPr>
          <a:xfrm>
            <a:off x="6056900" y="3700700"/>
            <a:ext cx="2150400" cy="5727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6" name="Google Shape;666;p30"/>
          <p:cNvSpPr txBox="1"/>
          <p:nvPr>
            <p:ph idx="9" type="subTitle"/>
          </p:nvPr>
        </p:nvSpPr>
        <p:spPr>
          <a:xfrm>
            <a:off x="6056900" y="2756238"/>
            <a:ext cx="2150400" cy="833700"/>
          </a:xfrm>
          <a:prstGeom prst="rect">
            <a:avLst/>
          </a:prstGeom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200">
                <a:solidFill>
                  <a:schemeClr val="dk2"/>
                </a:solidFill>
                <a:latin typeface="Lobster Two"/>
                <a:ea typeface="Lobster Two"/>
                <a:cs typeface="Lobster Two"/>
                <a:sym typeface="Lobster Two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/>
        </p:txBody>
      </p:sp>
      <p:sp>
        <p:nvSpPr>
          <p:cNvPr id="667" name="Google Shape;667;p30"/>
          <p:cNvSpPr txBox="1"/>
          <p:nvPr>
            <p:ph idx="13" type="subTitle"/>
          </p:nvPr>
        </p:nvSpPr>
        <p:spPr>
          <a:xfrm>
            <a:off x="3496725" y="2756366"/>
            <a:ext cx="2150400" cy="833700"/>
          </a:xfrm>
          <a:prstGeom prst="rect">
            <a:avLst/>
          </a:prstGeom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200">
                <a:solidFill>
                  <a:schemeClr val="dk2"/>
                </a:solidFill>
                <a:latin typeface="Lobster Two"/>
                <a:ea typeface="Lobster Two"/>
                <a:cs typeface="Lobster Two"/>
                <a:sym typeface="Lobster Two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/>
        </p:txBody>
      </p:sp>
      <p:sp>
        <p:nvSpPr>
          <p:cNvPr id="668" name="Google Shape;668;p30"/>
          <p:cNvSpPr txBox="1"/>
          <p:nvPr>
            <p:ph idx="14" type="subTitle"/>
          </p:nvPr>
        </p:nvSpPr>
        <p:spPr>
          <a:xfrm>
            <a:off x="936700" y="3700700"/>
            <a:ext cx="2150400" cy="5727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9" name="Google Shape;669;p30"/>
          <p:cNvSpPr txBox="1"/>
          <p:nvPr>
            <p:ph idx="15" type="subTitle"/>
          </p:nvPr>
        </p:nvSpPr>
        <p:spPr>
          <a:xfrm>
            <a:off x="936900" y="2756366"/>
            <a:ext cx="2150400" cy="833700"/>
          </a:xfrm>
          <a:prstGeom prst="rect">
            <a:avLst/>
          </a:prstGeom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200">
                <a:solidFill>
                  <a:schemeClr val="dk2"/>
                </a:solidFill>
                <a:latin typeface="Lobster Two"/>
                <a:ea typeface="Lobster Two"/>
                <a:cs typeface="Lobster Two"/>
                <a:sym typeface="Lobster Two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/>
        </p:txBody>
      </p:sp>
      <p:sp>
        <p:nvSpPr>
          <p:cNvPr id="670" name="Google Shape;670;p30"/>
          <p:cNvSpPr/>
          <p:nvPr/>
        </p:nvSpPr>
        <p:spPr>
          <a:xfrm flipH="1">
            <a:off x="-1332035" y="4043275"/>
            <a:ext cx="11807922" cy="1787064"/>
          </a:xfrm>
          <a:custGeom>
            <a:rect b="b" l="l" r="r" t="t"/>
            <a:pathLst>
              <a:path extrusionOk="0" h="23371" w="91359">
                <a:moveTo>
                  <a:pt x="91358" y="1"/>
                </a:moveTo>
                <a:cubicBezTo>
                  <a:pt x="91109" y="73"/>
                  <a:pt x="90860" y="153"/>
                  <a:pt x="90657" y="275"/>
                </a:cubicBezTo>
                <a:cubicBezTo>
                  <a:pt x="90417" y="423"/>
                  <a:pt x="90434" y="474"/>
                  <a:pt x="90113" y="503"/>
                </a:cubicBezTo>
                <a:cubicBezTo>
                  <a:pt x="90041" y="510"/>
                  <a:pt x="89965" y="512"/>
                  <a:pt x="89888" y="512"/>
                </a:cubicBezTo>
                <a:cubicBezTo>
                  <a:pt x="89733" y="512"/>
                  <a:pt x="89571" y="503"/>
                  <a:pt x="89425" y="503"/>
                </a:cubicBezTo>
                <a:cubicBezTo>
                  <a:pt x="89368" y="502"/>
                  <a:pt x="89319" y="501"/>
                  <a:pt x="89276" y="501"/>
                </a:cubicBezTo>
                <a:cubicBezTo>
                  <a:pt x="88980" y="501"/>
                  <a:pt x="88957" y="535"/>
                  <a:pt x="88699" y="727"/>
                </a:cubicBezTo>
                <a:cubicBezTo>
                  <a:pt x="88551" y="837"/>
                  <a:pt x="88382" y="938"/>
                  <a:pt x="88226" y="1022"/>
                </a:cubicBezTo>
                <a:cubicBezTo>
                  <a:pt x="87948" y="1170"/>
                  <a:pt x="87821" y="1237"/>
                  <a:pt x="87614" y="1465"/>
                </a:cubicBezTo>
                <a:cubicBezTo>
                  <a:pt x="87188" y="1947"/>
                  <a:pt x="87108" y="2394"/>
                  <a:pt x="86846" y="2913"/>
                </a:cubicBezTo>
                <a:cubicBezTo>
                  <a:pt x="86783" y="3044"/>
                  <a:pt x="86652" y="3441"/>
                  <a:pt x="86521" y="3525"/>
                </a:cubicBezTo>
                <a:cubicBezTo>
                  <a:pt x="86434" y="3584"/>
                  <a:pt x="86354" y="3605"/>
                  <a:pt x="86274" y="3605"/>
                </a:cubicBezTo>
                <a:cubicBezTo>
                  <a:pt x="86137" y="3605"/>
                  <a:pt x="86000" y="3542"/>
                  <a:pt x="85829" y="3500"/>
                </a:cubicBezTo>
                <a:cubicBezTo>
                  <a:pt x="84744" y="3234"/>
                  <a:pt x="83744" y="2943"/>
                  <a:pt x="82659" y="2757"/>
                </a:cubicBezTo>
                <a:cubicBezTo>
                  <a:pt x="82465" y="2724"/>
                  <a:pt x="82278" y="2711"/>
                  <a:pt x="82097" y="2711"/>
                </a:cubicBezTo>
                <a:cubicBezTo>
                  <a:pt x="81566" y="2711"/>
                  <a:pt x="81073" y="2818"/>
                  <a:pt x="80519" y="2824"/>
                </a:cubicBezTo>
                <a:cubicBezTo>
                  <a:pt x="80490" y="2824"/>
                  <a:pt x="80462" y="2824"/>
                  <a:pt x="80435" y="2824"/>
                </a:cubicBezTo>
                <a:cubicBezTo>
                  <a:pt x="80215" y="2824"/>
                  <a:pt x="80041" y="2828"/>
                  <a:pt x="79831" y="2888"/>
                </a:cubicBezTo>
                <a:cubicBezTo>
                  <a:pt x="79663" y="2934"/>
                  <a:pt x="79502" y="3048"/>
                  <a:pt x="79329" y="3086"/>
                </a:cubicBezTo>
                <a:cubicBezTo>
                  <a:pt x="78548" y="3247"/>
                  <a:pt x="77713" y="3483"/>
                  <a:pt x="76915" y="3698"/>
                </a:cubicBezTo>
                <a:cubicBezTo>
                  <a:pt x="75969" y="3951"/>
                  <a:pt x="75205" y="4471"/>
                  <a:pt x="74496" y="5002"/>
                </a:cubicBezTo>
                <a:cubicBezTo>
                  <a:pt x="74108" y="5298"/>
                  <a:pt x="73749" y="5534"/>
                  <a:pt x="73327" y="5775"/>
                </a:cubicBezTo>
                <a:cubicBezTo>
                  <a:pt x="72947" y="5998"/>
                  <a:pt x="72736" y="6361"/>
                  <a:pt x="72340" y="6581"/>
                </a:cubicBezTo>
                <a:cubicBezTo>
                  <a:pt x="72021" y="6756"/>
                  <a:pt x="71713" y="6797"/>
                  <a:pt x="71404" y="6797"/>
                </a:cubicBezTo>
                <a:cubicBezTo>
                  <a:pt x="71136" y="6797"/>
                  <a:pt x="70868" y="6766"/>
                  <a:pt x="70592" y="6766"/>
                </a:cubicBezTo>
                <a:cubicBezTo>
                  <a:pt x="70419" y="6766"/>
                  <a:pt x="70242" y="6778"/>
                  <a:pt x="70060" y="6817"/>
                </a:cubicBezTo>
                <a:cubicBezTo>
                  <a:pt x="69748" y="6881"/>
                  <a:pt x="69482" y="7151"/>
                  <a:pt x="69309" y="7332"/>
                </a:cubicBezTo>
                <a:cubicBezTo>
                  <a:pt x="68988" y="7657"/>
                  <a:pt x="68625" y="7940"/>
                  <a:pt x="68203" y="8197"/>
                </a:cubicBezTo>
                <a:cubicBezTo>
                  <a:pt x="67663" y="8531"/>
                  <a:pt x="67173" y="8970"/>
                  <a:pt x="66515" y="9164"/>
                </a:cubicBezTo>
                <a:cubicBezTo>
                  <a:pt x="65932" y="9333"/>
                  <a:pt x="64591" y="9531"/>
                  <a:pt x="63946" y="9531"/>
                </a:cubicBezTo>
                <a:cubicBezTo>
                  <a:pt x="63932" y="9531"/>
                  <a:pt x="63919" y="9531"/>
                  <a:pt x="63907" y="9531"/>
                </a:cubicBezTo>
                <a:cubicBezTo>
                  <a:pt x="63797" y="9421"/>
                  <a:pt x="63678" y="9401"/>
                  <a:pt x="63549" y="9401"/>
                </a:cubicBezTo>
                <a:cubicBezTo>
                  <a:pt x="63472" y="9401"/>
                  <a:pt x="63392" y="9408"/>
                  <a:pt x="63309" y="9408"/>
                </a:cubicBezTo>
                <a:cubicBezTo>
                  <a:pt x="63279" y="9408"/>
                  <a:pt x="63249" y="9407"/>
                  <a:pt x="63219" y="9405"/>
                </a:cubicBezTo>
                <a:cubicBezTo>
                  <a:pt x="62961" y="9383"/>
                  <a:pt x="63037" y="9354"/>
                  <a:pt x="62839" y="9303"/>
                </a:cubicBezTo>
                <a:cubicBezTo>
                  <a:pt x="62370" y="9181"/>
                  <a:pt x="61944" y="8991"/>
                  <a:pt x="61475" y="8852"/>
                </a:cubicBezTo>
                <a:cubicBezTo>
                  <a:pt x="60479" y="8560"/>
                  <a:pt x="59217" y="8552"/>
                  <a:pt x="58424" y="7986"/>
                </a:cubicBezTo>
                <a:cubicBezTo>
                  <a:pt x="57985" y="7669"/>
                  <a:pt x="57848" y="7467"/>
                  <a:pt x="57244" y="7467"/>
                </a:cubicBezTo>
                <a:cubicBezTo>
                  <a:pt x="57238" y="7467"/>
                  <a:pt x="57232" y="7467"/>
                  <a:pt x="57225" y="7467"/>
                </a:cubicBezTo>
                <a:cubicBezTo>
                  <a:pt x="56820" y="7467"/>
                  <a:pt x="56508" y="7531"/>
                  <a:pt x="56162" y="7687"/>
                </a:cubicBezTo>
                <a:cubicBezTo>
                  <a:pt x="55816" y="7839"/>
                  <a:pt x="55533" y="8012"/>
                  <a:pt x="55305" y="8235"/>
                </a:cubicBezTo>
                <a:cubicBezTo>
                  <a:pt x="55077" y="8468"/>
                  <a:pt x="54473" y="8885"/>
                  <a:pt x="54106" y="8995"/>
                </a:cubicBezTo>
                <a:cubicBezTo>
                  <a:pt x="53994" y="9028"/>
                  <a:pt x="53876" y="9039"/>
                  <a:pt x="53755" y="9039"/>
                </a:cubicBezTo>
                <a:cubicBezTo>
                  <a:pt x="53539" y="9039"/>
                  <a:pt x="53313" y="9005"/>
                  <a:pt x="53096" y="9005"/>
                </a:cubicBezTo>
                <a:cubicBezTo>
                  <a:pt x="52983" y="9005"/>
                  <a:pt x="52873" y="9014"/>
                  <a:pt x="52768" y="9042"/>
                </a:cubicBezTo>
                <a:cubicBezTo>
                  <a:pt x="52439" y="9126"/>
                  <a:pt x="52063" y="9324"/>
                  <a:pt x="51899" y="9527"/>
                </a:cubicBezTo>
                <a:cubicBezTo>
                  <a:pt x="51667" y="9801"/>
                  <a:pt x="51363" y="10046"/>
                  <a:pt x="51101" y="10312"/>
                </a:cubicBezTo>
                <a:cubicBezTo>
                  <a:pt x="50932" y="10477"/>
                  <a:pt x="50755" y="10818"/>
                  <a:pt x="50514" y="10924"/>
                </a:cubicBezTo>
                <a:cubicBezTo>
                  <a:pt x="50425" y="10962"/>
                  <a:pt x="50327" y="10976"/>
                  <a:pt x="50224" y="10976"/>
                </a:cubicBezTo>
                <a:cubicBezTo>
                  <a:pt x="49901" y="10976"/>
                  <a:pt x="49532" y="10833"/>
                  <a:pt x="49257" y="10814"/>
                </a:cubicBezTo>
                <a:cubicBezTo>
                  <a:pt x="49156" y="10807"/>
                  <a:pt x="49054" y="10805"/>
                  <a:pt x="48951" y="10805"/>
                </a:cubicBezTo>
                <a:cubicBezTo>
                  <a:pt x="48706" y="10805"/>
                  <a:pt x="48458" y="10819"/>
                  <a:pt x="48216" y="10819"/>
                </a:cubicBezTo>
                <a:cubicBezTo>
                  <a:pt x="48194" y="10819"/>
                  <a:pt x="48173" y="10819"/>
                  <a:pt x="48151" y="10818"/>
                </a:cubicBezTo>
                <a:cubicBezTo>
                  <a:pt x="48144" y="10818"/>
                  <a:pt x="48136" y="10818"/>
                  <a:pt x="48129" y="10818"/>
                </a:cubicBezTo>
                <a:cubicBezTo>
                  <a:pt x="47495" y="10818"/>
                  <a:pt x="47242" y="11004"/>
                  <a:pt x="46787" y="11338"/>
                </a:cubicBezTo>
                <a:cubicBezTo>
                  <a:pt x="46315" y="11684"/>
                  <a:pt x="45728" y="11971"/>
                  <a:pt x="45065" y="11979"/>
                </a:cubicBezTo>
                <a:cubicBezTo>
                  <a:pt x="44804" y="11717"/>
                  <a:pt x="44268" y="11625"/>
                  <a:pt x="43909" y="11430"/>
                </a:cubicBezTo>
                <a:cubicBezTo>
                  <a:pt x="43533" y="11228"/>
                  <a:pt x="43242" y="10958"/>
                  <a:pt x="42837" y="10785"/>
                </a:cubicBezTo>
                <a:cubicBezTo>
                  <a:pt x="42178" y="10502"/>
                  <a:pt x="41267" y="10232"/>
                  <a:pt x="40769" y="9789"/>
                </a:cubicBezTo>
                <a:cubicBezTo>
                  <a:pt x="40431" y="9489"/>
                  <a:pt x="40402" y="9400"/>
                  <a:pt x="39933" y="9244"/>
                </a:cubicBezTo>
                <a:cubicBezTo>
                  <a:pt x="39452" y="9080"/>
                  <a:pt x="39030" y="8839"/>
                  <a:pt x="38561" y="8662"/>
                </a:cubicBezTo>
                <a:cubicBezTo>
                  <a:pt x="38152" y="8505"/>
                  <a:pt x="37751" y="8434"/>
                  <a:pt x="37367" y="8244"/>
                </a:cubicBezTo>
                <a:cubicBezTo>
                  <a:pt x="37050" y="8088"/>
                  <a:pt x="36675" y="8024"/>
                  <a:pt x="36371" y="7868"/>
                </a:cubicBezTo>
                <a:cubicBezTo>
                  <a:pt x="36084" y="7720"/>
                  <a:pt x="35966" y="7467"/>
                  <a:pt x="35653" y="7332"/>
                </a:cubicBezTo>
                <a:cubicBezTo>
                  <a:pt x="35118" y="7098"/>
                  <a:pt x="34873" y="6946"/>
                  <a:pt x="34303" y="6946"/>
                </a:cubicBezTo>
                <a:cubicBezTo>
                  <a:pt x="34266" y="6946"/>
                  <a:pt x="34228" y="6947"/>
                  <a:pt x="34189" y="6948"/>
                </a:cubicBezTo>
                <a:cubicBezTo>
                  <a:pt x="33902" y="6961"/>
                  <a:pt x="33923" y="7020"/>
                  <a:pt x="33699" y="7079"/>
                </a:cubicBezTo>
                <a:cubicBezTo>
                  <a:pt x="33243" y="7201"/>
                  <a:pt x="32910" y="7210"/>
                  <a:pt x="32420" y="7210"/>
                </a:cubicBezTo>
                <a:cubicBezTo>
                  <a:pt x="32143" y="7207"/>
                  <a:pt x="31865" y="7200"/>
                  <a:pt x="31588" y="7200"/>
                </a:cubicBezTo>
                <a:cubicBezTo>
                  <a:pt x="31460" y="7200"/>
                  <a:pt x="31332" y="7202"/>
                  <a:pt x="31205" y="7206"/>
                </a:cubicBezTo>
                <a:cubicBezTo>
                  <a:pt x="30238" y="7231"/>
                  <a:pt x="29356" y="7729"/>
                  <a:pt x="28465" y="7856"/>
                </a:cubicBezTo>
                <a:cubicBezTo>
                  <a:pt x="28333" y="7875"/>
                  <a:pt x="28195" y="7882"/>
                  <a:pt x="28056" y="7882"/>
                </a:cubicBezTo>
                <a:cubicBezTo>
                  <a:pt x="27692" y="7882"/>
                  <a:pt x="27312" y="7834"/>
                  <a:pt x="26951" y="7834"/>
                </a:cubicBezTo>
                <a:cubicBezTo>
                  <a:pt x="26632" y="7834"/>
                  <a:pt x="26327" y="7872"/>
                  <a:pt x="26064" y="8012"/>
                </a:cubicBezTo>
                <a:cubicBezTo>
                  <a:pt x="24823" y="8674"/>
                  <a:pt x="23726" y="9130"/>
                  <a:pt x="22459" y="9789"/>
                </a:cubicBezTo>
                <a:cubicBezTo>
                  <a:pt x="21678" y="9569"/>
                  <a:pt x="21704" y="8940"/>
                  <a:pt x="21218" y="8518"/>
                </a:cubicBezTo>
                <a:cubicBezTo>
                  <a:pt x="20657" y="8024"/>
                  <a:pt x="19775" y="8050"/>
                  <a:pt x="19184" y="7590"/>
                </a:cubicBezTo>
                <a:cubicBezTo>
                  <a:pt x="18538" y="7079"/>
                  <a:pt x="17926" y="6518"/>
                  <a:pt x="17411" y="5935"/>
                </a:cubicBezTo>
                <a:cubicBezTo>
                  <a:pt x="17057" y="5534"/>
                  <a:pt x="16736" y="5154"/>
                  <a:pt x="16099" y="5011"/>
                </a:cubicBezTo>
                <a:cubicBezTo>
                  <a:pt x="15858" y="4952"/>
                  <a:pt x="15651" y="4931"/>
                  <a:pt x="15432" y="4829"/>
                </a:cubicBezTo>
                <a:cubicBezTo>
                  <a:pt x="15204" y="4724"/>
                  <a:pt x="15145" y="4551"/>
                  <a:pt x="14841" y="4504"/>
                </a:cubicBezTo>
                <a:cubicBezTo>
                  <a:pt x="14789" y="4496"/>
                  <a:pt x="14739" y="4493"/>
                  <a:pt x="14689" y="4493"/>
                </a:cubicBezTo>
                <a:cubicBezTo>
                  <a:pt x="14606" y="4493"/>
                  <a:pt x="14525" y="4501"/>
                  <a:pt x="14443" y="4501"/>
                </a:cubicBezTo>
                <a:cubicBezTo>
                  <a:pt x="14377" y="4501"/>
                  <a:pt x="14311" y="4496"/>
                  <a:pt x="14242" y="4479"/>
                </a:cubicBezTo>
                <a:cubicBezTo>
                  <a:pt x="14077" y="4441"/>
                  <a:pt x="13908" y="4314"/>
                  <a:pt x="13756" y="4251"/>
                </a:cubicBezTo>
                <a:cubicBezTo>
                  <a:pt x="13148" y="3998"/>
                  <a:pt x="12507" y="3690"/>
                  <a:pt x="11891" y="3458"/>
                </a:cubicBezTo>
                <a:cubicBezTo>
                  <a:pt x="11638" y="3364"/>
                  <a:pt x="11405" y="3347"/>
                  <a:pt x="11168" y="3347"/>
                </a:cubicBezTo>
                <a:cubicBezTo>
                  <a:pt x="11028" y="3347"/>
                  <a:pt x="10888" y="3353"/>
                  <a:pt x="10741" y="3353"/>
                </a:cubicBezTo>
                <a:cubicBezTo>
                  <a:pt x="10653" y="3353"/>
                  <a:pt x="10562" y="3351"/>
                  <a:pt x="10468" y="3344"/>
                </a:cubicBezTo>
                <a:cubicBezTo>
                  <a:pt x="9899" y="3306"/>
                  <a:pt x="9075" y="2989"/>
                  <a:pt x="8679" y="2685"/>
                </a:cubicBezTo>
                <a:cubicBezTo>
                  <a:pt x="8193" y="2318"/>
                  <a:pt x="7763" y="1976"/>
                  <a:pt x="7147" y="1723"/>
                </a:cubicBezTo>
                <a:cubicBezTo>
                  <a:pt x="6256" y="1356"/>
                  <a:pt x="5349" y="1178"/>
                  <a:pt x="4365" y="1018"/>
                </a:cubicBezTo>
                <a:cubicBezTo>
                  <a:pt x="2917" y="777"/>
                  <a:pt x="1444" y="634"/>
                  <a:pt x="1" y="389"/>
                </a:cubicBezTo>
                <a:lnTo>
                  <a:pt x="1" y="23371"/>
                </a:lnTo>
                <a:lnTo>
                  <a:pt x="91358" y="23371"/>
                </a:lnTo>
                <a:lnTo>
                  <a:pt x="91358" y="1"/>
                </a:lnTo>
                <a:close/>
              </a:path>
            </a:pathLst>
          </a:custGeom>
          <a:solidFill>
            <a:srgbClr val="AABAC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bg>
      <p:bgPr>
        <a:solidFill>
          <a:schemeClr val="accent2"/>
        </a:solidFill>
      </p:bgPr>
    </p:bg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4"/>
          <p:cNvSpPr/>
          <p:nvPr/>
        </p:nvSpPr>
        <p:spPr>
          <a:xfrm flipH="1" rot="10800000">
            <a:off x="3989702" y="146778"/>
            <a:ext cx="76465" cy="76465"/>
          </a:xfrm>
          <a:custGeom>
            <a:rect b="b" l="l" r="r" t="t"/>
            <a:pathLst>
              <a:path extrusionOk="0" h="427" w="427">
                <a:moveTo>
                  <a:pt x="216" y="0"/>
                </a:moveTo>
                <a:cubicBezTo>
                  <a:pt x="98" y="0"/>
                  <a:pt x="1" y="97"/>
                  <a:pt x="1" y="211"/>
                </a:cubicBezTo>
                <a:cubicBezTo>
                  <a:pt x="1" y="329"/>
                  <a:pt x="98" y="426"/>
                  <a:pt x="216" y="426"/>
                </a:cubicBezTo>
                <a:cubicBezTo>
                  <a:pt x="334" y="426"/>
                  <a:pt x="427" y="329"/>
                  <a:pt x="427" y="211"/>
                </a:cubicBezTo>
                <a:cubicBezTo>
                  <a:pt x="427" y="97"/>
                  <a:pt x="334" y="0"/>
                  <a:pt x="216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" name="Google Shape;64;p4"/>
          <p:cNvSpPr/>
          <p:nvPr/>
        </p:nvSpPr>
        <p:spPr>
          <a:xfrm flipH="1" rot="304288">
            <a:off x="6802542" y="395186"/>
            <a:ext cx="75749" cy="75749"/>
          </a:xfrm>
          <a:custGeom>
            <a:rect b="b" l="l" r="r" t="t"/>
            <a:pathLst>
              <a:path extrusionOk="0" h="423" w="423">
                <a:moveTo>
                  <a:pt x="212" y="0"/>
                </a:moveTo>
                <a:cubicBezTo>
                  <a:pt x="94" y="0"/>
                  <a:pt x="1" y="93"/>
                  <a:pt x="1" y="211"/>
                </a:cubicBezTo>
                <a:cubicBezTo>
                  <a:pt x="1" y="329"/>
                  <a:pt x="94" y="422"/>
                  <a:pt x="212" y="422"/>
                </a:cubicBezTo>
                <a:cubicBezTo>
                  <a:pt x="330" y="422"/>
                  <a:pt x="423" y="329"/>
                  <a:pt x="423" y="211"/>
                </a:cubicBezTo>
                <a:cubicBezTo>
                  <a:pt x="423" y="93"/>
                  <a:pt x="330" y="0"/>
                  <a:pt x="212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" name="Google Shape;65;p4"/>
          <p:cNvSpPr/>
          <p:nvPr/>
        </p:nvSpPr>
        <p:spPr>
          <a:xfrm flipH="1" rot="304288">
            <a:off x="8632676" y="70569"/>
            <a:ext cx="76465" cy="76465"/>
          </a:xfrm>
          <a:custGeom>
            <a:rect b="b" l="l" r="r" t="t"/>
            <a:pathLst>
              <a:path extrusionOk="0" h="427" w="427">
                <a:moveTo>
                  <a:pt x="215" y="0"/>
                </a:moveTo>
                <a:cubicBezTo>
                  <a:pt x="97" y="0"/>
                  <a:pt x="0" y="97"/>
                  <a:pt x="0" y="216"/>
                </a:cubicBezTo>
                <a:cubicBezTo>
                  <a:pt x="0" y="329"/>
                  <a:pt x="97" y="427"/>
                  <a:pt x="215" y="427"/>
                </a:cubicBezTo>
                <a:cubicBezTo>
                  <a:pt x="329" y="427"/>
                  <a:pt x="427" y="329"/>
                  <a:pt x="427" y="216"/>
                </a:cubicBezTo>
                <a:cubicBezTo>
                  <a:pt x="427" y="97"/>
                  <a:pt x="329" y="0"/>
                  <a:pt x="215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4"/>
          <p:cNvSpPr/>
          <p:nvPr/>
        </p:nvSpPr>
        <p:spPr>
          <a:xfrm flipH="1" rot="-1187042">
            <a:off x="8542309" y="1647139"/>
            <a:ext cx="76465" cy="76465"/>
          </a:xfrm>
          <a:custGeom>
            <a:rect b="b" l="l" r="r" t="t"/>
            <a:pathLst>
              <a:path extrusionOk="0" h="427" w="427">
                <a:moveTo>
                  <a:pt x="211" y="0"/>
                </a:moveTo>
                <a:cubicBezTo>
                  <a:pt x="97" y="0"/>
                  <a:pt x="0" y="97"/>
                  <a:pt x="0" y="216"/>
                </a:cubicBezTo>
                <a:cubicBezTo>
                  <a:pt x="0" y="329"/>
                  <a:pt x="97" y="427"/>
                  <a:pt x="211" y="427"/>
                </a:cubicBezTo>
                <a:cubicBezTo>
                  <a:pt x="329" y="427"/>
                  <a:pt x="427" y="329"/>
                  <a:pt x="427" y="216"/>
                </a:cubicBezTo>
                <a:cubicBezTo>
                  <a:pt x="427" y="97"/>
                  <a:pt x="329" y="0"/>
                  <a:pt x="211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4"/>
          <p:cNvSpPr/>
          <p:nvPr/>
        </p:nvSpPr>
        <p:spPr>
          <a:xfrm flipH="1" rot="9372952">
            <a:off x="225793" y="896379"/>
            <a:ext cx="75749" cy="76466"/>
          </a:xfrm>
          <a:custGeom>
            <a:rect b="b" l="l" r="r" t="t"/>
            <a:pathLst>
              <a:path extrusionOk="0" h="427" w="423">
                <a:moveTo>
                  <a:pt x="212" y="0"/>
                </a:moveTo>
                <a:cubicBezTo>
                  <a:pt x="94" y="0"/>
                  <a:pt x="1" y="97"/>
                  <a:pt x="1" y="215"/>
                </a:cubicBezTo>
                <a:cubicBezTo>
                  <a:pt x="1" y="329"/>
                  <a:pt x="94" y="426"/>
                  <a:pt x="212" y="426"/>
                </a:cubicBezTo>
                <a:cubicBezTo>
                  <a:pt x="330" y="426"/>
                  <a:pt x="423" y="329"/>
                  <a:pt x="423" y="215"/>
                </a:cubicBezTo>
                <a:cubicBezTo>
                  <a:pt x="423" y="97"/>
                  <a:pt x="330" y="0"/>
                  <a:pt x="212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4"/>
          <p:cNvSpPr/>
          <p:nvPr/>
        </p:nvSpPr>
        <p:spPr>
          <a:xfrm flipH="1" rot="304288">
            <a:off x="6223401" y="228819"/>
            <a:ext cx="76465" cy="76645"/>
          </a:xfrm>
          <a:custGeom>
            <a:rect b="b" l="l" r="r" t="t"/>
            <a:pathLst>
              <a:path extrusionOk="0" h="428" w="427">
                <a:moveTo>
                  <a:pt x="211" y="1"/>
                </a:moveTo>
                <a:cubicBezTo>
                  <a:pt x="97" y="1"/>
                  <a:pt x="0" y="94"/>
                  <a:pt x="0" y="212"/>
                </a:cubicBezTo>
                <a:cubicBezTo>
                  <a:pt x="0" y="330"/>
                  <a:pt x="97" y="427"/>
                  <a:pt x="211" y="427"/>
                </a:cubicBezTo>
                <a:cubicBezTo>
                  <a:pt x="330" y="427"/>
                  <a:pt x="427" y="330"/>
                  <a:pt x="427" y="212"/>
                </a:cubicBezTo>
                <a:cubicBezTo>
                  <a:pt x="427" y="94"/>
                  <a:pt x="330" y="1"/>
                  <a:pt x="211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" name="Google Shape;69;p4"/>
          <p:cNvSpPr/>
          <p:nvPr/>
        </p:nvSpPr>
        <p:spPr>
          <a:xfrm flipH="1" rot="-1187042">
            <a:off x="609479" y="2222082"/>
            <a:ext cx="76465" cy="76465"/>
          </a:xfrm>
          <a:custGeom>
            <a:rect b="b" l="l" r="r" t="t"/>
            <a:pathLst>
              <a:path extrusionOk="0" h="427" w="427">
                <a:moveTo>
                  <a:pt x="211" y="0"/>
                </a:moveTo>
                <a:cubicBezTo>
                  <a:pt x="97" y="0"/>
                  <a:pt x="0" y="97"/>
                  <a:pt x="0" y="215"/>
                </a:cubicBezTo>
                <a:cubicBezTo>
                  <a:pt x="0" y="329"/>
                  <a:pt x="97" y="427"/>
                  <a:pt x="211" y="427"/>
                </a:cubicBezTo>
                <a:cubicBezTo>
                  <a:pt x="329" y="427"/>
                  <a:pt x="427" y="329"/>
                  <a:pt x="427" y="215"/>
                </a:cubicBezTo>
                <a:cubicBezTo>
                  <a:pt x="427" y="97"/>
                  <a:pt x="329" y="0"/>
                  <a:pt x="211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" name="Google Shape;70;p4"/>
          <p:cNvSpPr/>
          <p:nvPr/>
        </p:nvSpPr>
        <p:spPr>
          <a:xfrm flipH="1" rot="10800000">
            <a:off x="8847313" y="223095"/>
            <a:ext cx="76465" cy="76465"/>
          </a:xfrm>
          <a:custGeom>
            <a:rect b="b" l="l" r="r" t="t"/>
            <a:pathLst>
              <a:path extrusionOk="0" h="427" w="427">
                <a:moveTo>
                  <a:pt x="212" y="1"/>
                </a:moveTo>
                <a:cubicBezTo>
                  <a:pt x="93" y="1"/>
                  <a:pt x="1" y="94"/>
                  <a:pt x="1" y="212"/>
                </a:cubicBezTo>
                <a:cubicBezTo>
                  <a:pt x="1" y="330"/>
                  <a:pt x="93" y="427"/>
                  <a:pt x="212" y="427"/>
                </a:cubicBezTo>
                <a:cubicBezTo>
                  <a:pt x="330" y="427"/>
                  <a:pt x="427" y="330"/>
                  <a:pt x="427" y="212"/>
                </a:cubicBezTo>
                <a:cubicBezTo>
                  <a:pt x="427" y="94"/>
                  <a:pt x="330" y="1"/>
                  <a:pt x="212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" name="Google Shape;71;p4"/>
          <p:cNvSpPr/>
          <p:nvPr/>
        </p:nvSpPr>
        <p:spPr>
          <a:xfrm flipH="1" rot="10800000">
            <a:off x="2639469" y="311581"/>
            <a:ext cx="75749" cy="75749"/>
          </a:xfrm>
          <a:custGeom>
            <a:rect b="b" l="l" r="r" t="t"/>
            <a:pathLst>
              <a:path extrusionOk="0" h="423" w="423">
                <a:moveTo>
                  <a:pt x="211" y="0"/>
                </a:moveTo>
                <a:cubicBezTo>
                  <a:pt x="93" y="0"/>
                  <a:pt x="0" y="93"/>
                  <a:pt x="0" y="211"/>
                </a:cubicBezTo>
                <a:cubicBezTo>
                  <a:pt x="0" y="330"/>
                  <a:pt x="93" y="422"/>
                  <a:pt x="211" y="422"/>
                </a:cubicBezTo>
                <a:cubicBezTo>
                  <a:pt x="330" y="422"/>
                  <a:pt x="422" y="330"/>
                  <a:pt x="422" y="211"/>
                </a:cubicBezTo>
                <a:cubicBezTo>
                  <a:pt x="422" y="93"/>
                  <a:pt x="330" y="0"/>
                  <a:pt x="211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p4"/>
          <p:cNvSpPr/>
          <p:nvPr/>
        </p:nvSpPr>
        <p:spPr>
          <a:xfrm flipH="1" rot="9372952">
            <a:off x="312542" y="725212"/>
            <a:ext cx="75749" cy="76466"/>
          </a:xfrm>
          <a:custGeom>
            <a:rect b="b" l="l" r="r" t="t"/>
            <a:pathLst>
              <a:path extrusionOk="0" h="427" w="423">
                <a:moveTo>
                  <a:pt x="211" y="0"/>
                </a:moveTo>
                <a:cubicBezTo>
                  <a:pt x="93" y="0"/>
                  <a:pt x="0" y="97"/>
                  <a:pt x="0" y="211"/>
                </a:cubicBezTo>
                <a:cubicBezTo>
                  <a:pt x="0" y="330"/>
                  <a:pt x="93" y="427"/>
                  <a:pt x="211" y="427"/>
                </a:cubicBezTo>
                <a:cubicBezTo>
                  <a:pt x="329" y="427"/>
                  <a:pt x="422" y="330"/>
                  <a:pt x="422" y="211"/>
                </a:cubicBezTo>
                <a:cubicBezTo>
                  <a:pt x="422" y="97"/>
                  <a:pt x="329" y="0"/>
                  <a:pt x="211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p4"/>
          <p:cNvSpPr/>
          <p:nvPr/>
        </p:nvSpPr>
        <p:spPr>
          <a:xfrm flipH="1" rot="10800000">
            <a:off x="8633047" y="898748"/>
            <a:ext cx="75749" cy="76465"/>
          </a:xfrm>
          <a:custGeom>
            <a:rect b="b" l="l" r="r" t="t"/>
            <a:pathLst>
              <a:path extrusionOk="0" h="427" w="423">
                <a:moveTo>
                  <a:pt x="211" y="1"/>
                </a:moveTo>
                <a:cubicBezTo>
                  <a:pt x="93" y="1"/>
                  <a:pt x="0" y="98"/>
                  <a:pt x="0" y="212"/>
                </a:cubicBezTo>
                <a:cubicBezTo>
                  <a:pt x="0" y="330"/>
                  <a:pt x="93" y="427"/>
                  <a:pt x="211" y="427"/>
                </a:cubicBezTo>
                <a:cubicBezTo>
                  <a:pt x="330" y="427"/>
                  <a:pt x="422" y="330"/>
                  <a:pt x="422" y="212"/>
                </a:cubicBezTo>
                <a:cubicBezTo>
                  <a:pt x="422" y="98"/>
                  <a:pt x="330" y="1"/>
                  <a:pt x="211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Google Shape;74;p4"/>
          <p:cNvSpPr/>
          <p:nvPr/>
        </p:nvSpPr>
        <p:spPr>
          <a:xfrm flipH="1" rot="180056">
            <a:off x="2146978" y="146786"/>
            <a:ext cx="76465" cy="76465"/>
          </a:xfrm>
          <a:custGeom>
            <a:rect b="b" l="l" r="r" t="t"/>
            <a:pathLst>
              <a:path extrusionOk="0" h="427" w="427">
                <a:moveTo>
                  <a:pt x="215" y="0"/>
                </a:moveTo>
                <a:cubicBezTo>
                  <a:pt x="97" y="0"/>
                  <a:pt x="0" y="97"/>
                  <a:pt x="0" y="216"/>
                </a:cubicBezTo>
                <a:cubicBezTo>
                  <a:pt x="0" y="330"/>
                  <a:pt x="97" y="427"/>
                  <a:pt x="215" y="427"/>
                </a:cubicBezTo>
                <a:cubicBezTo>
                  <a:pt x="329" y="427"/>
                  <a:pt x="427" y="330"/>
                  <a:pt x="427" y="216"/>
                </a:cubicBezTo>
                <a:cubicBezTo>
                  <a:pt x="427" y="97"/>
                  <a:pt x="329" y="0"/>
                  <a:pt x="215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" name="Google Shape;75;p4"/>
          <p:cNvSpPr/>
          <p:nvPr/>
        </p:nvSpPr>
        <p:spPr>
          <a:xfrm flipH="1" rot="10800000">
            <a:off x="165491" y="1647048"/>
            <a:ext cx="76465" cy="76644"/>
          </a:xfrm>
          <a:custGeom>
            <a:rect b="b" l="l" r="r" t="t"/>
            <a:pathLst>
              <a:path extrusionOk="0" h="428" w="427">
                <a:moveTo>
                  <a:pt x="216" y="1"/>
                </a:moveTo>
                <a:cubicBezTo>
                  <a:pt x="97" y="1"/>
                  <a:pt x="0" y="94"/>
                  <a:pt x="0" y="212"/>
                </a:cubicBezTo>
                <a:cubicBezTo>
                  <a:pt x="0" y="330"/>
                  <a:pt x="97" y="427"/>
                  <a:pt x="216" y="427"/>
                </a:cubicBezTo>
                <a:cubicBezTo>
                  <a:pt x="334" y="427"/>
                  <a:pt x="427" y="330"/>
                  <a:pt x="427" y="212"/>
                </a:cubicBezTo>
                <a:cubicBezTo>
                  <a:pt x="427" y="94"/>
                  <a:pt x="334" y="1"/>
                  <a:pt x="216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" name="Google Shape;76;p4"/>
          <p:cNvSpPr/>
          <p:nvPr/>
        </p:nvSpPr>
        <p:spPr>
          <a:xfrm>
            <a:off x="4485360" y="78723"/>
            <a:ext cx="2102018" cy="365209"/>
          </a:xfrm>
          <a:custGeom>
            <a:rect b="b" l="l" r="r" t="t"/>
            <a:pathLst>
              <a:path extrusionOk="0" h="2888" w="16622">
                <a:moveTo>
                  <a:pt x="13304" y="0"/>
                </a:moveTo>
                <a:cubicBezTo>
                  <a:pt x="12335" y="0"/>
                  <a:pt x="11430" y="1520"/>
                  <a:pt x="11430" y="1520"/>
                </a:cubicBezTo>
                <a:cubicBezTo>
                  <a:pt x="11430" y="1520"/>
                  <a:pt x="10159" y="176"/>
                  <a:pt x="8956" y="176"/>
                </a:cubicBezTo>
                <a:cubicBezTo>
                  <a:pt x="8303" y="176"/>
                  <a:pt x="7671" y="572"/>
                  <a:pt x="7273" y="1794"/>
                </a:cubicBezTo>
                <a:cubicBezTo>
                  <a:pt x="7273" y="1794"/>
                  <a:pt x="6593" y="940"/>
                  <a:pt x="5626" y="940"/>
                </a:cubicBezTo>
                <a:cubicBezTo>
                  <a:pt x="5495" y="940"/>
                  <a:pt x="5358" y="956"/>
                  <a:pt x="5217" y="992"/>
                </a:cubicBezTo>
                <a:cubicBezTo>
                  <a:pt x="3976" y="1304"/>
                  <a:pt x="4348" y="2115"/>
                  <a:pt x="4306" y="2410"/>
                </a:cubicBezTo>
                <a:lnTo>
                  <a:pt x="1" y="2887"/>
                </a:lnTo>
                <a:lnTo>
                  <a:pt x="16622" y="2739"/>
                </a:lnTo>
                <a:lnTo>
                  <a:pt x="13418" y="2360"/>
                </a:lnTo>
                <a:cubicBezTo>
                  <a:pt x="13418" y="2360"/>
                  <a:pt x="15313" y="1802"/>
                  <a:pt x="14110" y="418"/>
                </a:cubicBezTo>
                <a:cubicBezTo>
                  <a:pt x="13849" y="118"/>
                  <a:pt x="13574" y="0"/>
                  <a:pt x="13304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" name="Google Shape;77;p4"/>
          <p:cNvSpPr/>
          <p:nvPr/>
        </p:nvSpPr>
        <p:spPr>
          <a:xfrm>
            <a:off x="8184877" y="2077705"/>
            <a:ext cx="2102309" cy="365224"/>
          </a:xfrm>
          <a:custGeom>
            <a:rect b="b" l="l" r="r" t="t"/>
            <a:pathLst>
              <a:path extrusionOk="0" h="2888" w="16622">
                <a:moveTo>
                  <a:pt x="13304" y="0"/>
                </a:moveTo>
                <a:cubicBezTo>
                  <a:pt x="12335" y="0"/>
                  <a:pt x="11430" y="1520"/>
                  <a:pt x="11430" y="1520"/>
                </a:cubicBezTo>
                <a:cubicBezTo>
                  <a:pt x="11430" y="1520"/>
                  <a:pt x="10159" y="176"/>
                  <a:pt x="8956" y="176"/>
                </a:cubicBezTo>
                <a:cubicBezTo>
                  <a:pt x="8303" y="176"/>
                  <a:pt x="7671" y="572"/>
                  <a:pt x="7273" y="1794"/>
                </a:cubicBezTo>
                <a:cubicBezTo>
                  <a:pt x="7273" y="1794"/>
                  <a:pt x="6593" y="940"/>
                  <a:pt x="5626" y="940"/>
                </a:cubicBezTo>
                <a:cubicBezTo>
                  <a:pt x="5495" y="940"/>
                  <a:pt x="5358" y="956"/>
                  <a:pt x="5217" y="992"/>
                </a:cubicBezTo>
                <a:cubicBezTo>
                  <a:pt x="3976" y="1304"/>
                  <a:pt x="4348" y="2115"/>
                  <a:pt x="4306" y="2410"/>
                </a:cubicBezTo>
                <a:lnTo>
                  <a:pt x="1" y="2887"/>
                </a:lnTo>
                <a:lnTo>
                  <a:pt x="16622" y="2739"/>
                </a:lnTo>
                <a:lnTo>
                  <a:pt x="13418" y="2360"/>
                </a:lnTo>
                <a:cubicBezTo>
                  <a:pt x="13418" y="2360"/>
                  <a:pt x="15313" y="1802"/>
                  <a:pt x="14110" y="418"/>
                </a:cubicBezTo>
                <a:cubicBezTo>
                  <a:pt x="13849" y="118"/>
                  <a:pt x="13574" y="0"/>
                  <a:pt x="13304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" name="Google Shape;78;p4"/>
          <p:cNvSpPr/>
          <p:nvPr/>
        </p:nvSpPr>
        <p:spPr>
          <a:xfrm flipH="1" rot="-1487877">
            <a:off x="-2044576" y="-378661"/>
            <a:ext cx="6427526" cy="4908700"/>
          </a:xfrm>
          <a:custGeom>
            <a:rect b="b" l="l" r="r" t="t"/>
            <a:pathLst>
              <a:path extrusionOk="0" fill="none" h="11815" w="13165">
                <a:moveTo>
                  <a:pt x="7779" y="0"/>
                </a:moveTo>
                <a:cubicBezTo>
                  <a:pt x="7767" y="68"/>
                  <a:pt x="7754" y="136"/>
                  <a:pt x="7746" y="203"/>
                </a:cubicBezTo>
                <a:cubicBezTo>
                  <a:pt x="7644" y="752"/>
                  <a:pt x="7522" y="1300"/>
                  <a:pt x="7353" y="1832"/>
                </a:cubicBezTo>
                <a:cubicBezTo>
                  <a:pt x="7193" y="2335"/>
                  <a:pt x="6990" y="2837"/>
                  <a:pt x="6682" y="3267"/>
                </a:cubicBezTo>
                <a:cubicBezTo>
                  <a:pt x="6416" y="3639"/>
                  <a:pt x="6066" y="3955"/>
                  <a:pt x="5618" y="4082"/>
                </a:cubicBezTo>
                <a:cubicBezTo>
                  <a:pt x="5407" y="4141"/>
                  <a:pt x="5184" y="4158"/>
                  <a:pt x="4964" y="4133"/>
                </a:cubicBezTo>
                <a:cubicBezTo>
                  <a:pt x="4808" y="4111"/>
                  <a:pt x="4652" y="4069"/>
                  <a:pt x="4521" y="3972"/>
                </a:cubicBezTo>
                <a:cubicBezTo>
                  <a:pt x="4272" y="3786"/>
                  <a:pt x="4209" y="3470"/>
                  <a:pt x="4226" y="3174"/>
                </a:cubicBezTo>
                <a:cubicBezTo>
                  <a:pt x="4247" y="2769"/>
                  <a:pt x="4382" y="2373"/>
                  <a:pt x="4534" y="2001"/>
                </a:cubicBezTo>
                <a:cubicBezTo>
                  <a:pt x="4711" y="1549"/>
                  <a:pt x="4930" y="1119"/>
                  <a:pt x="5162" y="693"/>
                </a:cubicBezTo>
                <a:cubicBezTo>
                  <a:pt x="5289" y="461"/>
                  <a:pt x="5424" y="228"/>
                  <a:pt x="5559" y="0"/>
                </a:cubicBezTo>
                <a:lnTo>
                  <a:pt x="3318" y="0"/>
                </a:lnTo>
                <a:cubicBezTo>
                  <a:pt x="2812" y="655"/>
                  <a:pt x="2356" y="1347"/>
                  <a:pt x="1942" y="2060"/>
                </a:cubicBezTo>
                <a:cubicBezTo>
                  <a:pt x="1554" y="2735"/>
                  <a:pt x="1203" y="3436"/>
                  <a:pt x="895" y="4149"/>
                </a:cubicBezTo>
                <a:cubicBezTo>
                  <a:pt x="773" y="4428"/>
                  <a:pt x="655" y="4711"/>
                  <a:pt x="562" y="4998"/>
                </a:cubicBezTo>
                <a:cubicBezTo>
                  <a:pt x="499" y="5205"/>
                  <a:pt x="440" y="5411"/>
                  <a:pt x="389" y="5622"/>
                </a:cubicBezTo>
                <a:cubicBezTo>
                  <a:pt x="140" y="6597"/>
                  <a:pt x="1" y="7623"/>
                  <a:pt x="55" y="8632"/>
                </a:cubicBezTo>
                <a:cubicBezTo>
                  <a:pt x="102" y="9548"/>
                  <a:pt x="326" y="10561"/>
                  <a:pt x="1035" y="11202"/>
                </a:cubicBezTo>
                <a:cubicBezTo>
                  <a:pt x="1377" y="11510"/>
                  <a:pt x="1811" y="11704"/>
                  <a:pt x="2267" y="11764"/>
                </a:cubicBezTo>
                <a:cubicBezTo>
                  <a:pt x="2698" y="11814"/>
                  <a:pt x="3137" y="11755"/>
                  <a:pt x="3550" y="11620"/>
                </a:cubicBezTo>
                <a:cubicBezTo>
                  <a:pt x="4525" y="11308"/>
                  <a:pt x="5378" y="10654"/>
                  <a:pt x="6125" y="9970"/>
                </a:cubicBezTo>
                <a:cubicBezTo>
                  <a:pt x="6982" y="9185"/>
                  <a:pt x="7741" y="8298"/>
                  <a:pt x="8446" y="7378"/>
                </a:cubicBezTo>
                <a:cubicBezTo>
                  <a:pt x="9058" y="6581"/>
                  <a:pt x="9632" y="5749"/>
                  <a:pt x="10172" y="4896"/>
                </a:cubicBezTo>
                <a:cubicBezTo>
                  <a:pt x="10924" y="3715"/>
                  <a:pt x="11688" y="2537"/>
                  <a:pt x="12405" y="1334"/>
                </a:cubicBezTo>
                <a:cubicBezTo>
                  <a:pt x="12667" y="895"/>
                  <a:pt x="12920" y="452"/>
                  <a:pt x="13165" y="0"/>
                </a:cubicBezTo>
                <a:close/>
              </a:path>
            </a:pathLst>
          </a:custGeom>
          <a:noFill/>
          <a:ln cap="flat" cmpd="sng" w="3475">
            <a:solidFill>
              <a:schemeClr val="accent4"/>
            </a:solidFill>
            <a:prstDash val="solid"/>
            <a:miter lim="422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4"/>
          <p:cNvSpPr/>
          <p:nvPr/>
        </p:nvSpPr>
        <p:spPr>
          <a:xfrm rot="-2700000">
            <a:off x="1707799" y="-255620"/>
            <a:ext cx="8864294" cy="8033959"/>
          </a:xfrm>
          <a:custGeom>
            <a:rect b="b" l="l" r="r" t="t"/>
            <a:pathLst>
              <a:path extrusionOk="0" fill="none" h="18504" w="33834">
                <a:moveTo>
                  <a:pt x="2706" y="9501"/>
                </a:moveTo>
                <a:cubicBezTo>
                  <a:pt x="3626" y="9565"/>
                  <a:pt x="4479" y="9408"/>
                  <a:pt x="5336" y="9088"/>
                </a:cubicBezTo>
                <a:cubicBezTo>
                  <a:pt x="6817" y="8535"/>
                  <a:pt x="8493" y="7534"/>
                  <a:pt x="10096" y="8201"/>
                </a:cubicBezTo>
                <a:cubicBezTo>
                  <a:pt x="10814" y="8497"/>
                  <a:pt x="11312" y="9159"/>
                  <a:pt x="11738" y="9780"/>
                </a:cubicBezTo>
                <a:cubicBezTo>
                  <a:pt x="12224" y="10485"/>
                  <a:pt x="12726" y="11181"/>
                  <a:pt x="13220" y="11882"/>
                </a:cubicBezTo>
                <a:cubicBezTo>
                  <a:pt x="13798" y="12701"/>
                  <a:pt x="14376" y="13528"/>
                  <a:pt x="15039" y="14283"/>
                </a:cubicBezTo>
                <a:cubicBezTo>
                  <a:pt x="15672" y="15013"/>
                  <a:pt x="16381" y="15625"/>
                  <a:pt x="17183" y="16166"/>
                </a:cubicBezTo>
                <a:cubicBezTo>
                  <a:pt x="19893" y="17989"/>
                  <a:pt x="23738" y="18504"/>
                  <a:pt x="26718" y="17027"/>
                </a:cubicBezTo>
                <a:cubicBezTo>
                  <a:pt x="28347" y="16216"/>
                  <a:pt x="29702" y="14777"/>
                  <a:pt x="30056" y="12954"/>
                </a:cubicBezTo>
                <a:cubicBezTo>
                  <a:pt x="30398" y="11206"/>
                  <a:pt x="29917" y="9434"/>
                  <a:pt x="29837" y="7686"/>
                </a:cubicBezTo>
                <a:cubicBezTo>
                  <a:pt x="29795" y="6787"/>
                  <a:pt x="29854" y="5871"/>
                  <a:pt x="30136" y="5010"/>
                </a:cubicBezTo>
                <a:cubicBezTo>
                  <a:pt x="30428" y="4120"/>
                  <a:pt x="30900" y="3284"/>
                  <a:pt x="31445" y="2529"/>
                </a:cubicBezTo>
                <a:cubicBezTo>
                  <a:pt x="32133" y="1583"/>
                  <a:pt x="32960" y="764"/>
                  <a:pt x="33834" y="0"/>
                </a:cubicBezTo>
                <a:lnTo>
                  <a:pt x="32340" y="0"/>
                </a:lnTo>
                <a:cubicBezTo>
                  <a:pt x="32086" y="195"/>
                  <a:pt x="31842" y="397"/>
                  <a:pt x="31605" y="604"/>
                </a:cubicBezTo>
                <a:cubicBezTo>
                  <a:pt x="30415" y="1647"/>
                  <a:pt x="29330" y="2841"/>
                  <a:pt x="28372" y="4099"/>
                </a:cubicBezTo>
                <a:cubicBezTo>
                  <a:pt x="27452" y="5302"/>
                  <a:pt x="26557" y="6614"/>
                  <a:pt x="25270" y="7467"/>
                </a:cubicBezTo>
                <a:cubicBezTo>
                  <a:pt x="23970" y="8324"/>
                  <a:pt x="22286" y="8417"/>
                  <a:pt x="20783" y="8218"/>
                </a:cubicBezTo>
                <a:cubicBezTo>
                  <a:pt x="19251" y="8011"/>
                  <a:pt x="17766" y="7467"/>
                  <a:pt x="16402" y="6745"/>
                </a:cubicBezTo>
                <a:cubicBezTo>
                  <a:pt x="15212" y="6120"/>
                  <a:pt x="14115" y="5310"/>
                  <a:pt x="12869" y="4795"/>
                </a:cubicBezTo>
                <a:cubicBezTo>
                  <a:pt x="12300" y="4563"/>
                  <a:pt x="11700" y="4407"/>
                  <a:pt x="11080" y="4394"/>
                </a:cubicBezTo>
                <a:cubicBezTo>
                  <a:pt x="10350" y="4382"/>
                  <a:pt x="9632" y="4563"/>
                  <a:pt x="8965" y="4854"/>
                </a:cubicBezTo>
                <a:cubicBezTo>
                  <a:pt x="7513" y="5492"/>
                  <a:pt x="6302" y="6555"/>
                  <a:pt x="4880" y="7247"/>
                </a:cubicBezTo>
                <a:cubicBezTo>
                  <a:pt x="4221" y="7568"/>
                  <a:pt x="3525" y="7792"/>
                  <a:pt x="2795" y="7851"/>
                </a:cubicBezTo>
                <a:cubicBezTo>
                  <a:pt x="1997" y="7918"/>
                  <a:pt x="1195" y="7792"/>
                  <a:pt x="444" y="7530"/>
                </a:cubicBezTo>
                <a:cubicBezTo>
                  <a:pt x="296" y="7480"/>
                  <a:pt x="148" y="7425"/>
                  <a:pt x="1" y="7366"/>
                </a:cubicBezTo>
                <a:lnTo>
                  <a:pt x="1" y="8813"/>
                </a:lnTo>
                <a:cubicBezTo>
                  <a:pt x="866" y="9168"/>
                  <a:pt x="1773" y="9438"/>
                  <a:pt x="2706" y="9501"/>
                </a:cubicBezTo>
                <a:close/>
              </a:path>
            </a:pathLst>
          </a:custGeom>
          <a:noFill/>
          <a:ln cap="flat" cmpd="sng" w="3475">
            <a:solidFill>
              <a:schemeClr val="accent4"/>
            </a:solidFill>
            <a:prstDash val="solid"/>
            <a:miter lim="422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" name="Google Shape;80;p4"/>
          <p:cNvSpPr txBox="1"/>
          <p:nvPr>
            <p:ph idx="1" type="subTitle"/>
          </p:nvPr>
        </p:nvSpPr>
        <p:spPr>
          <a:xfrm>
            <a:off x="938175" y="1639625"/>
            <a:ext cx="4865700" cy="673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>
                <a:solidFill>
                  <a:schemeClr val="lt1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4"/>
          <p:cNvSpPr txBox="1"/>
          <p:nvPr>
            <p:ph type="title"/>
          </p:nvPr>
        </p:nvSpPr>
        <p:spPr>
          <a:xfrm>
            <a:off x="938175" y="687400"/>
            <a:ext cx="3985800" cy="767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 b="1"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 b="1"/>
            </a:lvl9pPr>
          </a:lstStyle>
          <a:p/>
        </p:txBody>
      </p:sp>
      <p:sp>
        <p:nvSpPr>
          <p:cNvPr id="82" name="Google Shape;82;p4"/>
          <p:cNvSpPr/>
          <p:nvPr/>
        </p:nvSpPr>
        <p:spPr>
          <a:xfrm>
            <a:off x="-302050" y="236100"/>
            <a:ext cx="1304952" cy="226715"/>
          </a:xfrm>
          <a:custGeom>
            <a:rect b="b" l="l" r="r" t="t"/>
            <a:pathLst>
              <a:path extrusionOk="0" h="2888" w="16622">
                <a:moveTo>
                  <a:pt x="13304" y="0"/>
                </a:moveTo>
                <a:cubicBezTo>
                  <a:pt x="12335" y="0"/>
                  <a:pt x="11430" y="1520"/>
                  <a:pt x="11430" y="1520"/>
                </a:cubicBezTo>
                <a:cubicBezTo>
                  <a:pt x="11430" y="1520"/>
                  <a:pt x="10159" y="176"/>
                  <a:pt x="8956" y="176"/>
                </a:cubicBezTo>
                <a:cubicBezTo>
                  <a:pt x="8303" y="176"/>
                  <a:pt x="7671" y="572"/>
                  <a:pt x="7273" y="1794"/>
                </a:cubicBezTo>
                <a:cubicBezTo>
                  <a:pt x="7273" y="1794"/>
                  <a:pt x="6593" y="940"/>
                  <a:pt x="5626" y="940"/>
                </a:cubicBezTo>
                <a:cubicBezTo>
                  <a:pt x="5495" y="940"/>
                  <a:pt x="5358" y="956"/>
                  <a:pt x="5217" y="992"/>
                </a:cubicBezTo>
                <a:cubicBezTo>
                  <a:pt x="3976" y="1304"/>
                  <a:pt x="4348" y="2115"/>
                  <a:pt x="4306" y="2410"/>
                </a:cubicBezTo>
                <a:lnTo>
                  <a:pt x="1" y="2887"/>
                </a:lnTo>
                <a:lnTo>
                  <a:pt x="16622" y="2739"/>
                </a:lnTo>
                <a:lnTo>
                  <a:pt x="13418" y="2360"/>
                </a:lnTo>
                <a:cubicBezTo>
                  <a:pt x="13418" y="2360"/>
                  <a:pt x="15313" y="1802"/>
                  <a:pt x="14110" y="418"/>
                </a:cubicBezTo>
                <a:cubicBezTo>
                  <a:pt x="13849" y="118"/>
                  <a:pt x="13574" y="0"/>
                  <a:pt x="13304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umbers and text">
  <p:cSld name="BLANK_1_1_1_1_1_1">
    <p:spTree>
      <p:nvGrpSpPr>
        <p:cNvPr id="671" name="Shape 6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2" name="Google Shape;672;p31"/>
          <p:cNvSpPr/>
          <p:nvPr/>
        </p:nvSpPr>
        <p:spPr>
          <a:xfrm flipH="1" rot="-5400000">
            <a:off x="-1454756" y="1252079"/>
            <a:ext cx="5021361" cy="3128139"/>
          </a:xfrm>
          <a:custGeom>
            <a:rect b="b" l="l" r="r" t="t"/>
            <a:pathLst>
              <a:path extrusionOk="0" fill="none" h="11815" w="13165">
                <a:moveTo>
                  <a:pt x="7779" y="0"/>
                </a:moveTo>
                <a:cubicBezTo>
                  <a:pt x="7767" y="68"/>
                  <a:pt x="7754" y="136"/>
                  <a:pt x="7746" y="203"/>
                </a:cubicBezTo>
                <a:cubicBezTo>
                  <a:pt x="7644" y="752"/>
                  <a:pt x="7522" y="1300"/>
                  <a:pt x="7353" y="1832"/>
                </a:cubicBezTo>
                <a:cubicBezTo>
                  <a:pt x="7193" y="2335"/>
                  <a:pt x="6990" y="2837"/>
                  <a:pt x="6682" y="3267"/>
                </a:cubicBezTo>
                <a:cubicBezTo>
                  <a:pt x="6416" y="3639"/>
                  <a:pt x="6066" y="3955"/>
                  <a:pt x="5618" y="4082"/>
                </a:cubicBezTo>
                <a:cubicBezTo>
                  <a:pt x="5407" y="4141"/>
                  <a:pt x="5184" y="4158"/>
                  <a:pt x="4964" y="4133"/>
                </a:cubicBezTo>
                <a:cubicBezTo>
                  <a:pt x="4808" y="4111"/>
                  <a:pt x="4652" y="4069"/>
                  <a:pt x="4521" y="3972"/>
                </a:cubicBezTo>
                <a:cubicBezTo>
                  <a:pt x="4272" y="3786"/>
                  <a:pt x="4209" y="3470"/>
                  <a:pt x="4226" y="3174"/>
                </a:cubicBezTo>
                <a:cubicBezTo>
                  <a:pt x="4247" y="2769"/>
                  <a:pt x="4382" y="2373"/>
                  <a:pt x="4534" y="2001"/>
                </a:cubicBezTo>
                <a:cubicBezTo>
                  <a:pt x="4711" y="1549"/>
                  <a:pt x="4930" y="1119"/>
                  <a:pt x="5162" y="693"/>
                </a:cubicBezTo>
                <a:cubicBezTo>
                  <a:pt x="5289" y="461"/>
                  <a:pt x="5424" y="228"/>
                  <a:pt x="5559" y="0"/>
                </a:cubicBezTo>
                <a:lnTo>
                  <a:pt x="3318" y="0"/>
                </a:lnTo>
                <a:cubicBezTo>
                  <a:pt x="2812" y="655"/>
                  <a:pt x="2356" y="1347"/>
                  <a:pt x="1942" y="2060"/>
                </a:cubicBezTo>
                <a:cubicBezTo>
                  <a:pt x="1554" y="2735"/>
                  <a:pt x="1203" y="3436"/>
                  <a:pt x="895" y="4149"/>
                </a:cubicBezTo>
                <a:cubicBezTo>
                  <a:pt x="773" y="4428"/>
                  <a:pt x="655" y="4711"/>
                  <a:pt x="562" y="4998"/>
                </a:cubicBezTo>
                <a:cubicBezTo>
                  <a:pt x="499" y="5205"/>
                  <a:pt x="440" y="5411"/>
                  <a:pt x="389" y="5622"/>
                </a:cubicBezTo>
                <a:cubicBezTo>
                  <a:pt x="140" y="6597"/>
                  <a:pt x="1" y="7623"/>
                  <a:pt x="55" y="8632"/>
                </a:cubicBezTo>
                <a:cubicBezTo>
                  <a:pt x="102" y="9548"/>
                  <a:pt x="326" y="10561"/>
                  <a:pt x="1035" y="11202"/>
                </a:cubicBezTo>
                <a:cubicBezTo>
                  <a:pt x="1377" y="11510"/>
                  <a:pt x="1811" y="11704"/>
                  <a:pt x="2267" y="11764"/>
                </a:cubicBezTo>
                <a:cubicBezTo>
                  <a:pt x="2698" y="11814"/>
                  <a:pt x="3137" y="11755"/>
                  <a:pt x="3550" y="11620"/>
                </a:cubicBezTo>
                <a:cubicBezTo>
                  <a:pt x="4525" y="11308"/>
                  <a:pt x="5378" y="10654"/>
                  <a:pt x="6125" y="9970"/>
                </a:cubicBezTo>
                <a:cubicBezTo>
                  <a:pt x="6982" y="9185"/>
                  <a:pt x="7741" y="8298"/>
                  <a:pt x="8446" y="7378"/>
                </a:cubicBezTo>
                <a:cubicBezTo>
                  <a:pt x="9058" y="6581"/>
                  <a:pt x="9632" y="5749"/>
                  <a:pt x="10172" y="4896"/>
                </a:cubicBezTo>
                <a:cubicBezTo>
                  <a:pt x="10924" y="3715"/>
                  <a:pt x="11688" y="2537"/>
                  <a:pt x="12405" y="1334"/>
                </a:cubicBezTo>
                <a:cubicBezTo>
                  <a:pt x="12667" y="895"/>
                  <a:pt x="12920" y="452"/>
                  <a:pt x="13165" y="0"/>
                </a:cubicBezTo>
                <a:close/>
              </a:path>
            </a:pathLst>
          </a:custGeom>
          <a:noFill/>
          <a:ln cap="flat" cmpd="sng" w="3475">
            <a:solidFill>
              <a:schemeClr val="accent4"/>
            </a:solidFill>
            <a:prstDash val="solid"/>
            <a:miter lim="422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3" name="Google Shape;673;p31"/>
          <p:cNvSpPr/>
          <p:nvPr/>
        </p:nvSpPr>
        <p:spPr>
          <a:xfrm>
            <a:off x="2562534" y="19113"/>
            <a:ext cx="76465" cy="76465"/>
          </a:xfrm>
          <a:custGeom>
            <a:rect b="b" l="l" r="r" t="t"/>
            <a:pathLst>
              <a:path extrusionOk="0" h="427" w="427">
                <a:moveTo>
                  <a:pt x="216" y="0"/>
                </a:moveTo>
                <a:cubicBezTo>
                  <a:pt x="98" y="0"/>
                  <a:pt x="1" y="97"/>
                  <a:pt x="1" y="211"/>
                </a:cubicBezTo>
                <a:cubicBezTo>
                  <a:pt x="1" y="329"/>
                  <a:pt x="98" y="426"/>
                  <a:pt x="216" y="426"/>
                </a:cubicBezTo>
                <a:cubicBezTo>
                  <a:pt x="334" y="426"/>
                  <a:pt x="427" y="329"/>
                  <a:pt x="427" y="211"/>
                </a:cubicBezTo>
                <a:cubicBezTo>
                  <a:pt x="427" y="97"/>
                  <a:pt x="334" y="0"/>
                  <a:pt x="216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4" name="Google Shape;674;p31"/>
          <p:cNvSpPr/>
          <p:nvPr/>
        </p:nvSpPr>
        <p:spPr>
          <a:xfrm>
            <a:off x="7962598" y="299932"/>
            <a:ext cx="75749" cy="75749"/>
          </a:xfrm>
          <a:custGeom>
            <a:rect b="b" l="l" r="r" t="t"/>
            <a:pathLst>
              <a:path extrusionOk="0" h="423" w="423">
                <a:moveTo>
                  <a:pt x="212" y="0"/>
                </a:moveTo>
                <a:cubicBezTo>
                  <a:pt x="94" y="0"/>
                  <a:pt x="1" y="93"/>
                  <a:pt x="1" y="211"/>
                </a:cubicBezTo>
                <a:cubicBezTo>
                  <a:pt x="1" y="329"/>
                  <a:pt x="94" y="422"/>
                  <a:pt x="212" y="422"/>
                </a:cubicBezTo>
                <a:cubicBezTo>
                  <a:pt x="330" y="422"/>
                  <a:pt x="423" y="329"/>
                  <a:pt x="423" y="211"/>
                </a:cubicBezTo>
                <a:cubicBezTo>
                  <a:pt x="423" y="93"/>
                  <a:pt x="330" y="0"/>
                  <a:pt x="212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5" name="Google Shape;675;p31"/>
          <p:cNvSpPr/>
          <p:nvPr/>
        </p:nvSpPr>
        <p:spPr>
          <a:xfrm>
            <a:off x="9034712" y="1725999"/>
            <a:ext cx="76465" cy="76465"/>
          </a:xfrm>
          <a:custGeom>
            <a:rect b="b" l="l" r="r" t="t"/>
            <a:pathLst>
              <a:path extrusionOk="0" h="427" w="427">
                <a:moveTo>
                  <a:pt x="211" y="0"/>
                </a:moveTo>
                <a:cubicBezTo>
                  <a:pt x="97" y="0"/>
                  <a:pt x="0" y="97"/>
                  <a:pt x="0" y="216"/>
                </a:cubicBezTo>
                <a:cubicBezTo>
                  <a:pt x="0" y="329"/>
                  <a:pt x="97" y="427"/>
                  <a:pt x="211" y="427"/>
                </a:cubicBezTo>
                <a:cubicBezTo>
                  <a:pt x="329" y="427"/>
                  <a:pt x="427" y="329"/>
                  <a:pt x="427" y="216"/>
                </a:cubicBezTo>
                <a:cubicBezTo>
                  <a:pt x="427" y="97"/>
                  <a:pt x="329" y="0"/>
                  <a:pt x="211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6" name="Google Shape;676;p31"/>
          <p:cNvSpPr/>
          <p:nvPr/>
        </p:nvSpPr>
        <p:spPr>
          <a:xfrm>
            <a:off x="237109" y="70701"/>
            <a:ext cx="75749" cy="76465"/>
          </a:xfrm>
          <a:custGeom>
            <a:rect b="b" l="l" r="r" t="t"/>
            <a:pathLst>
              <a:path extrusionOk="0" h="427" w="423">
                <a:moveTo>
                  <a:pt x="212" y="0"/>
                </a:moveTo>
                <a:cubicBezTo>
                  <a:pt x="94" y="0"/>
                  <a:pt x="1" y="97"/>
                  <a:pt x="1" y="215"/>
                </a:cubicBezTo>
                <a:cubicBezTo>
                  <a:pt x="1" y="329"/>
                  <a:pt x="94" y="426"/>
                  <a:pt x="212" y="426"/>
                </a:cubicBezTo>
                <a:cubicBezTo>
                  <a:pt x="330" y="426"/>
                  <a:pt x="423" y="329"/>
                  <a:pt x="423" y="215"/>
                </a:cubicBezTo>
                <a:cubicBezTo>
                  <a:pt x="423" y="97"/>
                  <a:pt x="330" y="0"/>
                  <a:pt x="212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7" name="Google Shape;677;p31"/>
          <p:cNvSpPr/>
          <p:nvPr/>
        </p:nvSpPr>
        <p:spPr>
          <a:xfrm>
            <a:off x="8882312" y="762676"/>
            <a:ext cx="76465" cy="76465"/>
          </a:xfrm>
          <a:custGeom>
            <a:rect b="b" l="l" r="r" t="t"/>
            <a:pathLst>
              <a:path extrusionOk="0" h="427" w="427">
                <a:moveTo>
                  <a:pt x="211" y="0"/>
                </a:moveTo>
                <a:cubicBezTo>
                  <a:pt x="97" y="0"/>
                  <a:pt x="0" y="97"/>
                  <a:pt x="0" y="215"/>
                </a:cubicBezTo>
                <a:cubicBezTo>
                  <a:pt x="0" y="329"/>
                  <a:pt x="97" y="427"/>
                  <a:pt x="211" y="427"/>
                </a:cubicBezTo>
                <a:cubicBezTo>
                  <a:pt x="329" y="427"/>
                  <a:pt x="427" y="329"/>
                  <a:pt x="427" y="215"/>
                </a:cubicBezTo>
                <a:cubicBezTo>
                  <a:pt x="427" y="97"/>
                  <a:pt x="329" y="0"/>
                  <a:pt x="211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8" name="Google Shape;678;p31"/>
          <p:cNvSpPr/>
          <p:nvPr/>
        </p:nvSpPr>
        <p:spPr>
          <a:xfrm>
            <a:off x="8365900" y="2039064"/>
            <a:ext cx="75749" cy="75749"/>
          </a:xfrm>
          <a:custGeom>
            <a:rect b="b" l="l" r="r" t="t"/>
            <a:pathLst>
              <a:path extrusionOk="0" h="423" w="423">
                <a:moveTo>
                  <a:pt x="211" y="0"/>
                </a:moveTo>
                <a:cubicBezTo>
                  <a:pt x="93" y="0"/>
                  <a:pt x="0" y="93"/>
                  <a:pt x="0" y="211"/>
                </a:cubicBezTo>
                <a:cubicBezTo>
                  <a:pt x="0" y="330"/>
                  <a:pt x="93" y="422"/>
                  <a:pt x="211" y="422"/>
                </a:cubicBezTo>
                <a:cubicBezTo>
                  <a:pt x="330" y="422"/>
                  <a:pt x="422" y="330"/>
                  <a:pt x="422" y="211"/>
                </a:cubicBezTo>
                <a:cubicBezTo>
                  <a:pt x="422" y="93"/>
                  <a:pt x="330" y="0"/>
                  <a:pt x="211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9" name="Google Shape;679;p31"/>
          <p:cNvSpPr/>
          <p:nvPr/>
        </p:nvSpPr>
        <p:spPr>
          <a:xfrm>
            <a:off x="554899" y="3151524"/>
            <a:ext cx="75749" cy="76465"/>
          </a:xfrm>
          <a:custGeom>
            <a:rect b="b" l="l" r="r" t="t"/>
            <a:pathLst>
              <a:path extrusionOk="0" h="427" w="423">
                <a:moveTo>
                  <a:pt x="211" y="0"/>
                </a:moveTo>
                <a:cubicBezTo>
                  <a:pt x="93" y="0"/>
                  <a:pt x="0" y="97"/>
                  <a:pt x="0" y="211"/>
                </a:cubicBezTo>
                <a:cubicBezTo>
                  <a:pt x="0" y="330"/>
                  <a:pt x="93" y="427"/>
                  <a:pt x="211" y="427"/>
                </a:cubicBezTo>
                <a:cubicBezTo>
                  <a:pt x="329" y="427"/>
                  <a:pt x="422" y="330"/>
                  <a:pt x="422" y="211"/>
                </a:cubicBezTo>
                <a:cubicBezTo>
                  <a:pt x="422" y="97"/>
                  <a:pt x="329" y="0"/>
                  <a:pt x="211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0" name="Google Shape;680;p31"/>
          <p:cNvSpPr/>
          <p:nvPr/>
        </p:nvSpPr>
        <p:spPr>
          <a:xfrm>
            <a:off x="6580404" y="299581"/>
            <a:ext cx="75749" cy="76465"/>
          </a:xfrm>
          <a:custGeom>
            <a:rect b="b" l="l" r="r" t="t"/>
            <a:pathLst>
              <a:path extrusionOk="0" h="427" w="423">
                <a:moveTo>
                  <a:pt x="211" y="1"/>
                </a:moveTo>
                <a:cubicBezTo>
                  <a:pt x="93" y="1"/>
                  <a:pt x="0" y="98"/>
                  <a:pt x="0" y="212"/>
                </a:cubicBezTo>
                <a:cubicBezTo>
                  <a:pt x="0" y="330"/>
                  <a:pt x="93" y="427"/>
                  <a:pt x="211" y="427"/>
                </a:cubicBezTo>
                <a:cubicBezTo>
                  <a:pt x="330" y="427"/>
                  <a:pt x="422" y="330"/>
                  <a:pt x="422" y="212"/>
                </a:cubicBezTo>
                <a:cubicBezTo>
                  <a:pt x="422" y="98"/>
                  <a:pt x="330" y="1"/>
                  <a:pt x="211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1" name="Google Shape;681;p31"/>
          <p:cNvSpPr/>
          <p:nvPr/>
        </p:nvSpPr>
        <p:spPr>
          <a:xfrm>
            <a:off x="4727691" y="134515"/>
            <a:ext cx="76465" cy="76465"/>
          </a:xfrm>
          <a:custGeom>
            <a:rect b="b" l="l" r="r" t="t"/>
            <a:pathLst>
              <a:path extrusionOk="0" h="427" w="427">
                <a:moveTo>
                  <a:pt x="215" y="0"/>
                </a:moveTo>
                <a:cubicBezTo>
                  <a:pt x="97" y="0"/>
                  <a:pt x="0" y="97"/>
                  <a:pt x="0" y="216"/>
                </a:cubicBezTo>
                <a:cubicBezTo>
                  <a:pt x="0" y="330"/>
                  <a:pt x="97" y="427"/>
                  <a:pt x="215" y="427"/>
                </a:cubicBezTo>
                <a:cubicBezTo>
                  <a:pt x="329" y="427"/>
                  <a:pt x="427" y="330"/>
                  <a:pt x="427" y="216"/>
                </a:cubicBezTo>
                <a:cubicBezTo>
                  <a:pt x="427" y="97"/>
                  <a:pt x="329" y="0"/>
                  <a:pt x="215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2" name="Google Shape;682;p31"/>
          <p:cNvSpPr/>
          <p:nvPr/>
        </p:nvSpPr>
        <p:spPr>
          <a:xfrm>
            <a:off x="6391157" y="108765"/>
            <a:ext cx="76465" cy="76465"/>
          </a:xfrm>
          <a:custGeom>
            <a:rect b="b" l="l" r="r" t="t"/>
            <a:pathLst>
              <a:path extrusionOk="0" h="427" w="427">
                <a:moveTo>
                  <a:pt x="216" y="1"/>
                </a:moveTo>
                <a:cubicBezTo>
                  <a:pt x="97" y="1"/>
                  <a:pt x="0" y="98"/>
                  <a:pt x="0" y="216"/>
                </a:cubicBezTo>
                <a:cubicBezTo>
                  <a:pt x="0" y="334"/>
                  <a:pt x="97" y="427"/>
                  <a:pt x="216" y="427"/>
                </a:cubicBezTo>
                <a:cubicBezTo>
                  <a:pt x="334" y="427"/>
                  <a:pt x="427" y="334"/>
                  <a:pt x="427" y="216"/>
                </a:cubicBezTo>
                <a:cubicBezTo>
                  <a:pt x="427" y="98"/>
                  <a:pt x="334" y="1"/>
                  <a:pt x="216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3" name="Google Shape;683;p31"/>
          <p:cNvSpPr/>
          <p:nvPr/>
        </p:nvSpPr>
        <p:spPr>
          <a:xfrm>
            <a:off x="402123" y="1046352"/>
            <a:ext cx="76465" cy="76644"/>
          </a:xfrm>
          <a:custGeom>
            <a:rect b="b" l="l" r="r" t="t"/>
            <a:pathLst>
              <a:path extrusionOk="0" h="428" w="427">
                <a:moveTo>
                  <a:pt x="216" y="1"/>
                </a:moveTo>
                <a:cubicBezTo>
                  <a:pt x="97" y="1"/>
                  <a:pt x="0" y="94"/>
                  <a:pt x="0" y="212"/>
                </a:cubicBezTo>
                <a:cubicBezTo>
                  <a:pt x="0" y="330"/>
                  <a:pt x="97" y="427"/>
                  <a:pt x="216" y="427"/>
                </a:cubicBezTo>
                <a:cubicBezTo>
                  <a:pt x="334" y="427"/>
                  <a:pt x="427" y="330"/>
                  <a:pt x="427" y="212"/>
                </a:cubicBezTo>
                <a:cubicBezTo>
                  <a:pt x="427" y="94"/>
                  <a:pt x="334" y="1"/>
                  <a:pt x="216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4" name="Google Shape;684;p31"/>
          <p:cNvSpPr/>
          <p:nvPr/>
        </p:nvSpPr>
        <p:spPr>
          <a:xfrm>
            <a:off x="715101" y="91753"/>
            <a:ext cx="1951963" cy="339167"/>
          </a:xfrm>
          <a:custGeom>
            <a:rect b="b" l="l" r="r" t="t"/>
            <a:pathLst>
              <a:path extrusionOk="0" h="2888" w="16622">
                <a:moveTo>
                  <a:pt x="13304" y="0"/>
                </a:moveTo>
                <a:cubicBezTo>
                  <a:pt x="12335" y="0"/>
                  <a:pt x="11430" y="1520"/>
                  <a:pt x="11430" y="1520"/>
                </a:cubicBezTo>
                <a:cubicBezTo>
                  <a:pt x="11430" y="1520"/>
                  <a:pt x="10159" y="176"/>
                  <a:pt x="8956" y="176"/>
                </a:cubicBezTo>
                <a:cubicBezTo>
                  <a:pt x="8303" y="176"/>
                  <a:pt x="7671" y="572"/>
                  <a:pt x="7273" y="1794"/>
                </a:cubicBezTo>
                <a:cubicBezTo>
                  <a:pt x="7273" y="1794"/>
                  <a:pt x="6593" y="940"/>
                  <a:pt x="5626" y="940"/>
                </a:cubicBezTo>
                <a:cubicBezTo>
                  <a:pt x="5495" y="940"/>
                  <a:pt x="5358" y="956"/>
                  <a:pt x="5217" y="992"/>
                </a:cubicBezTo>
                <a:cubicBezTo>
                  <a:pt x="3976" y="1304"/>
                  <a:pt x="4348" y="2115"/>
                  <a:pt x="4306" y="2410"/>
                </a:cubicBezTo>
                <a:lnTo>
                  <a:pt x="1" y="2887"/>
                </a:lnTo>
                <a:lnTo>
                  <a:pt x="16622" y="2739"/>
                </a:lnTo>
                <a:lnTo>
                  <a:pt x="13418" y="2360"/>
                </a:lnTo>
                <a:cubicBezTo>
                  <a:pt x="13418" y="2360"/>
                  <a:pt x="15313" y="1802"/>
                  <a:pt x="14110" y="418"/>
                </a:cubicBezTo>
                <a:cubicBezTo>
                  <a:pt x="13849" y="118"/>
                  <a:pt x="13574" y="0"/>
                  <a:pt x="13304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5" name="Google Shape;685;p31"/>
          <p:cNvSpPr/>
          <p:nvPr/>
        </p:nvSpPr>
        <p:spPr>
          <a:xfrm>
            <a:off x="8343150" y="2959775"/>
            <a:ext cx="1952005" cy="339174"/>
          </a:xfrm>
          <a:custGeom>
            <a:rect b="b" l="l" r="r" t="t"/>
            <a:pathLst>
              <a:path extrusionOk="0" h="2888" w="16622">
                <a:moveTo>
                  <a:pt x="13304" y="0"/>
                </a:moveTo>
                <a:cubicBezTo>
                  <a:pt x="12335" y="0"/>
                  <a:pt x="11430" y="1520"/>
                  <a:pt x="11430" y="1520"/>
                </a:cubicBezTo>
                <a:cubicBezTo>
                  <a:pt x="11430" y="1520"/>
                  <a:pt x="10159" y="176"/>
                  <a:pt x="8956" y="176"/>
                </a:cubicBezTo>
                <a:cubicBezTo>
                  <a:pt x="8303" y="176"/>
                  <a:pt x="7671" y="572"/>
                  <a:pt x="7273" y="1794"/>
                </a:cubicBezTo>
                <a:cubicBezTo>
                  <a:pt x="7273" y="1794"/>
                  <a:pt x="6593" y="940"/>
                  <a:pt x="5626" y="940"/>
                </a:cubicBezTo>
                <a:cubicBezTo>
                  <a:pt x="5495" y="940"/>
                  <a:pt x="5358" y="956"/>
                  <a:pt x="5217" y="992"/>
                </a:cubicBezTo>
                <a:cubicBezTo>
                  <a:pt x="3976" y="1304"/>
                  <a:pt x="4348" y="2115"/>
                  <a:pt x="4306" y="2410"/>
                </a:cubicBezTo>
                <a:lnTo>
                  <a:pt x="1" y="2887"/>
                </a:lnTo>
                <a:lnTo>
                  <a:pt x="16622" y="2739"/>
                </a:lnTo>
                <a:lnTo>
                  <a:pt x="13418" y="2360"/>
                </a:lnTo>
                <a:cubicBezTo>
                  <a:pt x="13418" y="2360"/>
                  <a:pt x="15313" y="1802"/>
                  <a:pt x="14110" y="418"/>
                </a:cubicBezTo>
                <a:cubicBezTo>
                  <a:pt x="13849" y="118"/>
                  <a:pt x="13574" y="0"/>
                  <a:pt x="13304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6" name="Google Shape;686;p31"/>
          <p:cNvSpPr/>
          <p:nvPr/>
        </p:nvSpPr>
        <p:spPr>
          <a:xfrm>
            <a:off x="7083799" y="990375"/>
            <a:ext cx="2250702" cy="391064"/>
          </a:xfrm>
          <a:custGeom>
            <a:rect b="b" l="l" r="r" t="t"/>
            <a:pathLst>
              <a:path extrusionOk="0" h="2888" w="16622">
                <a:moveTo>
                  <a:pt x="13304" y="0"/>
                </a:moveTo>
                <a:cubicBezTo>
                  <a:pt x="12335" y="0"/>
                  <a:pt x="11430" y="1520"/>
                  <a:pt x="11430" y="1520"/>
                </a:cubicBezTo>
                <a:cubicBezTo>
                  <a:pt x="11430" y="1520"/>
                  <a:pt x="10159" y="176"/>
                  <a:pt x="8956" y="176"/>
                </a:cubicBezTo>
                <a:cubicBezTo>
                  <a:pt x="8303" y="176"/>
                  <a:pt x="7671" y="572"/>
                  <a:pt x="7273" y="1794"/>
                </a:cubicBezTo>
                <a:cubicBezTo>
                  <a:pt x="7273" y="1794"/>
                  <a:pt x="6593" y="940"/>
                  <a:pt x="5626" y="940"/>
                </a:cubicBezTo>
                <a:cubicBezTo>
                  <a:pt x="5495" y="940"/>
                  <a:pt x="5358" y="956"/>
                  <a:pt x="5217" y="992"/>
                </a:cubicBezTo>
                <a:cubicBezTo>
                  <a:pt x="3976" y="1304"/>
                  <a:pt x="4348" y="2115"/>
                  <a:pt x="4306" y="2410"/>
                </a:cubicBezTo>
                <a:lnTo>
                  <a:pt x="1" y="2887"/>
                </a:lnTo>
                <a:lnTo>
                  <a:pt x="16622" y="2739"/>
                </a:lnTo>
                <a:lnTo>
                  <a:pt x="13418" y="2360"/>
                </a:lnTo>
                <a:cubicBezTo>
                  <a:pt x="13418" y="2360"/>
                  <a:pt x="15313" y="1802"/>
                  <a:pt x="14110" y="418"/>
                </a:cubicBezTo>
                <a:cubicBezTo>
                  <a:pt x="13849" y="118"/>
                  <a:pt x="13574" y="0"/>
                  <a:pt x="13304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7" name="Google Shape;687;p31"/>
          <p:cNvSpPr/>
          <p:nvPr/>
        </p:nvSpPr>
        <p:spPr>
          <a:xfrm rot="-1474033">
            <a:off x="1351782" y="-726644"/>
            <a:ext cx="7834846" cy="7238939"/>
          </a:xfrm>
          <a:custGeom>
            <a:rect b="b" l="l" r="r" t="t"/>
            <a:pathLst>
              <a:path extrusionOk="0" fill="none" h="31766" w="55955">
                <a:moveTo>
                  <a:pt x="4154" y="24135"/>
                </a:moveTo>
                <a:cubicBezTo>
                  <a:pt x="6024" y="26228"/>
                  <a:pt x="8134" y="28229"/>
                  <a:pt x="10624" y="29567"/>
                </a:cubicBezTo>
                <a:cubicBezTo>
                  <a:pt x="12823" y="30749"/>
                  <a:pt x="15385" y="31302"/>
                  <a:pt x="17778" y="30365"/>
                </a:cubicBezTo>
                <a:cubicBezTo>
                  <a:pt x="19150" y="29829"/>
                  <a:pt x="20323" y="28887"/>
                  <a:pt x="21302" y="27798"/>
                </a:cubicBezTo>
                <a:cubicBezTo>
                  <a:pt x="22299" y="26697"/>
                  <a:pt x="23100" y="25304"/>
                  <a:pt x="24388" y="24502"/>
                </a:cubicBezTo>
                <a:cubicBezTo>
                  <a:pt x="25869" y="23582"/>
                  <a:pt x="27574" y="23894"/>
                  <a:pt x="29060" y="24637"/>
                </a:cubicBezTo>
                <a:cubicBezTo>
                  <a:pt x="30807" y="25511"/>
                  <a:pt x="32272" y="26845"/>
                  <a:pt x="33880" y="27938"/>
                </a:cubicBezTo>
                <a:cubicBezTo>
                  <a:pt x="36970" y="30035"/>
                  <a:pt x="40785" y="31766"/>
                  <a:pt x="44516" y="30343"/>
                </a:cubicBezTo>
                <a:cubicBezTo>
                  <a:pt x="46272" y="29677"/>
                  <a:pt x="47935" y="28457"/>
                  <a:pt x="48830" y="26777"/>
                </a:cubicBezTo>
                <a:cubicBezTo>
                  <a:pt x="49590" y="25355"/>
                  <a:pt x="49801" y="23713"/>
                  <a:pt x="49788" y="22122"/>
                </a:cubicBezTo>
                <a:cubicBezTo>
                  <a:pt x="49763" y="18597"/>
                  <a:pt x="48762" y="15157"/>
                  <a:pt x="48910" y="11625"/>
                </a:cubicBezTo>
                <a:cubicBezTo>
                  <a:pt x="49058" y="8100"/>
                  <a:pt x="50083" y="4293"/>
                  <a:pt x="53017" y="2078"/>
                </a:cubicBezTo>
                <a:cubicBezTo>
                  <a:pt x="53916" y="1402"/>
                  <a:pt x="54908" y="896"/>
                  <a:pt x="55954" y="516"/>
                </a:cubicBezTo>
                <a:lnTo>
                  <a:pt x="55954" y="1"/>
                </a:lnTo>
                <a:cubicBezTo>
                  <a:pt x="55144" y="77"/>
                  <a:pt x="54342" y="263"/>
                  <a:pt x="53582" y="507"/>
                </a:cubicBezTo>
                <a:cubicBezTo>
                  <a:pt x="52147" y="972"/>
                  <a:pt x="50864" y="1731"/>
                  <a:pt x="49826" y="2829"/>
                </a:cubicBezTo>
                <a:cubicBezTo>
                  <a:pt x="47813" y="4956"/>
                  <a:pt x="46960" y="7813"/>
                  <a:pt x="45783" y="10422"/>
                </a:cubicBezTo>
                <a:cubicBezTo>
                  <a:pt x="44732" y="12747"/>
                  <a:pt x="43415" y="15014"/>
                  <a:pt x="41309" y="16533"/>
                </a:cubicBezTo>
                <a:cubicBezTo>
                  <a:pt x="40194" y="17335"/>
                  <a:pt x="38890" y="17930"/>
                  <a:pt x="37556" y="18247"/>
                </a:cubicBezTo>
                <a:cubicBezTo>
                  <a:pt x="36109" y="18589"/>
                  <a:pt x="34699" y="18374"/>
                  <a:pt x="33319" y="17867"/>
                </a:cubicBezTo>
                <a:cubicBezTo>
                  <a:pt x="31918" y="17356"/>
                  <a:pt x="30575" y="16711"/>
                  <a:pt x="29094" y="16449"/>
                </a:cubicBezTo>
                <a:cubicBezTo>
                  <a:pt x="27963" y="16246"/>
                  <a:pt x="26785" y="16272"/>
                  <a:pt x="25692" y="16652"/>
                </a:cubicBezTo>
                <a:cubicBezTo>
                  <a:pt x="23772" y="17318"/>
                  <a:pt x="22404" y="18918"/>
                  <a:pt x="21070" y="20366"/>
                </a:cubicBezTo>
                <a:cubicBezTo>
                  <a:pt x="19715" y="21839"/>
                  <a:pt x="18264" y="23291"/>
                  <a:pt x="16322" y="23936"/>
                </a:cubicBezTo>
                <a:cubicBezTo>
                  <a:pt x="13882" y="24747"/>
                  <a:pt x="11093" y="24375"/>
                  <a:pt x="8767" y="23379"/>
                </a:cubicBezTo>
                <a:cubicBezTo>
                  <a:pt x="6268" y="22303"/>
                  <a:pt x="4137" y="20518"/>
                  <a:pt x="2229" y="18610"/>
                </a:cubicBezTo>
                <a:cubicBezTo>
                  <a:pt x="1461" y="17842"/>
                  <a:pt x="727" y="17044"/>
                  <a:pt x="1" y="16238"/>
                </a:cubicBezTo>
                <a:lnTo>
                  <a:pt x="1" y="18770"/>
                </a:lnTo>
                <a:cubicBezTo>
                  <a:pt x="1271" y="20644"/>
                  <a:pt x="2647" y="22451"/>
                  <a:pt x="4154" y="24135"/>
                </a:cubicBezTo>
                <a:close/>
              </a:path>
            </a:pathLst>
          </a:custGeom>
          <a:noFill/>
          <a:ln cap="flat" cmpd="sng" w="3475">
            <a:solidFill>
              <a:schemeClr val="accent4"/>
            </a:solidFill>
            <a:prstDash val="solid"/>
            <a:miter lim="422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8" name="Google Shape;688;p31"/>
          <p:cNvSpPr txBox="1"/>
          <p:nvPr>
            <p:ph hasCustomPrompt="1" type="title"/>
          </p:nvPr>
        </p:nvSpPr>
        <p:spPr>
          <a:xfrm>
            <a:off x="2476050" y="543700"/>
            <a:ext cx="4191900" cy="790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b="1" sz="55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b="1" sz="6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b="1" sz="6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b="1" sz="6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b="1" sz="6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b="1" sz="6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b="1" sz="6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b="1" sz="6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b="1" sz="6200"/>
            </a:lvl9pPr>
          </a:lstStyle>
          <a:p>
            <a:r>
              <a:t>xx%</a:t>
            </a:r>
          </a:p>
        </p:txBody>
      </p:sp>
      <p:sp>
        <p:nvSpPr>
          <p:cNvPr id="689" name="Google Shape;689;p31"/>
          <p:cNvSpPr txBox="1"/>
          <p:nvPr>
            <p:ph idx="1" type="subTitle"/>
          </p:nvPr>
        </p:nvSpPr>
        <p:spPr>
          <a:xfrm>
            <a:off x="2476050" y="1395999"/>
            <a:ext cx="4191900" cy="424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0" name="Google Shape;690;p31"/>
          <p:cNvSpPr txBox="1"/>
          <p:nvPr>
            <p:ph hasCustomPrompt="1" idx="2" type="title"/>
          </p:nvPr>
        </p:nvSpPr>
        <p:spPr>
          <a:xfrm>
            <a:off x="2476050" y="1933195"/>
            <a:ext cx="4191900" cy="790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b="1" sz="55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b="1" sz="6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b="1" sz="6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b="1" sz="6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b="1" sz="6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b="1" sz="6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b="1" sz="6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b="1" sz="6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b="1" sz="6200"/>
            </a:lvl9pPr>
          </a:lstStyle>
          <a:p>
            <a:r>
              <a:t>xx%</a:t>
            </a:r>
          </a:p>
        </p:txBody>
      </p:sp>
      <p:sp>
        <p:nvSpPr>
          <p:cNvPr id="691" name="Google Shape;691;p31"/>
          <p:cNvSpPr txBox="1"/>
          <p:nvPr>
            <p:ph idx="3" type="subTitle"/>
          </p:nvPr>
        </p:nvSpPr>
        <p:spPr>
          <a:xfrm>
            <a:off x="2476050" y="2785494"/>
            <a:ext cx="4191900" cy="424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2" name="Google Shape;692;p31"/>
          <p:cNvSpPr txBox="1"/>
          <p:nvPr>
            <p:ph hasCustomPrompt="1" idx="4" type="title"/>
          </p:nvPr>
        </p:nvSpPr>
        <p:spPr>
          <a:xfrm>
            <a:off x="2476050" y="3322702"/>
            <a:ext cx="4191900" cy="790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b="1" sz="55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b="1" sz="6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b="1" sz="6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b="1" sz="6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b="1" sz="6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b="1" sz="6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b="1" sz="6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b="1" sz="6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b="1" sz="6200"/>
            </a:lvl9pPr>
          </a:lstStyle>
          <a:p>
            <a:r>
              <a:t>xx%</a:t>
            </a:r>
          </a:p>
        </p:txBody>
      </p:sp>
      <p:sp>
        <p:nvSpPr>
          <p:cNvPr id="693" name="Google Shape;693;p31"/>
          <p:cNvSpPr txBox="1"/>
          <p:nvPr>
            <p:ph idx="5" type="subTitle"/>
          </p:nvPr>
        </p:nvSpPr>
        <p:spPr>
          <a:xfrm>
            <a:off x="2476050" y="4175001"/>
            <a:ext cx="4191900" cy="424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umbers and text 1">
  <p:cSld name="BLANK_1_1_1_1_1_1_3">
    <p:spTree>
      <p:nvGrpSpPr>
        <p:cNvPr id="694" name="Shape 6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5" name="Google Shape;695;p32"/>
          <p:cNvSpPr/>
          <p:nvPr/>
        </p:nvSpPr>
        <p:spPr>
          <a:xfrm>
            <a:off x="2562534" y="400113"/>
            <a:ext cx="76465" cy="76465"/>
          </a:xfrm>
          <a:custGeom>
            <a:rect b="b" l="l" r="r" t="t"/>
            <a:pathLst>
              <a:path extrusionOk="0" h="427" w="427">
                <a:moveTo>
                  <a:pt x="216" y="0"/>
                </a:moveTo>
                <a:cubicBezTo>
                  <a:pt x="98" y="0"/>
                  <a:pt x="1" y="97"/>
                  <a:pt x="1" y="211"/>
                </a:cubicBezTo>
                <a:cubicBezTo>
                  <a:pt x="1" y="329"/>
                  <a:pt x="98" y="426"/>
                  <a:pt x="216" y="426"/>
                </a:cubicBezTo>
                <a:cubicBezTo>
                  <a:pt x="334" y="426"/>
                  <a:pt x="427" y="329"/>
                  <a:pt x="427" y="211"/>
                </a:cubicBezTo>
                <a:cubicBezTo>
                  <a:pt x="427" y="97"/>
                  <a:pt x="334" y="0"/>
                  <a:pt x="216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6" name="Google Shape;696;p32"/>
          <p:cNvSpPr/>
          <p:nvPr/>
        </p:nvSpPr>
        <p:spPr>
          <a:xfrm>
            <a:off x="8648398" y="147532"/>
            <a:ext cx="75749" cy="75749"/>
          </a:xfrm>
          <a:custGeom>
            <a:rect b="b" l="l" r="r" t="t"/>
            <a:pathLst>
              <a:path extrusionOk="0" h="423" w="423">
                <a:moveTo>
                  <a:pt x="212" y="0"/>
                </a:moveTo>
                <a:cubicBezTo>
                  <a:pt x="94" y="0"/>
                  <a:pt x="1" y="93"/>
                  <a:pt x="1" y="211"/>
                </a:cubicBezTo>
                <a:cubicBezTo>
                  <a:pt x="1" y="329"/>
                  <a:pt x="94" y="422"/>
                  <a:pt x="212" y="422"/>
                </a:cubicBezTo>
                <a:cubicBezTo>
                  <a:pt x="330" y="422"/>
                  <a:pt x="423" y="329"/>
                  <a:pt x="423" y="211"/>
                </a:cubicBezTo>
                <a:cubicBezTo>
                  <a:pt x="423" y="93"/>
                  <a:pt x="330" y="0"/>
                  <a:pt x="212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7" name="Google Shape;697;p32"/>
          <p:cNvSpPr/>
          <p:nvPr/>
        </p:nvSpPr>
        <p:spPr>
          <a:xfrm>
            <a:off x="8882312" y="1802199"/>
            <a:ext cx="76465" cy="76465"/>
          </a:xfrm>
          <a:custGeom>
            <a:rect b="b" l="l" r="r" t="t"/>
            <a:pathLst>
              <a:path extrusionOk="0" h="427" w="427">
                <a:moveTo>
                  <a:pt x="211" y="0"/>
                </a:moveTo>
                <a:cubicBezTo>
                  <a:pt x="97" y="0"/>
                  <a:pt x="0" y="97"/>
                  <a:pt x="0" y="216"/>
                </a:cubicBezTo>
                <a:cubicBezTo>
                  <a:pt x="0" y="329"/>
                  <a:pt x="97" y="427"/>
                  <a:pt x="211" y="427"/>
                </a:cubicBezTo>
                <a:cubicBezTo>
                  <a:pt x="329" y="427"/>
                  <a:pt x="427" y="329"/>
                  <a:pt x="427" y="216"/>
                </a:cubicBezTo>
                <a:cubicBezTo>
                  <a:pt x="427" y="97"/>
                  <a:pt x="329" y="0"/>
                  <a:pt x="211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8" name="Google Shape;698;p32"/>
          <p:cNvSpPr/>
          <p:nvPr/>
        </p:nvSpPr>
        <p:spPr>
          <a:xfrm>
            <a:off x="541909" y="299301"/>
            <a:ext cx="75749" cy="76465"/>
          </a:xfrm>
          <a:custGeom>
            <a:rect b="b" l="l" r="r" t="t"/>
            <a:pathLst>
              <a:path extrusionOk="0" h="427" w="423">
                <a:moveTo>
                  <a:pt x="212" y="0"/>
                </a:moveTo>
                <a:cubicBezTo>
                  <a:pt x="94" y="0"/>
                  <a:pt x="1" y="97"/>
                  <a:pt x="1" y="215"/>
                </a:cubicBezTo>
                <a:cubicBezTo>
                  <a:pt x="1" y="329"/>
                  <a:pt x="94" y="426"/>
                  <a:pt x="212" y="426"/>
                </a:cubicBezTo>
                <a:cubicBezTo>
                  <a:pt x="330" y="426"/>
                  <a:pt x="423" y="329"/>
                  <a:pt x="423" y="215"/>
                </a:cubicBezTo>
                <a:cubicBezTo>
                  <a:pt x="423" y="97"/>
                  <a:pt x="330" y="0"/>
                  <a:pt x="212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9" name="Google Shape;699;p32"/>
          <p:cNvSpPr/>
          <p:nvPr/>
        </p:nvSpPr>
        <p:spPr>
          <a:xfrm>
            <a:off x="8729912" y="1296076"/>
            <a:ext cx="76465" cy="76465"/>
          </a:xfrm>
          <a:custGeom>
            <a:rect b="b" l="l" r="r" t="t"/>
            <a:pathLst>
              <a:path extrusionOk="0" h="427" w="427">
                <a:moveTo>
                  <a:pt x="211" y="0"/>
                </a:moveTo>
                <a:cubicBezTo>
                  <a:pt x="97" y="0"/>
                  <a:pt x="0" y="97"/>
                  <a:pt x="0" y="215"/>
                </a:cubicBezTo>
                <a:cubicBezTo>
                  <a:pt x="0" y="329"/>
                  <a:pt x="97" y="427"/>
                  <a:pt x="211" y="427"/>
                </a:cubicBezTo>
                <a:cubicBezTo>
                  <a:pt x="329" y="427"/>
                  <a:pt x="427" y="329"/>
                  <a:pt x="427" y="215"/>
                </a:cubicBezTo>
                <a:cubicBezTo>
                  <a:pt x="427" y="97"/>
                  <a:pt x="329" y="0"/>
                  <a:pt x="211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0" name="Google Shape;700;p32"/>
          <p:cNvSpPr/>
          <p:nvPr/>
        </p:nvSpPr>
        <p:spPr>
          <a:xfrm>
            <a:off x="8518300" y="2572464"/>
            <a:ext cx="75749" cy="75749"/>
          </a:xfrm>
          <a:custGeom>
            <a:rect b="b" l="l" r="r" t="t"/>
            <a:pathLst>
              <a:path extrusionOk="0" h="423" w="423">
                <a:moveTo>
                  <a:pt x="211" y="0"/>
                </a:moveTo>
                <a:cubicBezTo>
                  <a:pt x="93" y="0"/>
                  <a:pt x="0" y="93"/>
                  <a:pt x="0" y="211"/>
                </a:cubicBezTo>
                <a:cubicBezTo>
                  <a:pt x="0" y="330"/>
                  <a:pt x="93" y="422"/>
                  <a:pt x="211" y="422"/>
                </a:cubicBezTo>
                <a:cubicBezTo>
                  <a:pt x="330" y="422"/>
                  <a:pt x="422" y="330"/>
                  <a:pt x="422" y="211"/>
                </a:cubicBezTo>
                <a:cubicBezTo>
                  <a:pt x="422" y="93"/>
                  <a:pt x="330" y="0"/>
                  <a:pt x="211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1" name="Google Shape;701;p32"/>
          <p:cNvSpPr/>
          <p:nvPr/>
        </p:nvSpPr>
        <p:spPr>
          <a:xfrm>
            <a:off x="541899" y="1725999"/>
            <a:ext cx="75749" cy="76465"/>
          </a:xfrm>
          <a:custGeom>
            <a:rect b="b" l="l" r="r" t="t"/>
            <a:pathLst>
              <a:path extrusionOk="0" h="427" w="423">
                <a:moveTo>
                  <a:pt x="211" y="0"/>
                </a:moveTo>
                <a:cubicBezTo>
                  <a:pt x="93" y="0"/>
                  <a:pt x="0" y="97"/>
                  <a:pt x="0" y="211"/>
                </a:cubicBezTo>
                <a:cubicBezTo>
                  <a:pt x="0" y="330"/>
                  <a:pt x="93" y="427"/>
                  <a:pt x="211" y="427"/>
                </a:cubicBezTo>
                <a:cubicBezTo>
                  <a:pt x="329" y="427"/>
                  <a:pt x="422" y="330"/>
                  <a:pt x="422" y="211"/>
                </a:cubicBezTo>
                <a:cubicBezTo>
                  <a:pt x="422" y="97"/>
                  <a:pt x="329" y="0"/>
                  <a:pt x="211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2" name="Google Shape;702;p32"/>
          <p:cNvSpPr/>
          <p:nvPr/>
        </p:nvSpPr>
        <p:spPr>
          <a:xfrm>
            <a:off x="5285004" y="299581"/>
            <a:ext cx="75749" cy="76465"/>
          </a:xfrm>
          <a:custGeom>
            <a:rect b="b" l="l" r="r" t="t"/>
            <a:pathLst>
              <a:path extrusionOk="0" h="427" w="423">
                <a:moveTo>
                  <a:pt x="211" y="1"/>
                </a:moveTo>
                <a:cubicBezTo>
                  <a:pt x="93" y="1"/>
                  <a:pt x="0" y="98"/>
                  <a:pt x="0" y="212"/>
                </a:cubicBezTo>
                <a:cubicBezTo>
                  <a:pt x="0" y="330"/>
                  <a:pt x="93" y="427"/>
                  <a:pt x="211" y="427"/>
                </a:cubicBezTo>
                <a:cubicBezTo>
                  <a:pt x="330" y="427"/>
                  <a:pt x="422" y="330"/>
                  <a:pt x="422" y="212"/>
                </a:cubicBezTo>
                <a:cubicBezTo>
                  <a:pt x="422" y="98"/>
                  <a:pt x="330" y="1"/>
                  <a:pt x="211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3" name="Google Shape;703;p32"/>
          <p:cNvSpPr/>
          <p:nvPr/>
        </p:nvSpPr>
        <p:spPr>
          <a:xfrm>
            <a:off x="4422891" y="363115"/>
            <a:ext cx="76465" cy="76465"/>
          </a:xfrm>
          <a:custGeom>
            <a:rect b="b" l="l" r="r" t="t"/>
            <a:pathLst>
              <a:path extrusionOk="0" h="427" w="427">
                <a:moveTo>
                  <a:pt x="215" y="0"/>
                </a:moveTo>
                <a:cubicBezTo>
                  <a:pt x="97" y="0"/>
                  <a:pt x="0" y="97"/>
                  <a:pt x="0" y="216"/>
                </a:cubicBezTo>
                <a:cubicBezTo>
                  <a:pt x="0" y="330"/>
                  <a:pt x="97" y="427"/>
                  <a:pt x="215" y="427"/>
                </a:cubicBezTo>
                <a:cubicBezTo>
                  <a:pt x="329" y="427"/>
                  <a:pt x="427" y="330"/>
                  <a:pt x="427" y="216"/>
                </a:cubicBezTo>
                <a:cubicBezTo>
                  <a:pt x="427" y="97"/>
                  <a:pt x="329" y="0"/>
                  <a:pt x="215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4" name="Google Shape;704;p32"/>
          <p:cNvSpPr/>
          <p:nvPr/>
        </p:nvSpPr>
        <p:spPr>
          <a:xfrm>
            <a:off x="6772157" y="108765"/>
            <a:ext cx="76465" cy="76465"/>
          </a:xfrm>
          <a:custGeom>
            <a:rect b="b" l="l" r="r" t="t"/>
            <a:pathLst>
              <a:path extrusionOk="0" h="427" w="427">
                <a:moveTo>
                  <a:pt x="216" y="1"/>
                </a:moveTo>
                <a:cubicBezTo>
                  <a:pt x="97" y="1"/>
                  <a:pt x="0" y="98"/>
                  <a:pt x="0" y="216"/>
                </a:cubicBezTo>
                <a:cubicBezTo>
                  <a:pt x="0" y="334"/>
                  <a:pt x="97" y="427"/>
                  <a:pt x="216" y="427"/>
                </a:cubicBezTo>
                <a:cubicBezTo>
                  <a:pt x="334" y="427"/>
                  <a:pt x="427" y="334"/>
                  <a:pt x="427" y="216"/>
                </a:cubicBezTo>
                <a:cubicBezTo>
                  <a:pt x="427" y="98"/>
                  <a:pt x="334" y="1"/>
                  <a:pt x="216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5" name="Google Shape;705;p32"/>
          <p:cNvSpPr/>
          <p:nvPr/>
        </p:nvSpPr>
        <p:spPr>
          <a:xfrm>
            <a:off x="249723" y="817752"/>
            <a:ext cx="76465" cy="76644"/>
          </a:xfrm>
          <a:custGeom>
            <a:rect b="b" l="l" r="r" t="t"/>
            <a:pathLst>
              <a:path extrusionOk="0" h="428" w="427">
                <a:moveTo>
                  <a:pt x="216" y="1"/>
                </a:moveTo>
                <a:cubicBezTo>
                  <a:pt x="97" y="1"/>
                  <a:pt x="0" y="94"/>
                  <a:pt x="0" y="212"/>
                </a:cubicBezTo>
                <a:cubicBezTo>
                  <a:pt x="0" y="330"/>
                  <a:pt x="97" y="427"/>
                  <a:pt x="216" y="427"/>
                </a:cubicBezTo>
                <a:cubicBezTo>
                  <a:pt x="334" y="427"/>
                  <a:pt x="427" y="330"/>
                  <a:pt x="427" y="212"/>
                </a:cubicBezTo>
                <a:cubicBezTo>
                  <a:pt x="427" y="94"/>
                  <a:pt x="334" y="1"/>
                  <a:pt x="216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6" name="Google Shape;706;p32"/>
          <p:cNvSpPr/>
          <p:nvPr/>
        </p:nvSpPr>
        <p:spPr>
          <a:xfrm flipH="1" rot="763078">
            <a:off x="4583017" y="-625124"/>
            <a:ext cx="5021366" cy="3128148"/>
          </a:xfrm>
          <a:custGeom>
            <a:rect b="b" l="l" r="r" t="t"/>
            <a:pathLst>
              <a:path extrusionOk="0" fill="none" h="11815" w="13165">
                <a:moveTo>
                  <a:pt x="7779" y="0"/>
                </a:moveTo>
                <a:cubicBezTo>
                  <a:pt x="7767" y="68"/>
                  <a:pt x="7754" y="136"/>
                  <a:pt x="7746" y="203"/>
                </a:cubicBezTo>
                <a:cubicBezTo>
                  <a:pt x="7644" y="752"/>
                  <a:pt x="7522" y="1300"/>
                  <a:pt x="7353" y="1832"/>
                </a:cubicBezTo>
                <a:cubicBezTo>
                  <a:pt x="7193" y="2335"/>
                  <a:pt x="6990" y="2837"/>
                  <a:pt x="6682" y="3267"/>
                </a:cubicBezTo>
                <a:cubicBezTo>
                  <a:pt x="6416" y="3639"/>
                  <a:pt x="6066" y="3955"/>
                  <a:pt x="5618" y="4082"/>
                </a:cubicBezTo>
                <a:cubicBezTo>
                  <a:pt x="5407" y="4141"/>
                  <a:pt x="5184" y="4158"/>
                  <a:pt x="4964" y="4133"/>
                </a:cubicBezTo>
                <a:cubicBezTo>
                  <a:pt x="4808" y="4111"/>
                  <a:pt x="4652" y="4069"/>
                  <a:pt x="4521" y="3972"/>
                </a:cubicBezTo>
                <a:cubicBezTo>
                  <a:pt x="4272" y="3786"/>
                  <a:pt x="4209" y="3470"/>
                  <a:pt x="4226" y="3174"/>
                </a:cubicBezTo>
                <a:cubicBezTo>
                  <a:pt x="4247" y="2769"/>
                  <a:pt x="4382" y="2373"/>
                  <a:pt x="4534" y="2001"/>
                </a:cubicBezTo>
                <a:cubicBezTo>
                  <a:pt x="4711" y="1549"/>
                  <a:pt x="4930" y="1119"/>
                  <a:pt x="5162" y="693"/>
                </a:cubicBezTo>
                <a:cubicBezTo>
                  <a:pt x="5289" y="461"/>
                  <a:pt x="5424" y="228"/>
                  <a:pt x="5559" y="0"/>
                </a:cubicBezTo>
                <a:lnTo>
                  <a:pt x="3318" y="0"/>
                </a:lnTo>
                <a:cubicBezTo>
                  <a:pt x="2812" y="655"/>
                  <a:pt x="2356" y="1347"/>
                  <a:pt x="1942" y="2060"/>
                </a:cubicBezTo>
                <a:cubicBezTo>
                  <a:pt x="1554" y="2735"/>
                  <a:pt x="1203" y="3436"/>
                  <a:pt x="895" y="4149"/>
                </a:cubicBezTo>
                <a:cubicBezTo>
                  <a:pt x="773" y="4428"/>
                  <a:pt x="655" y="4711"/>
                  <a:pt x="562" y="4998"/>
                </a:cubicBezTo>
                <a:cubicBezTo>
                  <a:pt x="499" y="5205"/>
                  <a:pt x="440" y="5411"/>
                  <a:pt x="389" y="5622"/>
                </a:cubicBezTo>
                <a:cubicBezTo>
                  <a:pt x="140" y="6597"/>
                  <a:pt x="1" y="7623"/>
                  <a:pt x="55" y="8632"/>
                </a:cubicBezTo>
                <a:cubicBezTo>
                  <a:pt x="102" y="9548"/>
                  <a:pt x="326" y="10561"/>
                  <a:pt x="1035" y="11202"/>
                </a:cubicBezTo>
                <a:cubicBezTo>
                  <a:pt x="1377" y="11510"/>
                  <a:pt x="1811" y="11704"/>
                  <a:pt x="2267" y="11764"/>
                </a:cubicBezTo>
                <a:cubicBezTo>
                  <a:pt x="2698" y="11814"/>
                  <a:pt x="3137" y="11755"/>
                  <a:pt x="3550" y="11620"/>
                </a:cubicBezTo>
                <a:cubicBezTo>
                  <a:pt x="4525" y="11308"/>
                  <a:pt x="5378" y="10654"/>
                  <a:pt x="6125" y="9970"/>
                </a:cubicBezTo>
                <a:cubicBezTo>
                  <a:pt x="6982" y="9185"/>
                  <a:pt x="7741" y="8298"/>
                  <a:pt x="8446" y="7378"/>
                </a:cubicBezTo>
                <a:cubicBezTo>
                  <a:pt x="9058" y="6581"/>
                  <a:pt x="9632" y="5749"/>
                  <a:pt x="10172" y="4896"/>
                </a:cubicBezTo>
                <a:cubicBezTo>
                  <a:pt x="10924" y="3715"/>
                  <a:pt x="11688" y="2537"/>
                  <a:pt x="12405" y="1334"/>
                </a:cubicBezTo>
                <a:cubicBezTo>
                  <a:pt x="12667" y="895"/>
                  <a:pt x="12920" y="452"/>
                  <a:pt x="13165" y="0"/>
                </a:cubicBezTo>
                <a:close/>
              </a:path>
            </a:pathLst>
          </a:custGeom>
          <a:noFill/>
          <a:ln cap="flat" cmpd="sng" w="3475">
            <a:solidFill>
              <a:schemeClr val="accent4"/>
            </a:solidFill>
            <a:prstDash val="solid"/>
            <a:miter lim="422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7" name="Google Shape;707;p32"/>
          <p:cNvSpPr/>
          <p:nvPr/>
        </p:nvSpPr>
        <p:spPr>
          <a:xfrm>
            <a:off x="2177601" y="150053"/>
            <a:ext cx="1951963" cy="339167"/>
          </a:xfrm>
          <a:custGeom>
            <a:rect b="b" l="l" r="r" t="t"/>
            <a:pathLst>
              <a:path extrusionOk="0" h="2888" w="16622">
                <a:moveTo>
                  <a:pt x="13304" y="0"/>
                </a:moveTo>
                <a:cubicBezTo>
                  <a:pt x="12335" y="0"/>
                  <a:pt x="11430" y="1520"/>
                  <a:pt x="11430" y="1520"/>
                </a:cubicBezTo>
                <a:cubicBezTo>
                  <a:pt x="11430" y="1520"/>
                  <a:pt x="10159" y="176"/>
                  <a:pt x="8956" y="176"/>
                </a:cubicBezTo>
                <a:cubicBezTo>
                  <a:pt x="8303" y="176"/>
                  <a:pt x="7671" y="572"/>
                  <a:pt x="7273" y="1794"/>
                </a:cubicBezTo>
                <a:cubicBezTo>
                  <a:pt x="7273" y="1794"/>
                  <a:pt x="6593" y="940"/>
                  <a:pt x="5626" y="940"/>
                </a:cubicBezTo>
                <a:cubicBezTo>
                  <a:pt x="5495" y="940"/>
                  <a:pt x="5358" y="956"/>
                  <a:pt x="5217" y="992"/>
                </a:cubicBezTo>
                <a:cubicBezTo>
                  <a:pt x="3976" y="1304"/>
                  <a:pt x="4348" y="2115"/>
                  <a:pt x="4306" y="2410"/>
                </a:cubicBezTo>
                <a:lnTo>
                  <a:pt x="1" y="2887"/>
                </a:lnTo>
                <a:lnTo>
                  <a:pt x="16622" y="2739"/>
                </a:lnTo>
                <a:lnTo>
                  <a:pt x="13418" y="2360"/>
                </a:lnTo>
                <a:cubicBezTo>
                  <a:pt x="13418" y="2360"/>
                  <a:pt x="15313" y="1802"/>
                  <a:pt x="14110" y="418"/>
                </a:cubicBezTo>
                <a:cubicBezTo>
                  <a:pt x="13849" y="118"/>
                  <a:pt x="13574" y="0"/>
                  <a:pt x="13304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8" name="Google Shape;708;p32"/>
          <p:cNvSpPr/>
          <p:nvPr/>
        </p:nvSpPr>
        <p:spPr>
          <a:xfrm>
            <a:off x="-701025" y="1899450"/>
            <a:ext cx="1952005" cy="339174"/>
          </a:xfrm>
          <a:custGeom>
            <a:rect b="b" l="l" r="r" t="t"/>
            <a:pathLst>
              <a:path extrusionOk="0" h="2888" w="16622">
                <a:moveTo>
                  <a:pt x="13304" y="0"/>
                </a:moveTo>
                <a:cubicBezTo>
                  <a:pt x="12335" y="0"/>
                  <a:pt x="11430" y="1520"/>
                  <a:pt x="11430" y="1520"/>
                </a:cubicBezTo>
                <a:cubicBezTo>
                  <a:pt x="11430" y="1520"/>
                  <a:pt x="10159" y="176"/>
                  <a:pt x="8956" y="176"/>
                </a:cubicBezTo>
                <a:cubicBezTo>
                  <a:pt x="8303" y="176"/>
                  <a:pt x="7671" y="572"/>
                  <a:pt x="7273" y="1794"/>
                </a:cubicBezTo>
                <a:cubicBezTo>
                  <a:pt x="7273" y="1794"/>
                  <a:pt x="6593" y="940"/>
                  <a:pt x="5626" y="940"/>
                </a:cubicBezTo>
                <a:cubicBezTo>
                  <a:pt x="5495" y="940"/>
                  <a:pt x="5358" y="956"/>
                  <a:pt x="5217" y="992"/>
                </a:cubicBezTo>
                <a:cubicBezTo>
                  <a:pt x="3976" y="1304"/>
                  <a:pt x="4348" y="2115"/>
                  <a:pt x="4306" y="2410"/>
                </a:cubicBezTo>
                <a:lnTo>
                  <a:pt x="1" y="2887"/>
                </a:lnTo>
                <a:lnTo>
                  <a:pt x="16622" y="2739"/>
                </a:lnTo>
                <a:lnTo>
                  <a:pt x="13418" y="2360"/>
                </a:lnTo>
                <a:cubicBezTo>
                  <a:pt x="13418" y="2360"/>
                  <a:pt x="15313" y="1802"/>
                  <a:pt x="14110" y="418"/>
                </a:cubicBezTo>
                <a:cubicBezTo>
                  <a:pt x="13849" y="118"/>
                  <a:pt x="13574" y="0"/>
                  <a:pt x="13304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9" name="Google Shape;709;p32"/>
          <p:cNvSpPr/>
          <p:nvPr/>
        </p:nvSpPr>
        <p:spPr>
          <a:xfrm>
            <a:off x="7034224" y="339462"/>
            <a:ext cx="2250702" cy="391064"/>
          </a:xfrm>
          <a:custGeom>
            <a:rect b="b" l="l" r="r" t="t"/>
            <a:pathLst>
              <a:path extrusionOk="0" h="2888" w="16622">
                <a:moveTo>
                  <a:pt x="13304" y="0"/>
                </a:moveTo>
                <a:cubicBezTo>
                  <a:pt x="12335" y="0"/>
                  <a:pt x="11430" y="1520"/>
                  <a:pt x="11430" y="1520"/>
                </a:cubicBezTo>
                <a:cubicBezTo>
                  <a:pt x="11430" y="1520"/>
                  <a:pt x="10159" y="176"/>
                  <a:pt x="8956" y="176"/>
                </a:cubicBezTo>
                <a:cubicBezTo>
                  <a:pt x="8303" y="176"/>
                  <a:pt x="7671" y="572"/>
                  <a:pt x="7273" y="1794"/>
                </a:cubicBezTo>
                <a:cubicBezTo>
                  <a:pt x="7273" y="1794"/>
                  <a:pt x="6593" y="940"/>
                  <a:pt x="5626" y="940"/>
                </a:cubicBezTo>
                <a:cubicBezTo>
                  <a:pt x="5495" y="940"/>
                  <a:pt x="5358" y="956"/>
                  <a:pt x="5217" y="992"/>
                </a:cubicBezTo>
                <a:cubicBezTo>
                  <a:pt x="3976" y="1304"/>
                  <a:pt x="4348" y="2115"/>
                  <a:pt x="4306" y="2410"/>
                </a:cubicBezTo>
                <a:lnTo>
                  <a:pt x="1" y="2887"/>
                </a:lnTo>
                <a:lnTo>
                  <a:pt x="16622" y="2739"/>
                </a:lnTo>
                <a:lnTo>
                  <a:pt x="13418" y="2360"/>
                </a:lnTo>
                <a:cubicBezTo>
                  <a:pt x="13418" y="2360"/>
                  <a:pt x="15313" y="1802"/>
                  <a:pt x="14110" y="418"/>
                </a:cubicBezTo>
                <a:cubicBezTo>
                  <a:pt x="13849" y="118"/>
                  <a:pt x="13574" y="0"/>
                  <a:pt x="13304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0" name="Google Shape;710;p32"/>
          <p:cNvSpPr/>
          <p:nvPr/>
        </p:nvSpPr>
        <p:spPr>
          <a:xfrm rot="-8325634">
            <a:off x="-1316669" y="487529"/>
            <a:ext cx="7834846" cy="7238958"/>
          </a:xfrm>
          <a:custGeom>
            <a:rect b="b" l="l" r="r" t="t"/>
            <a:pathLst>
              <a:path extrusionOk="0" fill="none" h="31766" w="55955">
                <a:moveTo>
                  <a:pt x="4154" y="24135"/>
                </a:moveTo>
                <a:cubicBezTo>
                  <a:pt x="6024" y="26228"/>
                  <a:pt x="8134" y="28229"/>
                  <a:pt x="10624" y="29567"/>
                </a:cubicBezTo>
                <a:cubicBezTo>
                  <a:pt x="12823" y="30749"/>
                  <a:pt x="15385" y="31302"/>
                  <a:pt x="17778" y="30365"/>
                </a:cubicBezTo>
                <a:cubicBezTo>
                  <a:pt x="19150" y="29829"/>
                  <a:pt x="20323" y="28887"/>
                  <a:pt x="21302" y="27798"/>
                </a:cubicBezTo>
                <a:cubicBezTo>
                  <a:pt x="22299" y="26697"/>
                  <a:pt x="23100" y="25304"/>
                  <a:pt x="24388" y="24502"/>
                </a:cubicBezTo>
                <a:cubicBezTo>
                  <a:pt x="25869" y="23582"/>
                  <a:pt x="27574" y="23894"/>
                  <a:pt x="29060" y="24637"/>
                </a:cubicBezTo>
                <a:cubicBezTo>
                  <a:pt x="30807" y="25511"/>
                  <a:pt x="32272" y="26845"/>
                  <a:pt x="33880" y="27938"/>
                </a:cubicBezTo>
                <a:cubicBezTo>
                  <a:pt x="36970" y="30035"/>
                  <a:pt x="40785" y="31766"/>
                  <a:pt x="44516" y="30343"/>
                </a:cubicBezTo>
                <a:cubicBezTo>
                  <a:pt x="46272" y="29677"/>
                  <a:pt x="47935" y="28457"/>
                  <a:pt x="48830" y="26777"/>
                </a:cubicBezTo>
                <a:cubicBezTo>
                  <a:pt x="49590" y="25355"/>
                  <a:pt x="49801" y="23713"/>
                  <a:pt x="49788" y="22122"/>
                </a:cubicBezTo>
                <a:cubicBezTo>
                  <a:pt x="49763" y="18597"/>
                  <a:pt x="48762" y="15157"/>
                  <a:pt x="48910" y="11625"/>
                </a:cubicBezTo>
                <a:cubicBezTo>
                  <a:pt x="49058" y="8100"/>
                  <a:pt x="50083" y="4293"/>
                  <a:pt x="53017" y="2078"/>
                </a:cubicBezTo>
                <a:cubicBezTo>
                  <a:pt x="53916" y="1402"/>
                  <a:pt x="54908" y="896"/>
                  <a:pt x="55954" y="516"/>
                </a:cubicBezTo>
                <a:lnTo>
                  <a:pt x="55954" y="1"/>
                </a:lnTo>
                <a:cubicBezTo>
                  <a:pt x="55144" y="77"/>
                  <a:pt x="54342" y="263"/>
                  <a:pt x="53582" y="507"/>
                </a:cubicBezTo>
                <a:cubicBezTo>
                  <a:pt x="52147" y="972"/>
                  <a:pt x="50864" y="1731"/>
                  <a:pt x="49826" y="2829"/>
                </a:cubicBezTo>
                <a:cubicBezTo>
                  <a:pt x="47813" y="4956"/>
                  <a:pt x="46960" y="7813"/>
                  <a:pt x="45783" y="10422"/>
                </a:cubicBezTo>
                <a:cubicBezTo>
                  <a:pt x="44732" y="12747"/>
                  <a:pt x="43415" y="15014"/>
                  <a:pt x="41309" y="16533"/>
                </a:cubicBezTo>
                <a:cubicBezTo>
                  <a:pt x="40194" y="17335"/>
                  <a:pt x="38890" y="17930"/>
                  <a:pt x="37556" y="18247"/>
                </a:cubicBezTo>
                <a:cubicBezTo>
                  <a:pt x="36109" y="18589"/>
                  <a:pt x="34699" y="18374"/>
                  <a:pt x="33319" y="17867"/>
                </a:cubicBezTo>
                <a:cubicBezTo>
                  <a:pt x="31918" y="17356"/>
                  <a:pt x="30575" y="16711"/>
                  <a:pt x="29094" y="16449"/>
                </a:cubicBezTo>
                <a:cubicBezTo>
                  <a:pt x="27963" y="16246"/>
                  <a:pt x="26785" y="16272"/>
                  <a:pt x="25692" y="16652"/>
                </a:cubicBezTo>
                <a:cubicBezTo>
                  <a:pt x="23772" y="17318"/>
                  <a:pt x="22404" y="18918"/>
                  <a:pt x="21070" y="20366"/>
                </a:cubicBezTo>
                <a:cubicBezTo>
                  <a:pt x="19715" y="21839"/>
                  <a:pt x="18264" y="23291"/>
                  <a:pt x="16322" y="23936"/>
                </a:cubicBezTo>
                <a:cubicBezTo>
                  <a:pt x="13882" y="24747"/>
                  <a:pt x="11093" y="24375"/>
                  <a:pt x="8767" y="23379"/>
                </a:cubicBezTo>
                <a:cubicBezTo>
                  <a:pt x="6268" y="22303"/>
                  <a:pt x="4137" y="20518"/>
                  <a:pt x="2229" y="18610"/>
                </a:cubicBezTo>
                <a:cubicBezTo>
                  <a:pt x="1461" y="17842"/>
                  <a:pt x="727" y="17044"/>
                  <a:pt x="1" y="16238"/>
                </a:cubicBezTo>
                <a:lnTo>
                  <a:pt x="1" y="18770"/>
                </a:lnTo>
                <a:cubicBezTo>
                  <a:pt x="1271" y="20644"/>
                  <a:pt x="2647" y="22451"/>
                  <a:pt x="4154" y="24135"/>
                </a:cubicBezTo>
                <a:close/>
              </a:path>
            </a:pathLst>
          </a:custGeom>
          <a:noFill/>
          <a:ln cap="flat" cmpd="sng" w="3475">
            <a:solidFill>
              <a:schemeClr val="accent4"/>
            </a:solidFill>
            <a:prstDash val="solid"/>
            <a:miter lim="422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1" name="Google Shape;711;p32"/>
          <p:cNvSpPr txBox="1"/>
          <p:nvPr>
            <p:ph hasCustomPrompt="1" type="title"/>
          </p:nvPr>
        </p:nvSpPr>
        <p:spPr>
          <a:xfrm>
            <a:off x="1236575" y="2335369"/>
            <a:ext cx="1452600" cy="552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b="1" sz="40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b="1" sz="6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b="1" sz="6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b="1" sz="6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b="1" sz="6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b="1" sz="6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b="1" sz="6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b="1" sz="6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b="1" sz="6200"/>
            </a:lvl9pPr>
          </a:lstStyle>
          <a:p>
            <a:r>
              <a:t>xx%</a:t>
            </a:r>
          </a:p>
        </p:txBody>
      </p:sp>
      <p:sp>
        <p:nvSpPr>
          <p:cNvPr id="712" name="Google Shape;712;p32"/>
          <p:cNvSpPr txBox="1"/>
          <p:nvPr>
            <p:ph idx="1" type="subTitle"/>
          </p:nvPr>
        </p:nvSpPr>
        <p:spPr>
          <a:xfrm>
            <a:off x="895475" y="3565002"/>
            <a:ext cx="2134800" cy="424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3" name="Google Shape;713;p32"/>
          <p:cNvSpPr txBox="1"/>
          <p:nvPr>
            <p:ph hasCustomPrompt="1" idx="2" type="title"/>
          </p:nvPr>
        </p:nvSpPr>
        <p:spPr>
          <a:xfrm>
            <a:off x="3845775" y="2335351"/>
            <a:ext cx="1452600" cy="552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b="1" sz="40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b="1" sz="6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b="1" sz="6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b="1" sz="6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b="1" sz="6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b="1" sz="6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b="1" sz="6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b="1" sz="6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b="1" sz="6200"/>
            </a:lvl9pPr>
          </a:lstStyle>
          <a:p>
            <a:r>
              <a:t>xx%</a:t>
            </a:r>
          </a:p>
        </p:txBody>
      </p:sp>
      <p:sp>
        <p:nvSpPr>
          <p:cNvPr id="714" name="Google Shape;714;p32"/>
          <p:cNvSpPr txBox="1"/>
          <p:nvPr>
            <p:ph idx="3" type="subTitle"/>
          </p:nvPr>
        </p:nvSpPr>
        <p:spPr>
          <a:xfrm>
            <a:off x="3504675" y="3565002"/>
            <a:ext cx="2134800" cy="493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5" name="Google Shape;715;p32"/>
          <p:cNvSpPr txBox="1"/>
          <p:nvPr>
            <p:ph hasCustomPrompt="1" idx="4" type="title"/>
          </p:nvPr>
        </p:nvSpPr>
        <p:spPr>
          <a:xfrm>
            <a:off x="6454900" y="2335351"/>
            <a:ext cx="1452600" cy="552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b="1" sz="40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b="1" sz="6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b="1" sz="6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b="1" sz="6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b="1" sz="6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b="1" sz="6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b="1" sz="6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b="1" sz="6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b="1" sz="6200"/>
            </a:lvl9pPr>
          </a:lstStyle>
          <a:p>
            <a:r>
              <a:t>xx%</a:t>
            </a:r>
          </a:p>
        </p:txBody>
      </p:sp>
      <p:sp>
        <p:nvSpPr>
          <p:cNvPr id="716" name="Google Shape;716;p32"/>
          <p:cNvSpPr txBox="1"/>
          <p:nvPr>
            <p:ph idx="5" type="subTitle"/>
          </p:nvPr>
        </p:nvSpPr>
        <p:spPr>
          <a:xfrm>
            <a:off x="6113875" y="3565002"/>
            <a:ext cx="2134800" cy="424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7" name="Google Shape;717;p32"/>
          <p:cNvSpPr txBox="1"/>
          <p:nvPr>
            <p:ph idx="6" type="subTitle"/>
          </p:nvPr>
        </p:nvSpPr>
        <p:spPr>
          <a:xfrm>
            <a:off x="998525" y="3022802"/>
            <a:ext cx="1928700" cy="424800"/>
          </a:xfrm>
          <a:prstGeom prst="rect">
            <a:avLst/>
          </a:prstGeom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200">
                <a:solidFill>
                  <a:schemeClr val="dk2"/>
                </a:solidFill>
                <a:latin typeface="Lobster Two"/>
                <a:ea typeface="Lobster Two"/>
                <a:cs typeface="Lobster Two"/>
                <a:sym typeface="Lobster Two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/>
        </p:txBody>
      </p:sp>
      <p:sp>
        <p:nvSpPr>
          <p:cNvPr id="718" name="Google Shape;718;p32"/>
          <p:cNvSpPr txBox="1"/>
          <p:nvPr>
            <p:ph idx="7" type="subTitle"/>
          </p:nvPr>
        </p:nvSpPr>
        <p:spPr>
          <a:xfrm>
            <a:off x="3607500" y="3022802"/>
            <a:ext cx="1928700" cy="424800"/>
          </a:xfrm>
          <a:prstGeom prst="rect">
            <a:avLst/>
          </a:prstGeom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200">
                <a:solidFill>
                  <a:schemeClr val="dk2"/>
                </a:solidFill>
                <a:latin typeface="Lobster Two"/>
                <a:ea typeface="Lobster Two"/>
                <a:cs typeface="Lobster Two"/>
                <a:sym typeface="Lobster Two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/>
        </p:txBody>
      </p:sp>
      <p:sp>
        <p:nvSpPr>
          <p:cNvPr id="719" name="Google Shape;719;p32"/>
          <p:cNvSpPr txBox="1"/>
          <p:nvPr>
            <p:ph idx="8" type="subTitle"/>
          </p:nvPr>
        </p:nvSpPr>
        <p:spPr>
          <a:xfrm>
            <a:off x="6175675" y="3022802"/>
            <a:ext cx="2010900" cy="424800"/>
          </a:xfrm>
          <a:prstGeom prst="rect">
            <a:avLst/>
          </a:prstGeom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200">
                <a:solidFill>
                  <a:schemeClr val="dk2"/>
                </a:solidFill>
                <a:latin typeface="Lobster Two"/>
                <a:ea typeface="Lobster Two"/>
                <a:cs typeface="Lobster Two"/>
                <a:sym typeface="Lobster Two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/>
        </p:txBody>
      </p:sp>
      <p:sp>
        <p:nvSpPr>
          <p:cNvPr id="720" name="Google Shape;720;p32"/>
          <p:cNvSpPr/>
          <p:nvPr/>
        </p:nvSpPr>
        <p:spPr>
          <a:xfrm flipH="1">
            <a:off x="-943732" y="-1112874"/>
            <a:ext cx="2227709" cy="2228159"/>
          </a:xfrm>
          <a:custGeom>
            <a:rect b="b" l="l" r="r" t="t"/>
            <a:pathLst>
              <a:path extrusionOk="0" h="19783" w="19779">
                <a:moveTo>
                  <a:pt x="9889" y="1"/>
                </a:moveTo>
                <a:cubicBezTo>
                  <a:pt x="8100" y="1"/>
                  <a:pt x="6424" y="473"/>
                  <a:pt x="4976" y="1305"/>
                </a:cubicBezTo>
                <a:cubicBezTo>
                  <a:pt x="4660" y="1486"/>
                  <a:pt x="4352" y="1685"/>
                  <a:pt x="4056" y="1900"/>
                </a:cubicBezTo>
                <a:cubicBezTo>
                  <a:pt x="3871" y="2035"/>
                  <a:pt x="3693" y="2178"/>
                  <a:pt x="3516" y="2326"/>
                </a:cubicBezTo>
                <a:cubicBezTo>
                  <a:pt x="3465" y="2373"/>
                  <a:pt x="3411" y="2415"/>
                  <a:pt x="3360" y="2461"/>
                </a:cubicBezTo>
                <a:cubicBezTo>
                  <a:pt x="3039" y="2744"/>
                  <a:pt x="2739" y="3044"/>
                  <a:pt x="2457" y="3364"/>
                </a:cubicBezTo>
                <a:cubicBezTo>
                  <a:pt x="2427" y="3398"/>
                  <a:pt x="2398" y="3432"/>
                  <a:pt x="2368" y="3466"/>
                </a:cubicBezTo>
                <a:cubicBezTo>
                  <a:pt x="2368" y="3466"/>
                  <a:pt x="2368" y="3470"/>
                  <a:pt x="2364" y="3470"/>
                </a:cubicBezTo>
                <a:cubicBezTo>
                  <a:pt x="2225" y="3639"/>
                  <a:pt x="2085" y="3808"/>
                  <a:pt x="1954" y="3985"/>
                </a:cubicBezTo>
                <a:cubicBezTo>
                  <a:pt x="1929" y="4019"/>
                  <a:pt x="1904" y="4052"/>
                  <a:pt x="1883" y="4086"/>
                </a:cubicBezTo>
                <a:cubicBezTo>
                  <a:pt x="1646" y="4407"/>
                  <a:pt x="1435" y="4740"/>
                  <a:pt x="1241" y="5091"/>
                </a:cubicBezTo>
                <a:cubicBezTo>
                  <a:pt x="1212" y="5141"/>
                  <a:pt x="1182" y="5196"/>
                  <a:pt x="1157" y="5247"/>
                </a:cubicBezTo>
                <a:cubicBezTo>
                  <a:pt x="1127" y="5302"/>
                  <a:pt x="1098" y="5357"/>
                  <a:pt x="1068" y="5411"/>
                </a:cubicBezTo>
                <a:cubicBezTo>
                  <a:pt x="920" y="5698"/>
                  <a:pt x="789" y="5998"/>
                  <a:pt x="671" y="6302"/>
                </a:cubicBezTo>
                <a:cubicBezTo>
                  <a:pt x="629" y="6403"/>
                  <a:pt x="591" y="6505"/>
                  <a:pt x="557" y="6610"/>
                </a:cubicBezTo>
                <a:cubicBezTo>
                  <a:pt x="532" y="6682"/>
                  <a:pt x="507" y="6754"/>
                  <a:pt x="486" y="6825"/>
                </a:cubicBezTo>
                <a:cubicBezTo>
                  <a:pt x="329" y="7302"/>
                  <a:pt x="207" y="7800"/>
                  <a:pt x="127" y="8311"/>
                </a:cubicBezTo>
                <a:cubicBezTo>
                  <a:pt x="106" y="8438"/>
                  <a:pt x="85" y="8569"/>
                  <a:pt x="68" y="8699"/>
                </a:cubicBezTo>
                <a:cubicBezTo>
                  <a:pt x="21" y="9092"/>
                  <a:pt x="0" y="9489"/>
                  <a:pt x="0" y="9890"/>
                </a:cubicBezTo>
                <a:cubicBezTo>
                  <a:pt x="0" y="10042"/>
                  <a:pt x="0" y="10189"/>
                  <a:pt x="9" y="10337"/>
                </a:cubicBezTo>
                <a:cubicBezTo>
                  <a:pt x="9" y="10371"/>
                  <a:pt x="13" y="10405"/>
                  <a:pt x="13" y="10438"/>
                </a:cubicBezTo>
                <a:cubicBezTo>
                  <a:pt x="17" y="10464"/>
                  <a:pt x="17" y="10493"/>
                  <a:pt x="17" y="10523"/>
                </a:cubicBezTo>
                <a:cubicBezTo>
                  <a:pt x="21" y="10544"/>
                  <a:pt x="21" y="10565"/>
                  <a:pt x="21" y="10586"/>
                </a:cubicBezTo>
                <a:cubicBezTo>
                  <a:pt x="26" y="10628"/>
                  <a:pt x="30" y="10670"/>
                  <a:pt x="34" y="10713"/>
                </a:cubicBezTo>
                <a:cubicBezTo>
                  <a:pt x="34" y="10755"/>
                  <a:pt x="38" y="10797"/>
                  <a:pt x="42" y="10839"/>
                </a:cubicBezTo>
                <a:cubicBezTo>
                  <a:pt x="47" y="10877"/>
                  <a:pt x="51" y="10919"/>
                  <a:pt x="55" y="10957"/>
                </a:cubicBezTo>
                <a:cubicBezTo>
                  <a:pt x="68" y="11080"/>
                  <a:pt x="85" y="11202"/>
                  <a:pt x="102" y="11325"/>
                </a:cubicBezTo>
                <a:cubicBezTo>
                  <a:pt x="194" y="11962"/>
                  <a:pt x="346" y="12578"/>
                  <a:pt x="553" y="13169"/>
                </a:cubicBezTo>
                <a:cubicBezTo>
                  <a:pt x="629" y="13376"/>
                  <a:pt x="709" y="13583"/>
                  <a:pt x="794" y="13785"/>
                </a:cubicBezTo>
                <a:cubicBezTo>
                  <a:pt x="1085" y="14465"/>
                  <a:pt x="1452" y="15106"/>
                  <a:pt x="1883" y="15697"/>
                </a:cubicBezTo>
                <a:cubicBezTo>
                  <a:pt x="2309" y="16284"/>
                  <a:pt x="2794" y="16820"/>
                  <a:pt x="3339" y="17301"/>
                </a:cubicBezTo>
                <a:cubicBezTo>
                  <a:pt x="5082" y="18842"/>
                  <a:pt x="7378" y="19783"/>
                  <a:pt x="9889" y="19783"/>
                </a:cubicBezTo>
                <a:cubicBezTo>
                  <a:pt x="15351" y="19783"/>
                  <a:pt x="19778" y="15351"/>
                  <a:pt x="19778" y="9890"/>
                </a:cubicBezTo>
                <a:cubicBezTo>
                  <a:pt x="19778" y="9354"/>
                  <a:pt x="19736" y="8826"/>
                  <a:pt x="19656" y="8311"/>
                </a:cubicBezTo>
                <a:cubicBezTo>
                  <a:pt x="19572" y="7805"/>
                  <a:pt x="19453" y="7311"/>
                  <a:pt x="19297" y="6834"/>
                </a:cubicBezTo>
                <a:cubicBezTo>
                  <a:pt x="19107" y="6243"/>
                  <a:pt x="18858" y="5673"/>
                  <a:pt x="18563" y="5133"/>
                </a:cubicBezTo>
                <a:cubicBezTo>
                  <a:pt x="18364" y="4770"/>
                  <a:pt x="18141" y="4420"/>
                  <a:pt x="17896" y="4086"/>
                </a:cubicBezTo>
                <a:cubicBezTo>
                  <a:pt x="16098" y="1609"/>
                  <a:pt x="13181" y="1"/>
                  <a:pt x="9889" y="1"/>
                </a:cubicBezTo>
                <a:close/>
              </a:path>
            </a:pathLst>
          </a:custGeom>
          <a:solidFill>
            <a:srgbClr val="FFF7B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500"/>
          </a:p>
        </p:txBody>
      </p:sp>
      <p:sp>
        <p:nvSpPr>
          <p:cNvPr id="721" name="Google Shape;721;p32"/>
          <p:cNvSpPr/>
          <p:nvPr/>
        </p:nvSpPr>
        <p:spPr>
          <a:xfrm flipH="1">
            <a:off x="-943716" y="4155560"/>
            <a:ext cx="10733541" cy="1890772"/>
          </a:xfrm>
          <a:custGeom>
            <a:rect b="b" l="l" r="r" t="t"/>
            <a:pathLst>
              <a:path extrusionOk="0" h="23371" w="91359">
                <a:moveTo>
                  <a:pt x="91358" y="1"/>
                </a:moveTo>
                <a:cubicBezTo>
                  <a:pt x="91109" y="73"/>
                  <a:pt x="90860" y="153"/>
                  <a:pt x="90657" y="275"/>
                </a:cubicBezTo>
                <a:cubicBezTo>
                  <a:pt x="90417" y="423"/>
                  <a:pt x="90434" y="474"/>
                  <a:pt x="90113" y="503"/>
                </a:cubicBezTo>
                <a:cubicBezTo>
                  <a:pt x="90041" y="510"/>
                  <a:pt x="89965" y="512"/>
                  <a:pt x="89888" y="512"/>
                </a:cubicBezTo>
                <a:cubicBezTo>
                  <a:pt x="89733" y="512"/>
                  <a:pt x="89571" y="503"/>
                  <a:pt x="89425" y="503"/>
                </a:cubicBezTo>
                <a:cubicBezTo>
                  <a:pt x="89368" y="502"/>
                  <a:pt x="89319" y="501"/>
                  <a:pt x="89276" y="501"/>
                </a:cubicBezTo>
                <a:cubicBezTo>
                  <a:pt x="88980" y="501"/>
                  <a:pt x="88957" y="535"/>
                  <a:pt x="88699" y="727"/>
                </a:cubicBezTo>
                <a:cubicBezTo>
                  <a:pt x="88551" y="837"/>
                  <a:pt x="88382" y="938"/>
                  <a:pt x="88226" y="1022"/>
                </a:cubicBezTo>
                <a:cubicBezTo>
                  <a:pt x="87948" y="1170"/>
                  <a:pt x="87821" y="1237"/>
                  <a:pt x="87614" y="1465"/>
                </a:cubicBezTo>
                <a:cubicBezTo>
                  <a:pt x="87188" y="1947"/>
                  <a:pt x="87108" y="2394"/>
                  <a:pt x="86846" y="2913"/>
                </a:cubicBezTo>
                <a:cubicBezTo>
                  <a:pt x="86783" y="3044"/>
                  <a:pt x="86652" y="3441"/>
                  <a:pt x="86521" y="3525"/>
                </a:cubicBezTo>
                <a:cubicBezTo>
                  <a:pt x="86434" y="3584"/>
                  <a:pt x="86354" y="3605"/>
                  <a:pt x="86274" y="3605"/>
                </a:cubicBezTo>
                <a:cubicBezTo>
                  <a:pt x="86137" y="3605"/>
                  <a:pt x="86000" y="3542"/>
                  <a:pt x="85829" y="3500"/>
                </a:cubicBezTo>
                <a:cubicBezTo>
                  <a:pt x="84744" y="3234"/>
                  <a:pt x="83744" y="2943"/>
                  <a:pt x="82659" y="2757"/>
                </a:cubicBezTo>
                <a:cubicBezTo>
                  <a:pt x="82465" y="2724"/>
                  <a:pt x="82278" y="2711"/>
                  <a:pt x="82097" y="2711"/>
                </a:cubicBezTo>
                <a:cubicBezTo>
                  <a:pt x="81566" y="2711"/>
                  <a:pt x="81073" y="2818"/>
                  <a:pt x="80519" y="2824"/>
                </a:cubicBezTo>
                <a:cubicBezTo>
                  <a:pt x="80490" y="2824"/>
                  <a:pt x="80462" y="2824"/>
                  <a:pt x="80435" y="2824"/>
                </a:cubicBezTo>
                <a:cubicBezTo>
                  <a:pt x="80215" y="2824"/>
                  <a:pt x="80041" y="2828"/>
                  <a:pt x="79831" y="2888"/>
                </a:cubicBezTo>
                <a:cubicBezTo>
                  <a:pt x="79663" y="2934"/>
                  <a:pt x="79502" y="3048"/>
                  <a:pt x="79329" y="3086"/>
                </a:cubicBezTo>
                <a:cubicBezTo>
                  <a:pt x="78548" y="3247"/>
                  <a:pt x="77713" y="3483"/>
                  <a:pt x="76915" y="3698"/>
                </a:cubicBezTo>
                <a:cubicBezTo>
                  <a:pt x="75969" y="3951"/>
                  <a:pt x="75205" y="4471"/>
                  <a:pt x="74496" y="5002"/>
                </a:cubicBezTo>
                <a:cubicBezTo>
                  <a:pt x="74108" y="5298"/>
                  <a:pt x="73749" y="5534"/>
                  <a:pt x="73327" y="5775"/>
                </a:cubicBezTo>
                <a:cubicBezTo>
                  <a:pt x="72947" y="5998"/>
                  <a:pt x="72736" y="6361"/>
                  <a:pt x="72340" y="6581"/>
                </a:cubicBezTo>
                <a:cubicBezTo>
                  <a:pt x="72021" y="6756"/>
                  <a:pt x="71713" y="6797"/>
                  <a:pt x="71404" y="6797"/>
                </a:cubicBezTo>
                <a:cubicBezTo>
                  <a:pt x="71136" y="6797"/>
                  <a:pt x="70868" y="6766"/>
                  <a:pt x="70592" y="6766"/>
                </a:cubicBezTo>
                <a:cubicBezTo>
                  <a:pt x="70419" y="6766"/>
                  <a:pt x="70242" y="6778"/>
                  <a:pt x="70060" y="6817"/>
                </a:cubicBezTo>
                <a:cubicBezTo>
                  <a:pt x="69748" y="6881"/>
                  <a:pt x="69482" y="7151"/>
                  <a:pt x="69309" y="7332"/>
                </a:cubicBezTo>
                <a:cubicBezTo>
                  <a:pt x="68988" y="7657"/>
                  <a:pt x="68625" y="7940"/>
                  <a:pt x="68203" y="8197"/>
                </a:cubicBezTo>
                <a:cubicBezTo>
                  <a:pt x="67663" y="8531"/>
                  <a:pt x="67173" y="8970"/>
                  <a:pt x="66515" y="9164"/>
                </a:cubicBezTo>
                <a:cubicBezTo>
                  <a:pt x="65932" y="9333"/>
                  <a:pt x="64591" y="9531"/>
                  <a:pt x="63946" y="9531"/>
                </a:cubicBezTo>
                <a:cubicBezTo>
                  <a:pt x="63932" y="9531"/>
                  <a:pt x="63919" y="9531"/>
                  <a:pt x="63907" y="9531"/>
                </a:cubicBezTo>
                <a:cubicBezTo>
                  <a:pt x="63797" y="9421"/>
                  <a:pt x="63678" y="9401"/>
                  <a:pt x="63549" y="9401"/>
                </a:cubicBezTo>
                <a:cubicBezTo>
                  <a:pt x="63472" y="9401"/>
                  <a:pt x="63392" y="9408"/>
                  <a:pt x="63309" y="9408"/>
                </a:cubicBezTo>
                <a:cubicBezTo>
                  <a:pt x="63279" y="9408"/>
                  <a:pt x="63249" y="9407"/>
                  <a:pt x="63219" y="9405"/>
                </a:cubicBezTo>
                <a:cubicBezTo>
                  <a:pt x="62961" y="9383"/>
                  <a:pt x="63037" y="9354"/>
                  <a:pt x="62839" y="9303"/>
                </a:cubicBezTo>
                <a:cubicBezTo>
                  <a:pt x="62370" y="9181"/>
                  <a:pt x="61944" y="8991"/>
                  <a:pt x="61475" y="8852"/>
                </a:cubicBezTo>
                <a:cubicBezTo>
                  <a:pt x="60479" y="8560"/>
                  <a:pt x="59217" y="8552"/>
                  <a:pt x="58424" y="7986"/>
                </a:cubicBezTo>
                <a:cubicBezTo>
                  <a:pt x="57985" y="7669"/>
                  <a:pt x="57848" y="7467"/>
                  <a:pt x="57244" y="7467"/>
                </a:cubicBezTo>
                <a:cubicBezTo>
                  <a:pt x="57238" y="7467"/>
                  <a:pt x="57232" y="7467"/>
                  <a:pt x="57225" y="7467"/>
                </a:cubicBezTo>
                <a:cubicBezTo>
                  <a:pt x="56820" y="7467"/>
                  <a:pt x="56508" y="7531"/>
                  <a:pt x="56162" y="7687"/>
                </a:cubicBezTo>
                <a:cubicBezTo>
                  <a:pt x="55816" y="7839"/>
                  <a:pt x="55533" y="8012"/>
                  <a:pt x="55305" y="8235"/>
                </a:cubicBezTo>
                <a:cubicBezTo>
                  <a:pt x="55077" y="8468"/>
                  <a:pt x="54473" y="8885"/>
                  <a:pt x="54106" y="8995"/>
                </a:cubicBezTo>
                <a:cubicBezTo>
                  <a:pt x="53994" y="9028"/>
                  <a:pt x="53876" y="9039"/>
                  <a:pt x="53755" y="9039"/>
                </a:cubicBezTo>
                <a:cubicBezTo>
                  <a:pt x="53539" y="9039"/>
                  <a:pt x="53313" y="9005"/>
                  <a:pt x="53096" y="9005"/>
                </a:cubicBezTo>
                <a:cubicBezTo>
                  <a:pt x="52983" y="9005"/>
                  <a:pt x="52873" y="9014"/>
                  <a:pt x="52768" y="9042"/>
                </a:cubicBezTo>
                <a:cubicBezTo>
                  <a:pt x="52439" y="9126"/>
                  <a:pt x="52063" y="9324"/>
                  <a:pt x="51899" y="9527"/>
                </a:cubicBezTo>
                <a:cubicBezTo>
                  <a:pt x="51667" y="9801"/>
                  <a:pt x="51363" y="10046"/>
                  <a:pt x="51101" y="10312"/>
                </a:cubicBezTo>
                <a:cubicBezTo>
                  <a:pt x="50932" y="10477"/>
                  <a:pt x="50755" y="10818"/>
                  <a:pt x="50514" y="10924"/>
                </a:cubicBezTo>
                <a:cubicBezTo>
                  <a:pt x="50425" y="10962"/>
                  <a:pt x="50327" y="10976"/>
                  <a:pt x="50224" y="10976"/>
                </a:cubicBezTo>
                <a:cubicBezTo>
                  <a:pt x="49901" y="10976"/>
                  <a:pt x="49532" y="10833"/>
                  <a:pt x="49257" y="10814"/>
                </a:cubicBezTo>
                <a:cubicBezTo>
                  <a:pt x="49156" y="10807"/>
                  <a:pt x="49054" y="10805"/>
                  <a:pt x="48951" y="10805"/>
                </a:cubicBezTo>
                <a:cubicBezTo>
                  <a:pt x="48706" y="10805"/>
                  <a:pt x="48458" y="10819"/>
                  <a:pt x="48216" y="10819"/>
                </a:cubicBezTo>
                <a:cubicBezTo>
                  <a:pt x="48194" y="10819"/>
                  <a:pt x="48173" y="10819"/>
                  <a:pt x="48151" y="10818"/>
                </a:cubicBezTo>
                <a:cubicBezTo>
                  <a:pt x="48144" y="10818"/>
                  <a:pt x="48136" y="10818"/>
                  <a:pt x="48129" y="10818"/>
                </a:cubicBezTo>
                <a:cubicBezTo>
                  <a:pt x="47495" y="10818"/>
                  <a:pt x="47242" y="11004"/>
                  <a:pt x="46787" y="11338"/>
                </a:cubicBezTo>
                <a:cubicBezTo>
                  <a:pt x="46315" y="11684"/>
                  <a:pt x="45728" y="11971"/>
                  <a:pt x="45065" y="11979"/>
                </a:cubicBezTo>
                <a:cubicBezTo>
                  <a:pt x="44804" y="11717"/>
                  <a:pt x="44268" y="11625"/>
                  <a:pt x="43909" y="11430"/>
                </a:cubicBezTo>
                <a:cubicBezTo>
                  <a:pt x="43533" y="11228"/>
                  <a:pt x="43242" y="10958"/>
                  <a:pt x="42837" y="10785"/>
                </a:cubicBezTo>
                <a:cubicBezTo>
                  <a:pt x="42178" y="10502"/>
                  <a:pt x="41267" y="10232"/>
                  <a:pt x="40769" y="9789"/>
                </a:cubicBezTo>
                <a:cubicBezTo>
                  <a:pt x="40431" y="9489"/>
                  <a:pt x="40402" y="9400"/>
                  <a:pt x="39933" y="9244"/>
                </a:cubicBezTo>
                <a:cubicBezTo>
                  <a:pt x="39452" y="9080"/>
                  <a:pt x="39030" y="8839"/>
                  <a:pt x="38561" y="8662"/>
                </a:cubicBezTo>
                <a:cubicBezTo>
                  <a:pt x="38152" y="8505"/>
                  <a:pt x="37751" y="8434"/>
                  <a:pt x="37367" y="8244"/>
                </a:cubicBezTo>
                <a:cubicBezTo>
                  <a:pt x="37050" y="8088"/>
                  <a:pt x="36675" y="8024"/>
                  <a:pt x="36371" y="7868"/>
                </a:cubicBezTo>
                <a:cubicBezTo>
                  <a:pt x="36084" y="7720"/>
                  <a:pt x="35966" y="7467"/>
                  <a:pt x="35653" y="7332"/>
                </a:cubicBezTo>
                <a:cubicBezTo>
                  <a:pt x="35118" y="7098"/>
                  <a:pt x="34873" y="6946"/>
                  <a:pt x="34303" y="6946"/>
                </a:cubicBezTo>
                <a:cubicBezTo>
                  <a:pt x="34266" y="6946"/>
                  <a:pt x="34228" y="6947"/>
                  <a:pt x="34189" y="6948"/>
                </a:cubicBezTo>
                <a:cubicBezTo>
                  <a:pt x="33902" y="6961"/>
                  <a:pt x="33923" y="7020"/>
                  <a:pt x="33699" y="7079"/>
                </a:cubicBezTo>
                <a:cubicBezTo>
                  <a:pt x="33243" y="7201"/>
                  <a:pt x="32910" y="7210"/>
                  <a:pt x="32420" y="7210"/>
                </a:cubicBezTo>
                <a:cubicBezTo>
                  <a:pt x="32143" y="7207"/>
                  <a:pt x="31865" y="7200"/>
                  <a:pt x="31588" y="7200"/>
                </a:cubicBezTo>
                <a:cubicBezTo>
                  <a:pt x="31460" y="7200"/>
                  <a:pt x="31332" y="7202"/>
                  <a:pt x="31205" y="7206"/>
                </a:cubicBezTo>
                <a:cubicBezTo>
                  <a:pt x="30238" y="7231"/>
                  <a:pt x="29356" y="7729"/>
                  <a:pt x="28465" y="7856"/>
                </a:cubicBezTo>
                <a:cubicBezTo>
                  <a:pt x="28333" y="7875"/>
                  <a:pt x="28195" y="7882"/>
                  <a:pt x="28056" y="7882"/>
                </a:cubicBezTo>
                <a:cubicBezTo>
                  <a:pt x="27692" y="7882"/>
                  <a:pt x="27312" y="7834"/>
                  <a:pt x="26951" y="7834"/>
                </a:cubicBezTo>
                <a:cubicBezTo>
                  <a:pt x="26632" y="7834"/>
                  <a:pt x="26327" y="7872"/>
                  <a:pt x="26064" y="8012"/>
                </a:cubicBezTo>
                <a:cubicBezTo>
                  <a:pt x="24823" y="8674"/>
                  <a:pt x="23726" y="9130"/>
                  <a:pt x="22459" y="9789"/>
                </a:cubicBezTo>
                <a:cubicBezTo>
                  <a:pt x="21678" y="9569"/>
                  <a:pt x="21704" y="8940"/>
                  <a:pt x="21218" y="8518"/>
                </a:cubicBezTo>
                <a:cubicBezTo>
                  <a:pt x="20657" y="8024"/>
                  <a:pt x="19775" y="8050"/>
                  <a:pt x="19184" y="7590"/>
                </a:cubicBezTo>
                <a:cubicBezTo>
                  <a:pt x="18538" y="7079"/>
                  <a:pt x="17926" y="6518"/>
                  <a:pt x="17411" y="5935"/>
                </a:cubicBezTo>
                <a:cubicBezTo>
                  <a:pt x="17057" y="5534"/>
                  <a:pt x="16736" y="5154"/>
                  <a:pt x="16099" y="5011"/>
                </a:cubicBezTo>
                <a:cubicBezTo>
                  <a:pt x="15858" y="4952"/>
                  <a:pt x="15651" y="4931"/>
                  <a:pt x="15432" y="4829"/>
                </a:cubicBezTo>
                <a:cubicBezTo>
                  <a:pt x="15204" y="4724"/>
                  <a:pt x="15145" y="4551"/>
                  <a:pt x="14841" y="4504"/>
                </a:cubicBezTo>
                <a:cubicBezTo>
                  <a:pt x="14789" y="4496"/>
                  <a:pt x="14739" y="4493"/>
                  <a:pt x="14689" y="4493"/>
                </a:cubicBezTo>
                <a:cubicBezTo>
                  <a:pt x="14606" y="4493"/>
                  <a:pt x="14525" y="4501"/>
                  <a:pt x="14443" y="4501"/>
                </a:cubicBezTo>
                <a:cubicBezTo>
                  <a:pt x="14377" y="4501"/>
                  <a:pt x="14311" y="4496"/>
                  <a:pt x="14242" y="4479"/>
                </a:cubicBezTo>
                <a:cubicBezTo>
                  <a:pt x="14077" y="4441"/>
                  <a:pt x="13908" y="4314"/>
                  <a:pt x="13756" y="4251"/>
                </a:cubicBezTo>
                <a:cubicBezTo>
                  <a:pt x="13148" y="3998"/>
                  <a:pt x="12507" y="3690"/>
                  <a:pt x="11891" y="3458"/>
                </a:cubicBezTo>
                <a:cubicBezTo>
                  <a:pt x="11638" y="3364"/>
                  <a:pt x="11405" y="3347"/>
                  <a:pt x="11168" y="3347"/>
                </a:cubicBezTo>
                <a:cubicBezTo>
                  <a:pt x="11028" y="3347"/>
                  <a:pt x="10888" y="3353"/>
                  <a:pt x="10741" y="3353"/>
                </a:cubicBezTo>
                <a:cubicBezTo>
                  <a:pt x="10653" y="3353"/>
                  <a:pt x="10562" y="3351"/>
                  <a:pt x="10468" y="3344"/>
                </a:cubicBezTo>
                <a:cubicBezTo>
                  <a:pt x="9899" y="3306"/>
                  <a:pt x="9075" y="2989"/>
                  <a:pt x="8679" y="2685"/>
                </a:cubicBezTo>
                <a:cubicBezTo>
                  <a:pt x="8193" y="2318"/>
                  <a:pt x="7763" y="1976"/>
                  <a:pt x="7147" y="1723"/>
                </a:cubicBezTo>
                <a:cubicBezTo>
                  <a:pt x="6256" y="1356"/>
                  <a:pt x="5349" y="1178"/>
                  <a:pt x="4365" y="1018"/>
                </a:cubicBezTo>
                <a:cubicBezTo>
                  <a:pt x="2917" y="777"/>
                  <a:pt x="1444" y="634"/>
                  <a:pt x="1" y="389"/>
                </a:cubicBezTo>
                <a:lnTo>
                  <a:pt x="1" y="23371"/>
                </a:lnTo>
                <a:lnTo>
                  <a:pt x="91358" y="23371"/>
                </a:lnTo>
                <a:lnTo>
                  <a:pt x="91358" y="1"/>
                </a:lnTo>
                <a:close/>
              </a:path>
            </a:pathLst>
          </a:custGeom>
          <a:solidFill>
            <a:srgbClr val="AABAC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500"/>
          </a:p>
        </p:txBody>
      </p:sp>
      <p:sp>
        <p:nvSpPr>
          <p:cNvPr id="722" name="Google Shape;722;p32"/>
          <p:cNvSpPr/>
          <p:nvPr/>
        </p:nvSpPr>
        <p:spPr>
          <a:xfrm>
            <a:off x="-389700" y="3272071"/>
            <a:ext cx="3864915" cy="2774263"/>
          </a:xfrm>
          <a:custGeom>
            <a:rect b="b" l="l" r="r" t="t"/>
            <a:pathLst>
              <a:path extrusionOk="0" h="22533" w="31394">
                <a:moveTo>
                  <a:pt x="3493" y="951"/>
                </a:moveTo>
                <a:cubicBezTo>
                  <a:pt x="3526" y="951"/>
                  <a:pt x="3570" y="958"/>
                  <a:pt x="3583" y="978"/>
                </a:cubicBezTo>
                <a:cubicBezTo>
                  <a:pt x="3588" y="991"/>
                  <a:pt x="3579" y="1007"/>
                  <a:pt x="3583" y="1020"/>
                </a:cubicBezTo>
                <a:cubicBezTo>
                  <a:pt x="3583" y="1029"/>
                  <a:pt x="3596" y="1033"/>
                  <a:pt x="3596" y="1041"/>
                </a:cubicBezTo>
                <a:cubicBezTo>
                  <a:pt x="3600" y="1067"/>
                  <a:pt x="3605" y="1083"/>
                  <a:pt x="3588" y="1109"/>
                </a:cubicBezTo>
                <a:cubicBezTo>
                  <a:pt x="3567" y="1136"/>
                  <a:pt x="3528" y="1155"/>
                  <a:pt x="3492" y="1155"/>
                </a:cubicBezTo>
                <a:cubicBezTo>
                  <a:pt x="3483" y="1155"/>
                  <a:pt x="3474" y="1153"/>
                  <a:pt x="3465" y="1151"/>
                </a:cubicBezTo>
                <a:cubicBezTo>
                  <a:pt x="3444" y="1142"/>
                  <a:pt x="3406" y="1109"/>
                  <a:pt x="3393" y="1088"/>
                </a:cubicBezTo>
                <a:cubicBezTo>
                  <a:pt x="3377" y="1062"/>
                  <a:pt x="3385" y="1037"/>
                  <a:pt x="3385" y="1003"/>
                </a:cubicBezTo>
                <a:lnTo>
                  <a:pt x="3385" y="1003"/>
                </a:lnTo>
                <a:lnTo>
                  <a:pt x="3385" y="1020"/>
                </a:lnTo>
                <a:cubicBezTo>
                  <a:pt x="3402" y="974"/>
                  <a:pt x="3415" y="957"/>
                  <a:pt x="3469" y="953"/>
                </a:cubicBezTo>
                <a:cubicBezTo>
                  <a:pt x="3476" y="952"/>
                  <a:pt x="3484" y="951"/>
                  <a:pt x="3493" y="951"/>
                </a:cubicBezTo>
                <a:close/>
                <a:moveTo>
                  <a:pt x="3889" y="928"/>
                </a:moveTo>
                <a:cubicBezTo>
                  <a:pt x="3913" y="928"/>
                  <a:pt x="3935" y="931"/>
                  <a:pt x="3951" y="936"/>
                </a:cubicBezTo>
                <a:lnTo>
                  <a:pt x="3900" y="953"/>
                </a:lnTo>
                <a:cubicBezTo>
                  <a:pt x="3939" y="953"/>
                  <a:pt x="3984" y="947"/>
                  <a:pt x="4028" y="947"/>
                </a:cubicBezTo>
                <a:cubicBezTo>
                  <a:pt x="4049" y="947"/>
                  <a:pt x="4070" y="948"/>
                  <a:pt x="4090" y="953"/>
                </a:cubicBezTo>
                <a:cubicBezTo>
                  <a:pt x="4149" y="965"/>
                  <a:pt x="4204" y="1016"/>
                  <a:pt x="4263" y="1037"/>
                </a:cubicBezTo>
                <a:cubicBezTo>
                  <a:pt x="4339" y="1062"/>
                  <a:pt x="4449" y="1029"/>
                  <a:pt x="4449" y="1130"/>
                </a:cubicBezTo>
                <a:cubicBezTo>
                  <a:pt x="4449" y="1210"/>
                  <a:pt x="4407" y="1219"/>
                  <a:pt x="4353" y="1219"/>
                </a:cubicBezTo>
                <a:cubicBezTo>
                  <a:pt x="4335" y="1219"/>
                  <a:pt x="4316" y="1218"/>
                  <a:pt x="4297" y="1218"/>
                </a:cubicBezTo>
                <a:cubicBezTo>
                  <a:pt x="4255" y="1218"/>
                  <a:pt x="4238" y="1218"/>
                  <a:pt x="4200" y="1202"/>
                </a:cubicBezTo>
                <a:cubicBezTo>
                  <a:pt x="4187" y="1197"/>
                  <a:pt x="4179" y="1189"/>
                  <a:pt x="4166" y="1185"/>
                </a:cubicBezTo>
                <a:cubicBezTo>
                  <a:pt x="4157" y="1182"/>
                  <a:pt x="4147" y="1181"/>
                  <a:pt x="4137" y="1181"/>
                </a:cubicBezTo>
                <a:cubicBezTo>
                  <a:pt x="4104" y="1181"/>
                  <a:pt x="4069" y="1195"/>
                  <a:pt x="4039" y="1202"/>
                </a:cubicBezTo>
                <a:cubicBezTo>
                  <a:pt x="4030" y="1203"/>
                  <a:pt x="4020" y="1203"/>
                  <a:pt x="4010" y="1203"/>
                </a:cubicBezTo>
                <a:cubicBezTo>
                  <a:pt x="3954" y="1203"/>
                  <a:pt x="3901" y="1182"/>
                  <a:pt x="3858" y="1142"/>
                </a:cubicBezTo>
                <a:cubicBezTo>
                  <a:pt x="3845" y="1134"/>
                  <a:pt x="3832" y="1113"/>
                  <a:pt x="3816" y="1105"/>
                </a:cubicBezTo>
                <a:cubicBezTo>
                  <a:pt x="3807" y="1102"/>
                  <a:pt x="3801" y="1102"/>
                  <a:pt x="3794" y="1102"/>
                </a:cubicBezTo>
                <a:cubicBezTo>
                  <a:pt x="3788" y="1102"/>
                  <a:pt x="3782" y="1102"/>
                  <a:pt x="3773" y="1100"/>
                </a:cubicBezTo>
                <a:cubicBezTo>
                  <a:pt x="3752" y="1092"/>
                  <a:pt x="3697" y="1062"/>
                  <a:pt x="3697" y="1037"/>
                </a:cubicBezTo>
                <a:cubicBezTo>
                  <a:pt x="3691" y="959"/>
                  <a:pt x="3805" y="928"/>
                  <a:pt x="3889" y="928"/>
                </a:cubicBezTo>
                <a:close/>
                <a:moveTo>
                  <a:pt x="3750" y="1383"/>
                </a:moveTo>
                <a:cubicBezTo>
                  <a:pt x="3761" y="1383"/>
                  <a:pt x="3772" y="1383"/>
                  <a:pt x="3782" y="1383"/>
                </a:cubicBezTo>
                <a:cubicBezTo>
                  <a:pt x="3794" y="1438"/>
                  <a:pt x="3875" y="1430"/>
                  <a:pt x="3904" y="1463"/>
                </a:cubicBezTo>
                <a:cubicBezTo>
                  <a:pt x="3921" y="1484"/>
                  <a:pt x="3938" y="1510"/>
                  <a:pt x="3934" y="1543"/>
                </a:cubicBezTo>
                <a:cubicBezTo>
                  <a:pt x="3930" y="1560"/>
                  <a:pt x="3921" y="1603"/>
                  <a:pt x="3913" y="1615"/>
                </a:cubicBezTo>
                <a:cubicBezTo>
                  <a:pt x="3900" y="1632"/>
                  <a:pt x="3874" y="1638"/>
                  <a:pt x="3851" y="1638"/>
                </a:cubicBezTo>
                <a:cubicBezTo>
                  <a:pt x="3844" y="1638"/>
                  <a:pt x="3838" y="1637"/>
                  <a:pt x="3832" y="1636"/>
                </a:cubicBezTo>
                <a:cubicBezTo>
                  <a:pt x="3782" y="1624"/>
                  <a:pt x="3786" y="1556"/>
                  <a:pt x="3740" y="1535"/>
                </a:cubicBezTo>
                <a:cubicBezTo>
                  <a:pt x="3697" y="1514"/>
                  <a:pt x="3655" y="1522"/>
                  <a:pt x="3647" y="1455"/>
                </a:cubicBezTo>
                <a:cubicBezTo>
                  <a:pt x="3643" y="1389"/>
                  <a:pt x="3697" y="1383"/>
                  <a:pt x="3750" y="1383"/>
                </a:cubicBezTo>
                <a:close/>
                <a:moveTo>
                  <a:pt x="1503" y="1915"/>
                </a:moveTo>
                <a:cubicBezTo>
                  <a:pt x="1507" y="1961"/>
                  <a:pt x="1507" y="2008"/>
                  <a:pt x="1507" y="2058"/>
                </a:cubicBezTo>
                <a:cubicBezTo>
                  <a:pt x="1488" y="2068"/>
                  <a:pt x="1466" y="2083"/>
                  <a:pt x="1445" y="2083"/>
                </a:cubicBezTo>
                <a:cubicBezTo>
                  <a:pt x="1437" y="2083"/>
                  <a:pt x="1429" y="2081"/>
                  <a:pt x="1422" y="2075"/>
                </a:cubicBezTo>
                <a:cubicBezTo>
                  <a:pt x="1406" y="2063"/>
                  <a:pt x="1393" y="2016"/>
                  <a:pt x="1397" y="1995"/>
                </a:cubicBezTo>
                <a:cubicBezTo>
                  <a:pt x="1406" y="1966"/>
                  <a:pt x="1427" y="1940"/>
                  <a:pt x="1452" y="1928"/>
                </a:cubicBezTo>
                <a:cubicBezTo>
                  <a:pt x="1465" y="1919"/>
                  <a:pt x="1477" y="1915"/>
                  <a:pt x="1494" y="1915"/>
                </a:cubicBezTo>
                <a:close/>
                <a:moveTo>
                  <a:pt x="1633" y="1919"/>
                </a:moveTo>
                <a:cubicBezTo>
                  <a:pt x="1633" y="1919"/>
                  <a:pt x="1642" y="1919"/>
                  <a:pt x="1642" y="1923"/>
                </a:cubicBezTo>
                <a:cubicBezTo>
                  <a:pt x="1684" y="1944"/>
                  <a:pt x="1676" y="1961"/>
                  <a:pt x="1726" y="1970"/>
                </a:cubicBezTo>
                <a:cubicBezTo>
                  <a:pt x="1756" y="1978"/>
                  <a:pt x="1785" y="1982"/>
                  <a:pt x="1819" y="1987"/>
                </a:cubicBezTo>
                <a:cubicBezTo>
                  <a:pt x="1823" y="2004"/>
                  <a:pt x="1832" y="2025"/>
                  <a:pt x="1836" y="2042"/>
                </a:cubicBezTo>
                <a:cubicBezTo>
                  <a:pt x="1845" y="2084"/>
                  <a:pt x="1823" y="2088"/>
                  <a:pt x="1785" y="2109"/>
                </a:cubicBezTo>
                <a:cubicBezTo>
                  <a:pt x="1756" y="2125"/>
                  <a:pt x="1722" y="2133"/>
                  <a:pt x="1690" y="2133"/>
                </a:cubicBezTo>
                <a:cubicBezTo>
                  <a:pt x="1672" y="2133"/>
                  <a:pt x="1654" y="2130"/>
                  <a:pt x="1638" y="2126"/>
                </a:cubicBezTo>
                <a:cubicBezTo>
                  <a:pt x="1633" y="2058"/>
                  <a:pt x="1633" y="1987"/>
                  <a:pt x="1633" y="1919"/>
                </a:cubicBezTo>
                <a:close/>
                <a:moveTo>
                  <a:pt x="645" y="1829"/>
                </a:moveTo>
                <a:cubicBezTo>
                  <a:pt x="674" y="1829"/>
                  <a:pt x="701" y="1850"/>
                  <a:pt x="726" y="1868"/>
                </a:cubicBezTo>
                <a:cubicBezTo>
                  <a:pt x="752" y="1891"/>
                  <a:pt x="830" y="1952"/>
                  <a:pt x="875" y="1952"/>
                </a:cubicBezTo>
                <a:cubicBezTo>
                  <a:pt x="881" y="1952"/>
                  <a:pt x="886" y="1951"/>
                  <a:pt x="891" y="1949"/>
                </a:cubicBezTo>
                <a:cubicBezTo>
                  <a:pt x="920" y="1932"/>
                  <a:pt x="903" y="1923"/>
                  <a:pt x="941" y="1915"/>
                </a:cubicBezTo>
                <a:cubicBezTo>
                  <a:pt x="947" y="1914"/>
                  <a:pt x="951" y="1913"/>
                  <a:pt x="956" y="1913"/>
                </a:cubicBezTo>
                <a:cubicBezTo>
                  <a:pt x="969" y="1913"/>
                  <a:pt x="979" y="1918"/>
                  <a:pt x="992" y="1928"/>
                </a:cubicBezTo>
                <a:cubicBezTo>
                  <a:pt x="1038" y="1957"/>
                  <a:pt x="1043" y="1995"/>
                  <a:pt x="1106" y="1999"/>
                </a:cubicBezTo>
                <a:cubicBezTo>
                  <a:pt x="1113" y="2000"/>
                  <a:pt x="1120" y="2000"/>
                  <a:pt x="1127" y="2000"/>
                </a:cubicBezTo>
                <a:cubicBezTo>
                  <a:pt x="1141" y="2000"/>
                  <a:pt x="1155" y="1999"/>
                  <a:pt x="1169" y="1999"/>
                </a:cubicBezTo>
                <a:cubicBezTo>
                  <a:pt x="1189" y="1999"/>
                  <a:pt x="1209" y="2001"/>
                  <a:pt x="1228" y="2012"/>
                </a:cubicBezTo>
                <a:cubicBezTo>
                  <a:pt x="1266" y="2033"/>
                  <a:pt x="1258" y="2079"/>
                  <a:pt x="1270" y="2117"/>
                </a:cubicBezTo>
                <a:cubicBezTo>
                  <a:pt x="1280" y="2160"/>
                  <a:pt x="1258" y="2168"/>
                  <a:pt x="1228" y="2168"/>
                </a:cubicBezTo>
                <a:cubicBezTo>
                  <a:pt x="1207" y="2168"/>
                  <a:pt x="1182" y="2164"/>
                  <a:pt x="1161" y="2164"/>
                </a:cubicBezTo>
                <a:cubicBezTo>
                  <a:pt x="1138" y="2164"/>
                  <a:pt x="1113" y="2163"/>
                  <a:pt x="1089" y="2163"/>
                </a:cubicBezTo>
                <a:cubicBezTo>
                  <a:pt x="1065" y="2163"/>
                  <a:pt x="1040" y="2164"/>
                  <a:pt x="1017" y="2168"/>
                </a:cubicBezTo>
                <a:cubicBezTo>
                  <a:pt x="988" y="2177"/>
                  <a:pt x="958" y="2193"/>
                  <a:pt x="929" y="2206"/>
                </a:cubicBezTo>
                <a:cubicBezTo>
                  <a:pt x="905" y="2212"/>
                  <a:pt x="879" y="2218"/>
                  <a:pt x="852" y="2218"/>
                </a:cubicBezTo>
                <a:cubicBezTo>
                  <a:pt x="841" y="2218"/>
                  <a:pt x="830" y="2217"/>
                  <a:pt x="819" y="2215"/>
                </a:cubicBezTo>
                <a:cubicBezTo>
                  <a:pt x="789" y="2202"/>
                  <a:pt x="772" y="2185"/>
                  <a:pt x="743" y="2181"/>
                </a:cubicBezTo>
                <a:cubicBezTo>
                  <a:pt x="738" y="2180"/>
                  <a:pt x="733" y="2180"/>
                  <a:pt x="727" y="2180"/>
                </a:cubicBezTo>
                <a:cubicBezTo>
                  <a:pt x="706" y="2180"/>
                  <a:pt x="683" y="2185"/>
                  <a:pt x="663" y="2185"/>
                </a:cubicBezTo>
                <a:cubicBezTo>
                  <a:pt x="625" y="2181"/>
                  <a:pt x="595" y="2172"/>
                  <a:pt x="443" y="2117"/>
                </a:cubicBezTo>
                <a:cubicBezTo>
                  <a:pt x="428" y="2117"/>
                  <a:pt x="413" y="2119"/>
                  <a:pt x="397" y="2119"/>
                </a:cubicBezTo>
                <a:cubicBezTo>
                  <a:pt x="381" y="2119"/>
                  <a:pt x="365" y="2117"/>
                  <a:pt x="350" y="2113"/>
                </a:cubicBezTo>
                <a:cubicBezTo>
                  <a:pt x="325" y="2109"/>
                  <a:pt x="304" y="2092"/>
                  <a:pt x="279" y="2084"/>
                </a:cubicBezTo>
                <a:cubicBezTo>
                  <a:pt x="275" y="2083"/>
                  <a:pt x="271" y="2082"/>
                  <a:pt x="267" y="2082"/>
                </a:cubicBezTo>
                <a:cubicBezTo>
                  <a:pt x="259" y="2082"/>
                  <a:pt x="251" y="2083"/>
                  <a:pt x="244" y="2083"/>
                </a:cubicBezTo>
                <a:cubicBezTo>
                  <a:pt x="237" y="2083"/>
                  <a:pt x="230" y="2083"/>
                  <a:pt x="224" y="2079"/>
                </a:cubicBezTo>
                <a:cubicBezTo>
                  <a:pt x="207" y="2071"/>
                  <a:pt x="177" y="2054"/>
                  <a:pt x="165" y="2046"/>
                </a:cubicBezTo>
                <a:cubicBezTo>
                  <a:pt x="118" y="2016"/>
                  <a:pt x="139" y="1991"/>
                  <a:pt x="122" y="1953"/>
                </a:cubicBezTo>
                <a:cubicBezTo>
                  <a:pt x="97" y="1949"/>
                  <a:pt x="0" y="1919"/>
                  <a:pt x="8" y="1881"/>
                </a:cubicBezTo>
                <a:cubicBezTo>
                  <a:pt x="11" y="1866"/>
                  <a:pt x="34" y="1863"/>
                  <a:pt x="60" y="1863"/>
                </a:cubicBezTo>
                <a:cubicBezTo>
                  <a:pt x="79" y="1863"/>
                  <a:pt x="100" y="1865"/>
                  <a:pt x="114" y="1865"/>
                </a:cubicBezTo>
                <a:cubicBezTo>
                  <a:pt x="119" y="1865"/>
                  <a:pt x="124" y="1865"/>
                  <a:pt x="127" y="1864"/>
                </a:cubicBezTo>
                <a:cubicBezTo>
                  <a:pt x="144" y="1857"/>
                  <a:pt x="150" y="1850"/>
                  <a:pt x="165" y="1850"/>
                </a:cubicBezTo>
                <a:cubicBezTo>
                  <a:pt x="169" y="1850"/>
                  <a:pt x="173" y="1851"/>
                  <a:pt x="177" y="1852"/>
                </a:cubicBezTo>
                <a:cubicBezTo>
                  <a:pt x="203" y="1860"/>
                  <a:pt x="215" y="1868"/>
                  <a:pt x="241" y="1868"/>
                </a:cubicBezTo>
                <a:cubicBezTo>
                  <a:pt x="258" y="1867"/>
                  <a:pt x="273" y="1866"/>
                  <a:pt x="288" y="1866"/>
                </a:cubicBezTo>
                <a:cubicBezTo>
                  <a:pt x="318" y="1866"/>
                  <a:pt x="345" y="1870"/>
                  <a:pt x="376" y="1881"/>
                </a:cubicBezTo>
                <a:cubicBezTo>
                  <a:pt x="409" y="1891"/>
                  <a:pt x="434" y="1896"/>
                  <a:pt x="460" y="1896"/>
                </a:cubicBezTo>
                <a:cubicBezTo>
                  <a:pt x="479" y="1896"/>
                  <a:pt x="499" y="1893"/>
                  <a:pt x="523" y="1885"/>
                </a:cubicBezTo>
                <a:cubicBezTo>
                  <a:pt x="549" y="1881"/>
                  <a:pt x="561" y="1885"/>
                  <a:pt x="578" y="1873"/>
                </a:cubicBezTo>
                <a:cubicBezTo>
                  <a:pt x="591" y="1864"/>
                  <a:pt x="599" y="1843"/>
                  <a:pt x="612" y="1839"/>
                </a:cubicBezTo>
                <a:cubicBezTo>
                  <a:pt x="623" y="1832"/>
                  <a:pt x="635" y="1829"/>
                  <a:pt x="645" y="1829"/>
                </a:cubicBezTo>
                <a:close/>
                <a:moveTo>
                  <a:pt x="2773" y="2284"/>
                </a:moveTo>
                <a:cubicBezTo>
                  <a:pt x="2799" y="2284"/>
                  <a:pt x="2812" y="2301"/>
                  <a:pt x="2836" y="2312"/>
                </a:cubicBezTo>
                <a:cubicBezTo>
                  <a:pt x="2857" y="2320"/>
                  <a:pt x="2874" y="2324"/>
                  <a:pt x="2895" y="2333"/>
                </a:cubicBezTo>
                <a:cubicBezTo>
                  <a:pt x="2908" y="2337"/>
                  <a:pt x="2908" y="2345"/>
                  <a:pt x="2925" y="2350"/>
                </a:cubicBezTo>
                <a:lnTo>
                  <a:pt x="2938" y="2350"/>
                </a:lnTo>
                <a:cubicBezTo>
                  <a:pt x="2938" y="2400"/>
                  <a:pt x="2938" y="2447"/>
                  <a:pt x="2942" y="2497"/>
                </a:cubicBezTo>
                <a:cubicBezTo>
                  <a:pt x="2912" y="2520"/>
                  <a:pt x="2875" y="2549"/>
                  <a:pt x="2846" y="2549"/>
                </a:cubicBezTo>
                <a:cubicBezTo>
                  <a:pt x="2843" y="2549"/>
                  <a:pt x="2840" y="2549"/>
                  <a:pt x="2836" y="2548"/>
                </a:cubicBezTo>
                <a:cubicBezTo>
                  <a:pt x="2794" y="2540"/>
                  <a:pt x="2781" y="2502"/>
                  <a:pt x="2735" y="2497"/>
                </a:cubicBezTo>
                <a:cubicBezTo>
                  <a:pt x="2728" y="2497"/>
                  <a:pt x="2721" y="2497"/>
                  <a:pt x="2714" y="2497"/>
                </a:cubicBezTo>
                <a:cubicBezTo>
                  <a:pt x="2692" y="2497"/>
                  <a:pt x="2671" y="2498"/>
                  <a:pt x="2651" y="2498"/>
                </a:cubicBezTo>
                <a:cubicBezTo>
                  <a:pt x="2608" y="2498"/>
                  <a:pt x="2571" y="2491"/>
                  <a:pt x="2537" y="2447"/>
                </a:cubicBezTo>
                <a:cubicBezTo>
                  <a:pt x="2541" y="2413"/>
                  <a:pt x="2549" y="2366"/>
                  <a:pt x="2566" y="2337"/>
                </a:cubicBezTo>
                <a:cubicBezTo>
                  <a:pt x="2580" y="2302"/>
                  <a:pt x="2597" y="2299"/>
                  <a:pt x="2627" y="2299"/>
                </a:cubicBezTo>
                <a:cubicBezTo>
                  <a:pt x="2633" y="2299"/>
                  <a:pt x="2639" y="2299"/>
                  <a:pt x="2646" y="2299"/>
                </a:cubicBezTo>
                <a:cubicBezTo>
                  <a:pt x="2661" y="2299"/>
                  <a:pt x="2680" y="2301"/>
                  <a:pt x="2699" y="2301"/>
                </a:cubicBezTo>
                <a:cubicBezTo>
                  <a:pt x="2709" y="2301"/>
                  <a:pt x="2718" y="2300"/>
                  <a:pt x="2727" y="2299"/>
                </a:cubicBezTo>
                <a:cubicBezTo>
                  <a:pt x="2739" y="2299"/>
                  <a:pt x="2748" y="2286"/>
                  <a:pt x="2756" y="2286"/>
                </a:cubicBezTo>
                <a:cubicBezTo>
                  <a:pt x="2762" y="2285"/>
                  <a:pt x="2768" y="2284"/>
                  <a:pt x="2773" y="2284"/>
                </a:cubicBezTo>
                <a:close/>
                <a:moveTo>
                  <a:pt x="4107" y="2632"/>
                </a:moveTo>
                <a:cubicBezTo>
                  <a:pt x="4145" y="2637"/>
                  <a:pt x="4204" y="2641"/>
                  <a:pt x="4229" y="2670"/>
                </a:cubicBezTo>
                <a:cubicBezTo>
                  <a:pt x="4271" y="2717"/>
                  <a:pt x="4191" y="2721"/>
                  <a:pt x="4157" y="2729"/>
                </a:cubicBezTo>
                <a:cubicBezTo>
                  <a:pt x="4141" y="2734"/>
                  <a:pt x="4124" y="2738"/>
                  <a:pt x="4107" y="2738"/>
                </a:cubicBezTo>
                <a:cubicBezTo>
                  <a:pt x="4107" y="2704"/>
                  <a:pt x="4107" y="2666"/>
                  <a:pt x="4107" y="2632"/>
                </a:cubicBezTo>
                <a:close/>
                <a:moveTo>
                  <a:pt x="3487" y="2210"/>
                </a:moveTo>
                <a:cubicBezTo>
                  <a:pt x="3511" y="2210"/>
                  <a:pt x="3535" y="2212"/>
                  <a:pt x="3550" y="2215"/>
                </a:cubicBezTo>
                <a:cubicBezTo>
                  <a:pt x="3583" y="2219"/>
                  <a:pt x="3617" y="2227"/>
                  <a:pt x="3651" y="2231"/>
                </a:cubicBezTo>
                <a:cubicBezTo>
                  <a:pt x="3672" y="2236"/>
                  <a:pt x="3706" y="2236"/>
                  <a:pt x="3714" y="2261"/>
                </a:cubicBezTo>
                <a:cubicBezTo>
                  <a:pt x="3651" y="2307"/>
                  <a:pt x="3533" y="2316"/>
                  <a:pt x="3491" y="2392"/>
                </a:cubicBezTo>
                <a:cubicBezTo>
                  <a:pt x="3478" y="2413"/>
                  <a:pt x="3469" y="2447"/>
                  <a:pt x="3499" y="2464"/>
                </a:cubicBezTo>
                <a:cubicBezTo>
                  <a:pt x="3504" y="2467"/>
                  <a:pt x="3510" y="2468"/>
                  <a:pt x="3516" y="2468"/>
                </a:cubicBezTo>
                <a:cubicBezTo>
                  <a:pt x="3522" y="2468"/>
                  <a:pt x="3529" y="2467"/>
                  <a:pt x="3536" y="2467"/>
                </a:cubicBezTo>
                <a:cubicBezTo>
                  <a:pt x="3539" y="2467"/>
                  <a:pt x="3543" y="2467"/>
                  <a:pt x="3545" y="2468"/>
                </a:cubicBezTo>
                <a:cubicBezTo>
                  <a:pt x="3575" y="2480"/>
                  <a:pt x="3617" y="2523"/>
                  <a:pt x="3634" y="2548"/>
                </a:cubicBezTo>
                <a:cubicBezTo>
                  <a:pt x="3651" y="2572"/>
                  <a:pt x="3649" y="2601"/>
                  <a:pt x="3673" y="2601"/>
                </a:cubicBezTo>
                <a:cubicBezTo>
                  <a:pt x="3679" y="2601"/>
                  <a:pt x="3687" y="2599"/>
                  <a:pt x="3697" y="2594"/>
                </a:cubicBezTo>
                <a:cubicBezTo>
                  <a:pt x="3735" y="2582"/>
                  <a:pt x="3761" y="2540"/>
                  <a:pt x="3799" y="2523"/>
                </a:cubicBezTo>
                <a:cubicBezTo>
                  <a:pt x="3818" y="2516"/>
                  <a:pt x="3838" y="2513"/>
                  <a:pt x="3858" y="2513"/>
                </a:cubicBezTo>
                <a:cubicBezTo>
                  <a:pt x="3904" y="2513"/>
                  <a:pt x="3948" y="2530"/>
                  <a:pt x="3980" y="2565"/>
                </a:cubicBezTo>
                <a:cubicBezTo>
                  <a:pt x="3980" y="2624"/>
                  <a:pt x="3980" y="2683"/>
                  <a:pt x="3980" y="2746"/>
                </a:cubicBezTo>
                <a:cubicBezTo>
                  <a:pt x="3955" y="2746"/>
                  <a:pt x="3930" y="2751"/>
                  <a:pt x="3904" y="2759"/>
                </a:cubicBezTo>
                <a:cubicBezTo>
                  <a:pt x="3870" y="2772"/>
                  <a:pt x="3866" y="2797"/>
                  <a:pt x="3832" y="2818"/>
                </a:cubicBezTo>
                <a:cubicBezTo>
                  <a:pt x="3790" y="2848"/>
                  <a:pt x="3731" y="2869"/>
                  <a:pt x="3681" y="2881"/>
                </a:cubicBezTo>
                <a:cubicBezTo>
                  <a:pt x="3657" y="2887"/>
                  <a:pt x="3633" y="2895"/>
                  <a:pt x="3611" y="2895"/>
                </a:cubicBezTo>
                <a:cubicBezTo>
                  <a:pt x="3602" y="2895"/>
                  <a:pt x="3592" y="2894"/>
                  <a:pt x="3583" y="2890"/>
                </a:cubicBezTo>
                <a:cubicBezTo>
                  <a:pt x="3558" y="2877"/>
                  <a:pt x="3545" y="2852"/>
                  <a:pt x="3516" y="2848"/>
                </a:cubicBezTo>
                <a:cubicBezTo>
                  <a:pt x="3469" y="2835"/>
                  <a:pt x="3427" y="2848"/>
                  <a:pt x="3385" y="2818"/>
                </a:cubicBezTo>
                <a:cubicBezTo>
                  <a:pt x="3343" y="2784"/>
                  <a:pt x="3326" y="2725"/>
                  <a:pt x="3267" y="2713"/>
                </a:cubicBezTo>
                <a:cubicBezTo>
                  <a:pt x="3260" y="2711"/>
                  <a:pt x="3254" y="2711"/>
                  <a:pt x="3247" y="2711"/>
                </a:cubicBezTo>
                <a:cubicBezTo>
                  <a:pt x="3208" y="2711"/>
                  <a:pt x="3172" y="2729"/>
                  <a:pt x="3136" y="2729"/>
                </a:cubicBezTo>
                <a:cubicBezTo>
                  <a:pt x="3102" y="2666"/>
                  <a:pt x="3301" y="2628"/>
                  <a:pt x="3220" y="2544"/>
                </a:cubicBezTo>
                <a:cubicBezTo>
                  <a:pt x="3208" y="2531"/>
                  <a:pt x="3157" y="2514"/>
                  <a:pt x="3136" y="2506"/>
                </a:cubicBezTo>
                <a:cubicBezTo>
                  <a:pt x="3119" y="2497"/>
                  <a:pt x="3098" y="2489"/>
                  <a:pt x="3077" y="2480"/>
                </a:cubicBezTo>
                <a:cubicBezTo>
                  <a:pt x="3073" y="2480"/>
                  <a:pt x="3069" y="2480"/>
                  <a:pt x="3069" y="2476"/>
                </a:cubicBezTo>
                <a:cubicBezTo>
                  <a:pt x="3064" y="2438"/>
                  <a:pt x="3064" y="2396"/>
                  <a:pt x="3064" y="2354"/>
                </a:cubicBezTo>
                <a:lnTo>
                  <a:pt x="3064" y="2354"/>
                </a:lnTo>
                <a:cubicBezTo>
                  <a:pt x="3113" y="2360"/>
                  <a:pt x="3165" y="2371"/>
                  <a:pt x="3215" y="2371"/>
                </a:cubicBezTo>
                <a:cubicBezTo>
                  <a:pt x="3238" y="2371"/>
                  <a:pt x="3261" y="2369"/>
                  <a:pt x="3284" y="2362"/>
                </a:cubicBezTo>
                <a:cubicBezTo>
                  <a:pt x="3275" y="2324"/>
                  <a:pt x="3191" y="2316"/>
                  <a:pt x="3204" y="2269"/>
                </a:cubicBezTo>
                <a:cubicBezTo>
                  <a:pt x="3216" y="2266"/>
                  <a:pt x="3229" y="2265"/>
                  <a:pt x="3242" y="2265"/>
                </a:cubicBezTo>
                <a:cubicBezTo>
                  <a:pt x="3263" y="2265"/>
                  <a:pt x="3285" y="2268"/>
                  <a:pt x="3306" y="2268"/>
                </a:cubicBezTo>
                <a:cubicBezTo>
                  <a:pt x="3316" y="2268"/>
                  <a:pt x="3325" y="2267"/>
                  <a:pt x="3334" y="2265"/>
                </a:cubicBezTo>
                <a:cubicBezTo>
                  <a:pt x="3347" y="2265"/>
                  <a:pt x="3385" y="2253"/>
                  <a:pt x="3398" y="2244"/>
                </a:cubicBezTo>
                <a:cubicBezTo>
                  <a:pt x="3410" y="2236"/>
                  <a:pt x="3415" y="2223"/>
                  <a:pt x="3427" y="2219"/>
                </a:cubicBezTo>
                <a:cubicBezTo>
                  <a:pt x="3440" y="2212"/>
                  <a:pt x="3463" y="2210"/>
                  <a:pt x="3487" y="2210"/>
                </a:cubicBezTo>
                <a:close/>
                <a:moveTo>
                  <a:pt x="4913" y="2991"/>
                </a:moveTo>
                <a:lnTo>
                  <a:pt x="4913" y="2991"/>
                </a:lnTo>
                <a:cubicBezTo>
                  <a:pt x="4896" y="3059"/>
                  <a:pt x="4879" y="3118"/>
                  <a:pt x="4862" y="3177"/>
                </a:cubicBezTo>
                <a:cubicBezTo>
                  <a:pt x="4833" y="3181"/>
                  <a:pt x="4807" y="3181"/>
                  <a:pt x="4782" y="3181"/>
                </a:cubicBezTo>
                <a:cubicBezTo>
                  <a:pt x="4766" y="3181"/>
                  <a:pt x="4733" y="3187"/>
                  <a:pt x="4702" y="3187"/>
                </a:cubicBezTo>
                <a:cubicBezTo>
                  <a:pt x="4668" y="3187"/>
                  <a:pt x="4637" y="3180"/>
                  <a:pt x="4630" y="3152"/>
                </a:cubicBezTo>
                <a:cubicBezTo>
                  <a:pt x="4651" y="3144"/>
                  <a:pt x="4675" y="3143"/>
                  <a:pt x="4698" y="3143"/>
                </a:cubicBezTo>
                <a:cubicBezTo>
                  <a:pt x="4708" y="3143"/>
                  <a:pt x="4717" y="3143"/>
                  <a:pt x="4727" y="3143"/>
                </a:cubicBezTo>
                <a:cubicBezTo>
                  <a:pt x="4760" y="3143"/>
                  <a:pt x="4793" y="3141"/>
                  <a:pt x="4820" y="3122"/>
                </a:cubicBezTo>
                <a:cubicBezTo>
                  <a:pt x="4858" y="3092"/>
                  <a:pt x="4875" y="3038"/>
                  <a:pt x="4883" y="3000"/>
                </a:cubicBezTo>
                <a:cubicBezTo>
                  <a:pt x="4892" y="3000"/>
                  <a:pt x="4905" y="2995"/>
                  <a:pt x="4913" y="2991"/>
                </a:cubicBezTo>
                <a:close/>
                <a:moveTo>
                  <a:pt x="2148" y="2978"/>
                </a:moveTo>
                <a:cubicBezTo>
                  <a:pt x="2250" y="2978"/>
                  <a:pt x="2326" y="2991"/>
                  <a:pt x="2423" y="3033"/>
                </a:cubicBezTo>
                <a:cubicBezTo>
                  <a:pt x="2454" y="3045"/>
                  <a:pt x="2483" y="3046"/>
                  <a:pt x="2514" y="3046"/>
                </a:cubicBezTo>
                <a:cubicBezTo>
                  <a:pt x="2529" y="3046"/>
                  <a:pt x="2545" y="3046"/>
                  <a:pt x="2562" y="3046"/>
                </a:cubicBezTo>
                <a:cubicBezTo>
                  <a:pt x="2570" y="3046"/>
                  <a:pt x="2581" y="3045"/>
                  <a:pt x="2592" y="3045"/>
                </a:cubicBezTo>
                <a:cubicBezTo>
                  <a:pt x="2602" y="3045"/>
                  <a:pt x="2613" y="3046"/>
                  <a:pt x="2621" y="3050"/>
                </a:cubicBezTo>
                <a:cubicBezTo>
                  <a:pt x="2642" y="3063"/>
                  <a:pt x="2634" y="3084"/>
                  <a:pt x="2646" y="3101"/>
                </a:cubicBezTo>
                <a:cubicBezTo>
                  <a:pt x="2676" y="3130"/>
                  <a:pt x="2748" y="3135"/>
                  <a:pt x="2786" y="3143"/>
                </a:cubicBezTo>
                <a:cubicBezTo>
                  <a:pt x="2807" y="3147"/>
                  <a:pt x="2866" y="3143"/>
                  <a:pt x="2849" y="3181"/>
                </a:cubicBezTo>
                <a:cubicBezTo>
                  <a:pt x="2841" y="3206"/>
                  <a:pt x="2760" y="3206"/>
                  <a:pt x="2744" y="3206"/>
                </a:cubicBezTo>
                <a:cubicBezTo>
                  <a:pt x="2701" y="3211"/>
                  <a:pt x="2663" y="3219"/>
                  <a:pt x="2625" y="3228"/>
                </a:cubicBezTo>
                <a:cubicBezTo>
                  <a:pt x="2600" y="3240"/>
                  <a:pt x="2575" y="3253"/>
                  <a:pt x="2549" y="3261"/>
                </a:cubicBezTo>
                <a:cubicBezTo>
                  <a:pt x="2532" y="3266"/>
                  <a:pt x="2515" y="3267"/>
                  <a:pt x="2497" y="3267"/>
                </a:cubicBezTo>
                <a:cubicBezTo>
                  <a:pt x="2462" y="3267"/>
                  <a:pt x="2426" y="3261"/>
                  <a:pt x="2389" y="3261"/>
                </a:cubicBezTo>
                <a:cubicBezTo>
                  <a:pt x="2351" y="3266"/>
                  <a:pt x="2330" y="3287"/>
                  <a:pt x="2292" y="3295"/>
                </a:cubicBezTo>
                <a:cubicBezTo>
                  <a:pt x="2258" y="3299"/>
                  <a:pt x="2224" y="3303"/>
                  <a:pt x="2191" y="3308"/>
                </a:cubicBezTo>
                <a:lnTo>
                  <a:pt x="2186" y="3308"/>
                </a:lnTo>
                <a:cubicBezTo>
                  <a:pt x="2132" y="3211"/>
                  <a:pt x="2089" y="3109"/>
                  <a:pt x="2060" y="3004"/>
                </a:cubicBezTo>
                <a:cubicBezTo>
                  <a:pt x="2064" y="3000"/>
                  <a:pt x="2064" y="3000"/>
                  <a:pt x="2068" y="2995"/>
                </a:cubicBezTo>
                <a:cubicBezTo>
                  <a:pt x="2098" y="2978"/>
                  <a:pt x="2119" y="2978"/>
                  <a:pt x="2148" y="2978"/>
                </a:cubicBezTo>
                <a:close/>
                <a:moveTo>
                  <a:pt x="1663" y="2966"/>
                </a:moveTo>
                <a:cubicBezTo>
                  <a:pt x="1684" y="2966"/>
                  <a:pt x="1705" y="2970"/>
                  <a:pt x="1726" y="2978"/>
                </a:cubicBezTo>
                <a:cubicBezTo>
                  <a:pt x="1756" y="2991"/>
                  <a:pt x="1785" y="3016"/>
                  <a:pt x="1815" y="3029"/>
                </a:cubicBezTo>
                <a:cubicBezTo>
                  <a:pt x="1849" y="3050"/>
                  <a:pt x="1899" y="3067"/>
                  <a:pt x="1946" y="3067"/>
                </a:cubicBezTo>
                <a:cubicBezTo>
                  <a:pt x="1975" y="3160"/>
                  <a:pt x="2009" y="3244"/>
                  <a:pt x="2051" y="3329"/>
                </a:cubicBezTo>
                <a:cubicBezTo>
                  <a:pt x="2047" y="3333"/>
                  <a:pt x="2043" y="3333"/>
                  <a:pt x="2039" y="3333"/>
                </a:cubicBezTo>
                <a:cubicBezTo>
                  <a:pt x="2001" y="3346"/>
                  <a:pt x="1992" y="3367"/>
                  <a:pt x="1963" y="3388"/>
                </a:cubicBezTo>
                <a:cubicBezTo>
                  <a:pt x="1948" y="3396"/>
                  <a:pt x="1933" y="3399"/>
                  <a:pt x="1916" y="3399"/>
                </a:cubicBezTo>
                <a:cubicBezTo>
                  <a:pt x="1889" y="3399"/>
                  <a:pt x="1860" y="3390"/>
                  <a:pt x="1836" y="3379"/>
                </a:cubicBezTo>
                <a:cubicBezTo>
                  <a:pt x="1815" y="3371"/>
                  <a:pt x="1790" y="3358"/>
                  <a:pt x="1769" y="3346"/>
                </a:cubicBezTo>
                <a:cubicBezTo>
                  <a:pt x="1747" y="3337"/>
                  <a:pt x="1714" y="3295"/>
                  <a:pt x="1693" y="3295"/>
                </a:cubicBezTo>
                <a:cubicBezTo>
                  <a:pt x="1684" y="3303"/>
                  <a:pt x="1684" y="3312"/>
                  <a:pt x="1680" y="3325"/>
                </a:cubicBezTo>
                <a:cubicBezTo>
                  <a:pt x="1676" y="3202"/>
                  <a:pt x="1667" y="3084"/>
                  <a:pt x="1663" y="2966"/>
                </a:cubicBezTo>
                <a:close/>
                <a:moveTo>
                  <a:pt x="1435" y="2945"/>
                </a:moveTo>
                <a:cubicBezTo>
                  <a:pt x="1469" y="2949"/>
                  <a:pt x="1503" y="2957"/>
                  <a:pt x="1536" y="2962"/>
                </a:cubicBezTo>
                <a:cubicBezTo>
                  <a:pt x="1545" y="3105"/>
                  <a:pt x="1549" y="3253"/>
                  <a:pt x="1557" y="3401"/>
                </a:cubicBezTo>
                <a:cubicBezTo>
                  <a:pt x="1536" y="3379"/>
                  <a:pt x="1520" y="3354"/>
                  <a:pt x="1507" y="3337"/>
                </a:cubicBezTo>
                <a:cubicBezTo>
                  <a:pt x="1460" y="3295"/>
                  <a:pt x="1439" y="3261"/>
                  <a:pt x="1372" y="3261"/>
                </a:cubicBezTo>
                <a:cubicBezTo>
                  <a:pt x="1366" y="3261"/>
                  <a:pt x="1351" y="3265"/>
                  <a:pt x="1339" y="3265"/>
                </a:cubicBezTo>
                <a:cubicBezTo>
                  <a:pt x="1333" y="3265"/>
                  <a:pt x="1328" y="3264"/>
                  <a:pt x="1325" y="3261"/>
                </a:cubicBezTo>
                <a:cubicBezTo>
                  <a:pt x="1308" y="3244"/>
                  <a:pt x="1334" y="3215"/>
                  <a:pt x="1355" y="3114"/>
                </a:cubicBezTo>
                <a:lnTo>
                  <a:pt x="1355" y="3114"/>
                </a:lnTo>
                <a:cubicBezTo>
                  <a:pt x="1350" y="3122"/>
                  <a:pt x="1344" y="3126"/>
                  <a:pt x="1337" y="3126"/>
                </a:cubicBezTo>
                <a:cubicBezTo>
                  <a:pt x="1300" y="3126"/>
                  <a:pt x="1245" y="3004"/>
                  <a:pt x="1241" y="2983"/>
                </a:cubicBezTo>
                <a:cubicBezTo>
                  <a:pt x="1236" y="2952"/>
                  <a:pt x="1252" y="2945"/>
                  <a:pt x="1273" y="2945"/>
                </a:cubicBezTo>
                <a:cubicBezTo>
                  <a:pt x="1289" y="2945"/>
                  <a:pt x="1309" y="2949"/>
                  <a:pt x="1325" y="2949"/>
                </a:cubicBezTo>
                <a:cubicBezTo>
                  <a:pt x="1363" y="2949"/>
                  <a:pt x="1397" y="2945"/>
                  <a:pt x="1435" y="2945"/>
                </a:cubicBezTo>
                <a:close/>
                <a:moveTo>
                  <a:pt x="481" y="2860"/>
                </a:moveTo>
                <a:cubicBezTo>
                  <a:pt x="515" y="2865"/>
                  <a:pt x="747" y="2869"/>
                  <a:pt x="722" y="2945"/>
                </a:cubicBezTo>
                <a:cubicBezTo>
                  <a:pt x="709" y="2995"/>
                  <a:pt x="646" y="2995"/>
                  <a:pt x="612" y="3021"/>
                </a:cubicBezTo>
                <a:cubicBezTo>
                  <a:pt x="583" y="3042"/>
                  <a:pt x="561" y="3076"/>
                  <a:pt x="545" y="3105"/>
                </a:cubicBezTo>
                <a:cubicBezTo>
                  <a:pt x="506" y="3168"/>
                  <a:pt x="547" y="3180"/>
                  <a:pt x="609" y="3180"/>
                </a:cubicBezTo>
                <a:cubicBezTo>
                  <a:pt x="644" y="3180"/>
                  <a:pt x="686" y="3176"/>
                  <a:pt x="724" y="3176"/>
                </a:cubicBezTo>
                <a:cubicBezTo>
                  <a:pt x="778" y="3176"/>
                  <a:pt x="823" y="3184"/>
                  <a:pt x="823" y="3223"/>
                </a:cubicBezTo>
                <a:cubicBezTo>
                  <a:pt x="823" y="3240"/>
                  <a:pt x="806" y="3291"/>
                  <a:pt x="789" y="3303"/>
                </a:cubicBezTo>
                <a:cubicBezTo>
                  <a:pt x="777" y="3316"/>
                  <a:pt x="760" y="3312"/>
                  <a:pt x="743" y="3329"/>
                </a:cubicBezTo>
                <a:cubicBezTo>
                  <a:pt x="701" y="3360"/>
                  <a:pt x="702" y="3414"/>
                  <a:pt x="660" y="3414"/>
                </a:cubicBezTo>
                <a:cubicBezTo>
                  <a:pt x="651" y="3414"/>
                  <a:pt x="639" y="3411"/>
                  <a:pt x="625" y="3405"/>
                </a:cubicBezTo>
                <a:cubicBezTo>
                  <a:pt x="578" y="3384"/>
                  <a:pt x="540" y="3354"/>
                  <a:pt x="490" y="3337"/>
                </a:cubicBezTo>
                <a:cubicBezTo>
                  <a:pt x="481" y="3333"/>
                  <a:pt x="469" y="3333"/>
                  <a:pt x="460" y="3333"/>
                </a:cubicBezTo>
                <a:cubicBezTo>
                  <a:pt x="460" y="3173"/>
                  <a:pt x="469" y="3016"/>
                  <a:pt x="473" y="2860"/>
                </a:cubicBezTo>
                <a:close/>
                <a:moveTo>
                  <a:pt x="4103" y="3130"/>
                </a:moveTo>
                <a:cubicBezTo>
                  <a:pt x="4179" y="3135"/>
                  <a:pt x="4255" y="3139"/>
                  <a:pt x="4330" y="3147"/>
                </a:cubicBezTo>
                <a:cubicBezTo>
                  <a:pt x="4293" y="3164"/>
                  <a:pt x="4335" y="3164"/>
                  <a:pt x="4381" y="3164"/>
                </a:cubicBezTo>
                <a:cubicBezTo>
                  <a:pt x="4428" y="3164"/>
                  <a:pt x="4428" y="3168"/>
                  <a:pt x="4444" y="3206"/>
                </a:cubicBezTo>
                <a:cubicBezTo>
                  <a:pt x="4487" y="3303"/>
                  <a:pt x="4580" y="3303"/>
                  <a:pt x="4660" y="3358"/>
                </a:cubicBezTo>
                <a:cubicBezTo>
                  <a:pt x="4651" y="3362"/>
                  <a:pt x="4642" y="3364"/>
                  <a:pt x="4633" y="3364"/>
                </a:cubicBezTo>
                <a:cubicBezTo>
                  <a:pt x="4604" y="3364"/>
                  <a:pt x="4571" y="3349"/>
                  <a:pt x="4546" y="3346"/>
                </a:cubicBezTo>
                <a:cubicBezTo>
                  <a:pt x="4535" y="3344"/>
                  <a:pt x="4520" y="3343"/>
                  <a:pt x="4506" y="3343"/>
                </a:cubicBezTo>
                <a:cubicBezTo>
                  <a:pt x="4491" y="3343"/>
                  <a:pt x="4476" y="3344"/>
                  <a:pt x="4466" y="3346"/>
                </a:cubicBezTo>
                <a:cubicBezTo>
                  <a:pt x="4406" y="3354"/>
                  <a:pt x="4390" y="3422"/>
                  <a:pt x="4326" y="3430"/>
                </a:cubicBezTo>
                <a:cubicBezTo>
                  <a:pt x="4308" y="3433"/>
                  <a:pt x="4288" y="3434"/>
                  <a:pt x="4267" y="3434"/>
                </a:cubicBezTo>
                <a:cubicBezTo>
                  <a:pt x="4225" y="3434"/>
                  <a:pt x="4180" y="3430"/>
                  <a:pt x="4141" y="3430"/>
                </a:cubicBezTo>
                <a:lnTo>
                  <a:pt x="4094" y="3430"/>
                </a:lnTo>
                <a:cubicBezTo>
                  <a:pt x="4098" y="3329"/>
                  <a:pt x="4098" y="3228"/>
                  <a:pt x="4103" y="3130"/>
                </a:cubicBezTo>
                <a:close/>
                <a:moveTo>
                  <a:pt x="3373" y="3164"/>
                </a:moveTo>
                <a:cubicBezTo>
                  <a:pt x="3423" y="3164"/>
                  <a:pt x="3460" y="3194"/>
                  <a:pt x="3512" y="3198"/>
                </a:cubicBezTo>
                <a:cubicBezTo>
                  <a:pt x="3523" y="3198"/>
                  <a:pt x="3533" y="3198"/>
                  <a:pt x="3541" y="3198"/>
                </a:cubicBezTo>
                <a:cubicBezTo>
                  <a:pt x="3571" y="3198"/>
                  <a:pt x="3589" y="3200"/>
                  <a:pt x="3621" y="3223"/>
                </a:cubicBezTo>
                <a:cubicBezTo>
                  <a:pt x="3651" y="3240"/>
                  <a:pt x="3668" y="3249"/>
                  <a:pt x="3706" y="3249"/>
                </a:cubicBezTo>
                <a:cubicBezTo>
                  <a:pt x="3748" y="3249"/>
                  <a:pt x="3748" y="3232"/>
                  <a:pt x="3786" y="3215"/>
                </a:cubicBezTo>
                <a:cubicBezTo>
                  <a:pt x="3795" y="3211"/>
                  <a:pt x="3805" y="3210"/>
                  <a:pt x="3815" y="3210"/>
                </a:cubicBezTo>
                <a:cubicBezTo>
                  <a:pt x="3829" y="3210"/>
                  <a:pt x="3843" y="3212"/>
                  <a:pt x="3858" y="3215"/>
                </a:cubicBezTo>
                <a:cubicBezTo>
                  <a:pt x="3896" y="3215"/>
                  <a:pt x="3930" y="3211"/>
                  <a:pt x="3968" y="3194"/>
                </a:cubicBezTo>
                <a:cubicBezTo>
                  <a:pt x="3968" y="3190"/>
                  <a:pt x="3972" y="3190"/>
                  <a:pt x="3972" y="3185"/>
                </a:cubicBezTo>
                <a:lnTo>
                  <a:pt x="3972" y="3185"/>
                </a:lnTo>
                <a:cubicBezTo>
                  <a:pt x="3972" y="3287"/>
                  <a:pt x="3968" y="3392"/>
                  <a:pt x="3968" y="3493"/>
                </a:cubicBezTo>
                <a:cubicBezTo>
                  <a:pt x="3955" y="3498"/>
                  <a:pt x="3942" y="3502"/>
                  <a:pt x="3934" y="3510"/>
                </a:cubicBezTo>
                <a:cubicBezTo>
                  <a:pt x="3896" y="3540"/>
                  <a:pt x="3900" y="3544"/>
                  <a:pt x="3854" y="3544"/>
                </a:cubicBezTo>
                <a:cubicBezTo>
                  <a:pt x="3807" y="3544"/>
                  <a:pt x="3773" y="3548"/>
                  <a:pt x="3731" y="3574"/>
                </a:cubicBezTo>
                <a:cubicBezTo>
                  <a:pt x="3710" y="3588"/>
                  <a:pt x="3683" y="3634"/>
                  <a:pt x="3650" y="3634"/>
                </a:cubicBezTo>
                <a:cubicBezTo>
                  <a:pt x="3643" y="3634"/>
                  <a:pt x="3637" y="3633"/>
                  <a:pt x="3630" y="3628"/>
                </a:cubicBezTo>
                <a:cubicBezTo>
                  <a:pt x="3609" y="3612"/>
                  <a:pt x="3613" y="3574"/>
                  <a:pt x="3583" y="3557"/>
                </a:cubicBezTo>
                <a:cubicBezTo>
                  <a:pt x="3562" y="3544"/>
                  <a:pt x="3537" y="3548"/>
                  <a:pt x="3516" y="3536"/>
                </a:cubicBezTo>
                <a:cubicBezTo>
                  <a:pt x="3491" y="3523"/>
                  <a:pt x="3482" y="3502"/>
                  <a:pt x="3465" y="3485"/>
                </a:cubicBezTo>
                <a:cubicBezTo>
                  <a:pt x="3448" y="3468"/>
                  <a:pt x="3427" y="3460"/>
                  <a:pt x="3410" y="3447"/>
                </a:cubicBezTo>
                <a:cubicBezTo>
                  <a:pt x="3372" y="3422"/>
                  <a:pt x="3339" y="3409"/>
                  <a:pt x="3305" y="3379"/>
                </a:cubicBezTo>
                <a:cubicBezTo>
                  <a:pt x="3288" y="3367"/>
                  <a:pt x="3271" y="3346"/>
                  <a:pt x="3250" y="3337"/>
                </a:cubicBezTo>
                <a:cubicBezTo>
                  <a:pt x="3246" y="3333"/>
                  <a:pt x="3237" y="3320"/>
                  <a:pt x="3229" y="3316"/>
                </a:cubicBezTo>
                <a:cubicBezTo>
                  <a:pt x="3218" y="3312"/>
                  <a:pt x="3204" y="3311"/>
                  <a:pt x="3188" y="3311"/>
                </a:cubicBezTo>
                <a:cubicBezTo>
                  <a:pt x="3173" y="3311"/>
                  <a:pt x="3157" y="3312"/>
                  <a:pt x="3144" y="3312"/>
                </a:cubicBezTo>
                <a:cubicBezTo>
                  <a:pt x="3128" y="3312"/>
                  <a:pt x="3094" y="3316"/>
                  <a:pt x="3064" y="3316"/>
                </a:cubicBezTo>
                <a:cubicBezTo>
                  <a:pt x="3064" y="3282"/>
                  <a:pt x="3064" y="3249"/>
                  <a:pt x="3064" y="3211"/>
                </a:cubicBezTo>
                <a:cubicBezTo>
                  <a:pt x="3111" y="3206"/>
                  <a:pt x="3140" y="3181"/>
                  <a:pt x="3187" y="3181"/>
                </a:cubicBezTo>
                <a:cubicBezTo>
                  <a:pt x="3206" y="3181"/>
                  <a:pt x="3230" y="3183"/>
                  <a:pt x="3252" y="3183"/>
                </a:cubicBezTo>
                <a:cubicBezTo>
                  <a:pt x="3263" y="3183"/>
                  <a:pt x="3274" y="3182"/>
                  <a:pt x="3284" y="3181"/>
                </a:cubicBezTo>
                <a:cubicBezTo>
                  <a:pt x="3313" y="3173"/>
                  <a:pt x="3330" y="3164"/>
                  <a:pt x="3364" y="3164"/>
                </a:cubicBezTo>
                <a:cubicBezTo>
                  <a:pt x="3367" y="3164"/>
                  <a:pt x="3370" y="3164"/>
                  <a:pt x="3373" y="3164"/>
                </a:cubicBezTo>
                <a:close/>
                <a:moveTo>
                  <a:pt x="4740" y="3531"/>
                </a:moveTo>
                <a:lnTo>
                  <a:pt x="4740" y="3531"/>
                </a:lnTo>
                <a:cubicBezTo>
                  <a:pt x="4706" y="3624"/>
                  <a:pt x="4664" y="3721"/>
                  <a:pt x="4622" y="3814"/>
                </a:cubicBezTo>
                <a:cubicBezTo>
                  <a:pt x="4563" y="3806"/>
                  <a:pt x="4499" y="3802"/>
                  <a:pt x="4444" y="3793"/>
                </a:cubicBezTo>
                <a:cubicBezTo>
                  <a:pt x="4377" y="3789"/>
                  <a:pt x="4314" y="3780"/>
                  <a:pt x="4246" y="3780"/>
                </a:cubicBezTo>
                <a:cubicBezTo>
                  <a:pt x="4214" y="3777"/>
                  <a:pt x="4174" y="3762"/>
                  <a:pt x="4139" y="3762"/>
                </a:cubicBezTo>
                <a:cubicBezTo>
                  <a:pt x="4132" y="3762"/>
                  <a:pt x="4126" y="3762"/>
                  <a:pt x="4119" y="3764"/>
                </a:cubicBezTo>
                <a:cubicBezTo>
                  <a:pt x="4149" y="3751"/>
                  <a:pt x="4183" y="3742"/>
                  <a:pt x="4217" y="3730"/>
                </a:cubicBezTo>
                <a:cubicBezTo>
                  <a:pt x="4242" y="3717"/>
                  <a:pt x="4263" y="3700"/>
                  <a:pt x="4293" y="3688"/>
                </a:cubicBezTo>
                <a:cubicBezTo>
                  <a:pt x="4330" y="3666"/>
                  <a:pt x="4356" y="3645"/>
                  <a:pt x="4398" y="3637"/>
                </a:cubicBezTo>
                <a:cubicBezTo>
                  <a:pt x="4419" y="3633"/>
                  <a:pt x="4436" y="3628"/>
                  <a:pt x="4461" y="3628"/>
                </a:cubicBezTo>
                <a:cubicBezTo>
                  <a:pt x="4508" y="3628"/>
                  <a:pt x="4546" y="3612"/>
                  <a:pt x="4588" y="3595"/>
                </a:cubicBezTo>
                <a:cubicBezTo>
                  <a:pt x="4622" y="3582"/>
                  <a:pt x="4660" y="3569"/>
                  <a:pt x="4689" y="3553"/>
                </a:cubicBezTo>
                <a:cubicBezTo>
                  <a:pt x="4706" y="3544"/>
                  <a:pt x="4723" y="3540"/>
                  <a:pt x="4740" y="3531"/>
                </a:cubicBezTo>
                <a:close/>
                <a:moveTo>
                  <a:pt x="2921" y="3958"/>
                </a:moveTo>
                <a:cubicBezTo>
                  <a:pt x="2912" y="4114"/>
                  <a:pt x="2904" y="4274"/>
                  <a:pt x="2900" y="4430"/>
                </a:cubicBezTo>
                <a:cubicBezTo>
                  <a:pt x="2853" y="4414"/>
                  <a:pt x="2815" y="4384"/>
                  <a:pt x="2773" y="4371"/>
                </a:cubicBezTo>
                <a:cubicBezTo>
                  <a:pt x="2746" y="4363"/>
                  <a:pt x="2715" y="4358"/>
                  <a:pt x="2684" y="4358"/>
                </a:cubicBezTo>
                <a:cubicBezTo>
                  <a:pt x="2667" y="4358"/>
                  <a:pt x="2650" y="4360"/>
                  <a:pt x="2634" y="4363"/>
                </a:cubicBezTo>
                <a:cubicBezTo>
                  <a:pt x="2592" y="4367"/>
                  <a:pt x="2545" y="4397"/>
                  <a:pt x="2503" y="4409"/>
                </a:cubicBezTo>
                <a:cubicBezTo>
                  <a:pt x="2465" y="4422"/>
                  <a:pt x="2435" y="4439"/>
                  <a:pt x="2402" y="4460"/>
                </a:cubicBezTo>
                <a:cubicBezTo>
                  <a:pt x="2378" y="4475"/>
                  <a:pt x="2358" y="4477"/>
                  <a:pt x="2335" y="4477"/>
                </a:cubicBezTo>
                <a:cubicBezTo>
                  <a:pt x="2325" y="4477"/>
                  <a:pt x="2315" y="4477"/>
                  <a:pt x="2305" y="4477"/>
                </a:cubicBezTo>
                <a:cubicBezTo>
                  <a:pt x="2268" y="4477"/>
                  <a:pt x="2237" y="4460"/>
                  <a:pt x="2219" y="4460"/>
                </a:cubicBezTo>
                <a:cubicBezTo>
                  <a:pt x="2211" y="4460"/>
                  <a:pt x="2205" y="4464"/>
                  <a:pt x="2203" y="4475"/>
                </a:cubicBezTo>
                <a:lnTo>
                  <a:pt x="2203" y="4475"/>
                </a:lnTo>
                <a:cubicBezTo>
                  <a:pt x="2211" y="4413"/>
                  <a:pt x="2170" y="4354"/>
                  <a:pt x="2191" y="4295"/>
                </a:cubicBezTo>
                <a:cubicBezTo>
                  <a:pt x="2205" y="4292"/>
                  <a:pt x="2219" y="4292"/>
                  <a:pt x="2234" y="4292"/>
                </a:cubicBezTo>
                <a:cubicBezTo>
                  <a:pt x="2260" y="4292"/>
                  <a:pt x="2287" y="4294"/>
                  <a:pt x="2313" y="4294"/>
                </a:cubicBezTo>
                <a:cubicBezTo>
                  <a:pt x="2337" y="4294"/>
                  <a:pt x="2361" y="4292"/>
                  <a:pt x="2385" y="4283"/>
                </a:cubicBezTo>
                <a:cubicBezTo>
                  <a:pt x="2397" y="4274"/>
                  <a:pt x="2406" y="4262"/>
                  <a:pt x="2419" y="4257"/>
                </a:cubicBezTo>
                <a:cubicBezTo>
                  <a:pt x="2429" y="4257"/>
                  <a:pt x="2441" y="4263"/>
                  <a:pt x="2453" y="4263"/>
                </a:cubicBezTo>
                <a:cubicBezTo>
                  <a:pt x="2455" y="4263"/>
                  <a:pt x="2458" y="4262"/>
                  <a:pt x="2461" y="4262"/>
                </a:cubicBezTo>
                <a:cubicBezTo>
                  <a:pt x="2486" y="4249"/>
                  <a:pt x="2494" y="4215"/>
                  <a:pt x="2511" y="4194"/>
                </a:cubicBezTo>
                <a:cubicBezTo>
                  <a:pt x="2544" y="4148"/>
                  <a:pt x="2603" y="4143"/>
                  <a:pt x="2659" y="4143"/>
                </a:cubicBezTo>
                <a:cubicBezTo>
                  <a:pt x="2675" y="4143"/>
                  <a:pt x="2691" y="4143"/>
                  <a:pt x="2706" y="4143"/>
                </a:cubicBezTo>
                <a:cubicBezTo>
                  <a:pt x="2717" y="4143"/>
                  <a:pt x="2739" y="4147"/>
                  <a:pt x="2758" y="4147"/>
                </a:cubicBezTo>
                <a:cubicBezTo>
                  <a:pt x="2767" y="4147"/>
                  <a:pt x="2776" y="4146"/>
                  <a:pt x="2781" y="4143"/>
                </a:cubicBezTo>
                <a:cubicBezTo>
                  <a:pt x="2811" y="4135"/>
                  <a:pt x="2798" y="4135"/>
                  <a:pt x="2815" y="4110"/>
                </a:cubicBezTo>
                <a:cubicBezTo>
                  <a:pt x="2845" y="4059"/>
                  <a:pt x="2883" y="4008"/>
                  <a:pt x="2912" y="3962"/>
                </a:cubicBezTo>
                <a:cubicBezTo>
                  <a:pt x="2917" y="3962"/>
                  <a:pt x="2917" y="3962"/>
                  <a:pt x="2921" y="3958"/>
                </a:cubicBezTo>
                <a:close/>
                <a:moveTo>
                  <a:pt x="2890" y="4496"/>
                </a:moveTo>
                <a:cubicBezTo>
                  <a:pt x="2892" y="4496"/>
                  <a:pt x="2893" y="4498"/>
                  <a:pt x="2895" y="4498"/>
                </a:cubicBezTo>
                <a:cubicBezTo>
                  <a:pt x="2891" y="4540"/>
                  <a:pt x="2887" y="4587"/>
                  <a:pt x="2887" y="4633"/>
                </a:cubicBezTo>
                <a:cubicBezTo>
                  <a:pt x="2866" y="4625"/>
                  <a:pt x="2845" y="4616"/>
                  <a:pt x="2824" y="4612"/>
                </a:cubicBezTo>
                <a:cubicBezTo>
                  <a:pt x="2781" y="4603"/>
                  <a:pt x="2744" y="4603"/>
                  <a:pt x="2706" y="4591"/>
                </a:cubicBezTo>
                <a:cubicBezTo>
                  <a:pt x="2706" y="4574"/>
                  <a:pt x="2693" y="4561"/>
                  <a:pt x="2689" y="4549"/>
                </a:cubicBezTo>
                <a:cubicBezTo>
                  <a:pt x="2718" y="4523"/>
                  <a:pt x="2752" y="4519"/>
                  <a:pt x="2786" y="4515"/>
                </a:cubicBezTo>
                <a:cubicBezTo>
                  <a:pt x="2819" y="4511"/>
                  <a:pt x="2853" y="4502"/>
                  <a:pt x="2887" y="4498"/>
                </a:cubicBezTo>
                <a:cubicBezTo>
                  <a:pt x="2888" y="4497"/>
                  <a:pt x="2889" y="4496"/>
                  <a:pt x="2890" y="4496"/>
                </a:cubicBezTo>
                <a:close/>
                <a:moveTo>
                  <a:pt x="3047" y="3953"/>
                </a:moveTo>
                <a:cubicBezTo>
                  <a:pt x="3060" y="3962"/>
                  <a:pt x="3077" y="3970"/>
                  <a:pt x="3090" y="3979"/>
                </a:cubicBezTo>
                <a:cubicBezTo>
                  <a:pt x="3132" y="4004"/>
                  <a:pt x="3153" y="4013"/>
                  <a:pt x="3199" y="4013"/>
                </a:cubicBezTo>
                <a:cubicBezTo>
                  <a:pt x="3224" y="4010"/>
                  <a:pt x="3248" y="4008"/>
                  <a:pt x="3272" y="4008"/>
                </a:cubicBezTo>
                <a:cubicBezTo>
                  <a:pt x="3289" y="4008"/>
                  <a:pt x="3306" y="4009"/>
                  <a:pt x="3322" y="4013"/>
                </a:cubicBezTo>
                <a:cubicBezTo>
                  <a:pt x="3423" y="4034"/>
                  <a:pt x="3491" y="4135"/>
                  <a:pt x="3592" y="4160"/>
                </a:cubicBezTo>
                <a:cubicBezTo>
                  <a:pt x="3598" y="4161"/>
                  <a:pt x="3604" y="4162"/>
                  <a:pt x="3611" y="4162"/>
                </a:cubicBezTo>
                <a:cubicBezTo>
                  <a:pt x="3628" y="4162"/>
                  <a:pt x="3645" y="4159"/>
                  <a:pt x="3662" y="4159"/>
                </a:cubicBezTo>
                <a:cubicBezTo>
                  <a:pt x="3668" y="4159"/>
                  <a:pt x="3674" y="4159"/>
                  <a:pt x="3681" y="4160"/>
                </a:cubicBezTo>
                <a:cubicBezTo>
                  <a:pt x="3731" y="4169"/>
                  <a:pt x="3773" y="4194"/>
                  <a:pt x="3816" y="4215"/>
                </a:cubicBezTo>
                <a:cubicBezTo>
                  <a:pt x="3816" y="4257"/>
                  <a:pt x="3681" y="4295"/>
                  <a:pt x="3638" y="4295"/>
                </a:cubicBezTo>
                <a:cubicBezTo>
                  <a:pt x="3575" y="4295"/>
                  <a:pt x="3499" y="4266"/>
                  <a:pt x="3436" y="4253"/>
                </a:cubicBezTo>
                <a:cubicBezTo>
                  <a:pt x="3407" y="4246"/>
                  <a:pt x="3381" y="4244"/>
                  <a:pt x="3356" y="4244"/>
                </a:cubicBezTo>
                <a:cubicBezTo>
                  <a:pt x="3318" y="4244"/>
                  <a:pt x="3282" y="4250"/>
                  <a:pt x="3242" y="4257"/>
                </a:cubicBezTo>
                <a:cubicBezTo>
                  <a:pt x="3227" y="4259"/>
                  <a:pt x="3214" y="4259"/>
                  <a:pt x="3201" y="4259"/>
                </a:cubicBezTo>
                <a:cubicBezTo>
                  <a:pt x="3189" y="4259"/>
                  <a:pt x="3176" y="4259"/>
                  <a:pt x="3161" y="4262"/>
                </a:cubicBezTo>
                <a:cubicBezTo>
                  <a:pt x="3136" y="4270"/>
                  <a:pt x="3111" y="4283"/>
                  <a:pt x="3090" y="4295"/>
                </a:cubicBezTo>
                <a:cubicBezTo>
                  <a:pt x="3128" y="4304"/>
                  <a:pt x="3153" y="4308"/>
                  <a:pt x="3195" y="4312"/>
                </a:cubicBezTo>
                <a:cubicBezTo>
                  <a:pt x="3263" y="4316"/>
                  <a:pt x="3318" y="4354"/>
                  <a:pt x="3385" y="4363"/>
                </a:cubicBezTo>
                <a:cubicBezTo>
                  <a:pt x="3436" y="4367"/>
                  <a:pt x="3444" y="4363"/>
                  <a:pt x="3482" y="4392"/>
                </a:cubicBezTo>
                <a:cubicBezTo>
                  <a:pt x="3503" y="4409"/>
                  <a:pt x="3520" y="4422"/>
                  <a:pt x="3541" y="4435"/>
                </a:cubicBezTo>
                <a:cubicBezTo>
                  <a:pt x="3588" y="4464"/>
                  <a:pt x="3643" y="4460"/>
                  <a:pt x="3689" y="4485"/>
                </a:cubicBezTo>
                <a:cubicBezTo>
                  <a:pt x="3723" y="4502"/>
                  <a:pt x="3837" y="4582"/>
                  <a:pt x="3786" y="4612"/>
                </a:cubicBezTo>
                <a:cubicBezTo>
                  <a:pt x="3777" y="4615"/>
                  <a:pt x="3764" y="4617"/>
                  <a:pt x="3748" y="4617"/>
                </a:cubicBezTo>
                <a:cubicBezTo>
                  <a:pt x="3708" y="4617"/>
                  <a:pt x="3656" y="4608"/>
                  <a:pt x="3634" y="4608"/>
                </a:cubicBezTo>
                <a:lnTo>
                  <a:pt x="3461" y="4608"/>
                </a:lnTo>
                <a:cubicBezTo>
                  <a:pt x="3434" y="4608"/>
                  <a:pt x="3407" y="4606"/>
                  <a:pt x="3380" y="4606"/>
                </a:cubicBezTo>
                <a:cubicBezTo>
                  <a:pt x="3340" y="4606"/>
                  <a:pt x="3301" y="4609"/>
                  <a:pt x="3263" y="4625"/>
                </a:cubicBezTo>
                <a:cubicBezTo>
                  <a:pt x="3204" y="4650"/>
                  <a:pt x="3157" y="4654"/>
                  <a:pt x="3094" y="4663"/>
                </a:cubicBezTo>
                <a:cubicBezTo>
                  <a:pt x="3064" y="4667"/>
                  <a:pt x="3035" y="4675"/>
                  <a:pt x="3009" y="4675"/>
                </a:cubicBezTo>
                <a:cubicBezTo>
                  <a:pt x="3026" y="4435"/>
                  <a:pt x="3039" y="4194"/>
                  <a:pt x="3047" y="3953"/>
                </a:cubicBezTo>
                <a:close/>
                <a:moveTo>
                  <a:pt x="1165" y="4468"/>
                </a:moveTo>
                <a:cubicBezTo>
                  <a:pt x="1169" y="4473"/>
                  <a:pt x="1178" y="4477"/>
                  <a:pt x="1190" y="4477"/>
                </a:cubicBezTo>
                <a:cubicBezTo>
                  <a:pt x="1196" y="4478"/>
                  <a:pt x="1202" y="4479"/>
                  <a:pt x="1208" y="4479"/>
                </a:cubicBezTo>
                <a:cubicBezTo>
                  <a:pt x="1221" y="4479"/>
                  <a:pt x="1235" y="4477"/>
                  <a:pt x="1249" y="4477"/>
                </a:cubicBezTo>
                <a:cubicBezTo>
                  <a:pt x="1300" y="4477"/>
                  <a:pt x="1342" y="4490"/>
                  <a:pt x="1389" y="4494"/>
                </a:cubicBezTo>
                <a:cubicBezTo>
                  <a:pt x="1408" y="4494"/>
                  <a:pt x="1426" y="4492"/>
                  <a:pt x="1445" y="4492"/>
                </a:cubicBezTo>
                <a:cubicBezTo>
                  <a:pt x="1454" y="4492"/>
                  <a:pt x="1463" y="4492"/>
                  <a:pt x="1473" y="4494"/>
                </a:cubicBezTo>
                <a:cubicBezTo>
                  <a:pt x="1503" y="4498"/>
                  <a:pt x="1490" y="4494"/>
                  <a:pt x="1511" y="4511"/>
                </a:cubicBezTo>
                <a:cubicBezTo>
                  <a:pt x="1524" y="4527"/>
                  <a:pt x="1524" y="4553"/>
                  <a:pt x="1545" y="4570"/>
                </a:cubicBezTo>
                <a:cubicBezTo>
                  <a:pt x="1556" y="4576"/>
                  <a:pt x="1568" y="4579"/>
                  <a:pt x="1580" y="4579"/>
                </a:cubicBezTo>
                <a:cubicBezTo>
                  <a:pt x="1632" y="4579"/>
                  <a:pt x="1689" y="4528"/>
                  <a:pt x="1743" y="4528"/>
                </a:cubicBezTo>
                <a:cubicBezTo>
                  <a:pt x="1754" y="4528"/>
                  <a:pt x="1766" y="4530"/>
                  <a:pt x="1777" y="4536"/>
                </a:cubicBezTo>
                <a:cubicBezTo>
                  <a:pt x="1807" y="4553"/>
                  <a:pt x="1870" y="4599"/>
                  <a:pt x="1874" y="4633"/>
                </a:cubicBezTo>
                <a:cubicBezTo>
                  <a:pt x="1874" y="4671"/>
                  <a:pt x="1840" y="4684"/>
                  <a:pt x="1815" y="4705"/>
                </a:cubicBezTo>
                <a:cubicBezTo>
                  <a:pt x="1747" y="4755"/>
                  <a:pt x="1659" y="4755"/>
                  <a:pt x="1583" y="4793"/>
                </a:cubicBezTo>
                <a:cubicBezTo>
                  <a:pt x="1541" y="4814"/>
                  <a:pt x="1520" y="4861"/>
                  <a:pt x="1469" y="4861"/>
                </a:cubicBezTo>
                <a:cubicBezTo>
                  <a:pt x="1427" y="4861"/>
                  <a:pt x="1393" y="4836"/>
                  <a:pt x="1351" y="4827"/>
                </a:cubicBezTo>
                <a:cubicBezTo>
                  <a:pt x="1321" y="4823"/>
                  <a:pt x="1287" y="4823"/>
                  <a:pt x="1258" y="4823"/>
                </a:cubicBezTo>
                <a:cubicBezTo>
                  <a:pt x="1247" y="4823"/>
                  <a:pt x="1234" y="4822"/>
                  <a:pt x="1220" y="4822"/>
                </a:cubicBezTo>
                <a:cubicBezTo>
                  <a:pt x="1207" y="4822"/>
                  <a:pt x="1195" y="4823"/>
                  <a:pt x="1186" y="4827"/>
                </a:cubicBezTo>
                <a:cubicBezTo>
                  <a:pt x="1173" y="4831"/>
                  <a:pt x="1169" y="4840"/>
                  <a:pt x="1165" y="4848"/>
                </a:cubicBezTo>
                <a:lnTo>
                  <a:pt x="1165" y="4468"/>
                </a:lnTo>
                <a:close/>
                <a:moveTo>
                  <a:pt x="871" y="4441"/>
                </a:moveTo>
                <a:cubicBezTo>
                  <a:pt x="910" y="4441"/>
                  <a:pt x="946" y="4443"/>
                  <a:pt x="971" y="4443"/>
                </a:cubicBezTo>
                <a:lnTo>
                  <a:pt x="971" y="4865"/>
                </a:lnTo>
                <a:cubicBezTo>
                  <a:pt x="945" y="4869"/>
                  <a:pt x="916" y="4882"/>
                  <a:pt x="891" y="4899"/>
                </a:cubicBezTo>
                <a:cubicBezTo>
                  <a:pt x="861" y="4920"/>
                  <a:pt x="836" y="4962"/>
                  <a:pt x="798" y="4975"/>
                </a:cubicBezTo>
                <a:cubicBezTo>
                  <a:pt x="777" y="4983"/>
                  <a:pt x="747" y="4971"/>
                  <a:pt x="726" y="4996"/>
                </a:cubicBezTo>
                <a:cubicBezTo>
                  <a:pt x="709" y="5013"/>
                  <a:pt x="718" y="5042"/>
                  <a:pt x="692" y="5064"/>
                </a:cubicBezTo>
                <a:cubicBezTo>
                  <a:pt x="654" y="5096"/>
                  <a:pt x="632" y="5118"/>
                  <a:pt x="599" y="5118"/>
                </a:cubicBezTo>
                <a:cubicBezTo>
                  <a:pt x="585" y="5118"/>
                  <a:pt x="569" y="5114"/>
                  <a:pt x="549" y="5106"/>
                </a:cubicBezTo>
                <a:cubicBezTo>
                  <a:pt x="528" y="5102"/>
                  <a:pt x="498" y="5093"/>
                  <a:pt x="473" y="5089"/>
                </a:cubicBezTo>
                <a:cubicBezTo>
                  <a:pt x="464" y="4907"/>
                  <a:pt x="460" y="4730"/>
                  <a:pt x="460" y="4549"/>
                </a:cubicBezTo>
                <a:cubicBezTo>
                  <a:pt x="473" y="4544"/>
                  <a:pt x="485" y="4540"/>
                  <a:pt x="502" y="4540"/>
                </a:cubicBezTo>
                <a:cubicBezTo>
                  <a:pt x="587" y="4523"/>
                  <a:pt x="663" y="4485"/>
                  <a:pt x="743" y="4456"/>
                </a:cubicBezTo>
                <a:cubicBezTo>
                  <a:pt x="773" y="4444"/>
                  <a:pt x="823" y="4441"/>
                  <a:pt x="871" y="4441"/>
                </a:cubicBezTo>
                <a:close/>
                <a:moveTo>
                  <a:pt x="333" y="4582"/>
                </a:moveTo>
                <a:cubicBezTo>
                  <a:pt x="338" y="4764"/>
                  <a:pt x="342" y="4941"/>
                  <a:pt x="346" y="5123"/>
                </a:cubicBezTo>
                <a:cubicBezTo>
                  <a:pt x="338" y="5123"/>
                  <a:pt x="329" y="5127"/>
                  <a:pt x="321" y="5127"/>
                </a:cubicBezTo>
                <a:cubicBezTo>
                  <a:pt x="317" y="5118"/>
                  <a:pt x="317" y="5110"/>
                  <a:pt x="317" y="5102"/>
                </a:cubicBezTo>
                <a:cubicBezTo>
                  <a:pt x="312" y="5080"/>
                  <a:pt x="312" y="5059"/>
                  <a:pt x="312" y="5038"/>
                </a:cubicBezTo>
                <a:cubicBezTo>
                  <a:pt x="308" y="4996"/>
                  <a:pt x="304" y="4954"/>
                  <a:pt x="291" y="4907"/>
                </a:cubicBezTo>
                <a:cubicBezTo>
                  <a:pt x="283" y="4869"/>
                  <a:pt x="279" y="4831"/>
                  <a:pt x="274" y="4789"/>
                </a:cubicBezTo>
                <a:cubicBezTo>
                  <a:pt x="266" y="4726"/>
                  <a:pt x="258" y="4663"/>
                  <a:pt x="236" y="4599"/>
                </a:cubicBezTo>
                <a:cubicBezTo>
                  <a:pt x="232" y="4595"/>
                  <a:pt x="232" y="4591"/>
                  <a:pt x="228" y="4587"/>
                </a:cubicBezTo>
                <a:lnTo>
                  <a:pt x="228" y="4587"/>
                </a:lnTo>
                <a:cubicBezTo>
                  <a:pt x="241" y="4591"/>
                  <a:pt x="253" y="4595"/>
                  <a:pt x="270" y="4595"/>
                </a:cubicBezTo>
                <a:cubicBezTo>
                  <a:pt x="287" y="4595"/>
                  <a:pt x="312" y="4591"/>
                  <a:pt x="333" y="4582"/>
                </a:cubicBezTo>
                <a:close/>
                <a:moveTo>
                  <a:pt x="5435" y="4885"/>
                </a:moveTo>
                <a:cubicBezTo>
                  <a:pt x="5462" y="4885"/>
                  <a:pt x="5485" y="4891"/>
                  <a:pt x="5508" y="4907"/>
                </a:cubicBezTo>
                <a:cubicBezTo>
                  <a:pt x="5525" y="4920"/>
                  <a:pt x="5538" y="4928"/>
                  <a:pt x="5554" y="4941"/>
                </a:cubicBezTo>
                <a:cubicBezTo>
                  <a:pt x="5571" y="4950"/>
                  <a:pt x="5601" y="4958"/>
                  <a:pt x="5609" y="4979"/>
                </a:cubicBezTo>
                <a:cubicBezTo>
                  <a:pt x="5618" y="4996"/>
                  <a:pt x="5609" y="5017"/>
                  <a:pt x="5592" y="5021"/>
                </a:cubicBezTo>
                <a:cubicBezTo>
                  <a:pt x="5585" y="5025"/>
                  <a:pt x="5578" y="5026"/>
                  <a:pt x="5571" y="5026"/>
                </a:cubicBezTo>
                <a:cubicBezTo>
                  <a:pt x="5561" y="5026"/>
                  <a:pt x="5552" y="5024"/>
                  <a:pt x="5542" y="5021"/>
                </a:cubicBezTo>
                <a:cubicBezTo>
                  <a:pt x="5529" y="5021"/>
                  <a:pt x="5521" y="5021"/>
                  <a:pt x="5512" y="5026"/>
                </a:cubicBezTo>
                <a:cubicBezTo>
                  <a:pt x="5483" y="5042"/>
                  <a:pt x="5479" y="5089"/>
                  <a:pt x="5457" y="5106"/>
                </a:cubicBezTo>
                <a:cubicBezTo>
                  <a:pt x="5449" y="5110"/>
                  <a:pt x="5424" y="5110"/>
                  <a:pt x="5415" y="5110"/>
                </a:cubicBezTo>
                <a:cubicBezTo>
                  <a:pt x="5403" y="5114"/>
                  <a:pt x="5394" y="5123"/>
                  <a:pt x="5377" y="5127"/>
                </a:cubicBezTo>
                <a:cubicBezTo>
                  <a:pt x="5368" y="5129"/>
                  <a:pt x="5358" y="5130"/>
                  <a:pt x="5348" y="5130"/>
                </a:cubicBezTo>
                <a:cubicBezTo>
                  <a:pt x="5314" y="5130"/>
                  <a:pt x="5279" y="5120"/>
                  <a:pt x="5246" y="5110"/>
                </a:cubicBezTo>
                <a:cubicBezTo>
                  <a:pt x="5204" y="5102"/>
                  <a:pt x="5175" y="5076"/>
                  <a:pt x="5196" y="5026"/>
                </a:cubicBezTo>
                <a:cubicBezTo>
                  <a:pt x="5208" y="5000"/>
                  <a:pt x="5238" y="4996"/>
                  <a:pt x="5251" y="4975"/>
                </a:cubicBezTo>
                <a:cubicBezTo>
                  <a:pt x="5259" y="4962"/>
                  <a:pt x="5267" y="4950"/>
                  <a:pt x="5280" y="4941"/>
                </a:cubicBezTo>
                <a:cubicBezTo>
                  <a:pt x="5314" y="4907"/>
                  <a:pt x="5365" y="4895"/>
                  <a:pt x="5411" y="4886"/>
                </a:cubicBezTo>
                <a:cubicBezTo>
                  <a:pt x="5420" y="4885"/>
                  <a:pt x="5428" y="4885"/>
                  <a:pt x="5435" y="4885"/>
                </a:cubicBezTo>
                <a:close/>
                <a:moveTo>
                  <a:pt x="3900" y="5068"/>
                </a:moveTo>
                <a:cubicBezTo>
                  <a:pt x="3896" y="5118"/>
                  <a:pt x="3896" y="5173"/>
                  <a:pt x="3892" y="5228"/>
                </a:cubicBezTo>
                <a:cubicBezTo>
                  <a:pt x="3883" y="5224"/>
                  <a:pt x="3879" y="5224"/>
                  <a:pt x="3870" y="5220"/>
                </a:cubicBezTo>
                <a:cubicBezTo>
                  <a:pt x="3854" y="5211"/>
                  <a:pt x="3790" y="5207"/>
                  <a:pt x="3782" y="5186"/>
                </a:cubicBezTo>
                <a:cubicBezTo>
                  <a:pt x="3778" y="5169"/>
                  <a:pt x="3837" y="5102"/>
                  <a:pt x="3849" y="5089"/>
                </a:cubicBezTo>
                <a:cubicBezTo>
                  <a:pt x="3866" y="5080"/>
                  <a:pt x="3883" y="5072"/>
                  <a:pt x="3900" y="5068"/>
                </a:cubicBezTo>
                <a:close/>
                <a:moveTo>
                  <a:pt x="4267" y="5043"/>
                </a:moveTo>
                <a:cubicBezTo>
                  <a:pt x="4285" y="5043"/>
                  <a:pt x="4303" y="5044"/>
                  <a:pt x="4322" y="5047"/>
                </a:cubicBezTo>
                <a:cubicBezTo>
                  <a:pt x="4314" y="5148"/>
                  <a:pt x="4309" y="5253"/>
                  <a:pt x="4301" y="5359"/>
                </a:cubicBezTo>
                <a:cubicBezTo>
                  <a:pt x="4284" y="5361"/>
                  <a:pt x="4267" y="5363"/>
                  <a:pt x="4251" y="5363"/>
                </a:cubicBezTo>
                <a:cubicBezTo>
                  <a:pt x="4236" y="5363"/>
                  <a:pt x="4221" y="5361"/>
                  <a:pt x="4208" y="5355"/>
                </a:cubicBezTo>
                <a:cubicBezTo>
                  <a:pt x="4187" y="5346"/>
                  <a:pt x="4166" y="5317"/>
                  <a:pt x="4145" y="5313"/>
                </a:cubicBezTo>
                <a:cubicBezTo>
                  <a:pt x="4141" y="5310"/>
                  <a:pt x="4134" y="5310"/>
                  <a:pt x="4128" y="5310"/>
                </a:cubicBezTo>
                <a:cubicBezTo>
                  <a:pt x="4123" y="5310"/>
                  <a:pt x="4117" y="5310"/>
                  <a:pt x="4115" y="5308"/>
                </a:cubicBezTo>
                <a:cubicBezTo>
                  <a:pt x="4094" y="5296"/>
                  <a:pt x="4103" y="5291"/>
                  <a:pt x="4081" y="5275"/>
                </a:cubicBezTo>
                <a:cubicBezTo>
                  <a:pt x="4069" y="5262"/>
                  <a:pt x="4051" y="5256"/>
                  <a:pt x="4034" y="5256"/>
                </a:cubicBezTo>
                <a:cubicBezTo>
                  <a:pt x="4028" y="5256"/>
                  <a:pt x="4023" y="5257"/>
                  <a:pt x="4018" y="5258"/>
                </a:cubicBezTo>
                <a:cubicBezTo>
                  <a:pt x="4022" y="5190"/>
                  <a:pt x="4022" y="5118"/>
                  <a:pt x="4027" y="5051"/>
                </a:cubicBezTo>
                <a:cubicBezTo>
                  <a:pt x="4069" y="5055"/>
                  <a:pt x="4111" y="5059"/>
                  <a:pt x="4149" y="5059"/>
                </a:cubicBezTo>
                <a:cubicBezTo>
                  <a:pt x="4179" y="5050"/>
                  <a:pt x="4221" y="5043"/>
                  <a:pt x="4267" y="5043"/>
                </a:cubicBezTo>
                <a:close/>
                <a:moveTo>
                  <a:pt x="4444" y="5064"/>
                </a:moveTo>
                <a:cubicBezTo>
                  <a:pt x="4487" y="5072"/>
                  <a:pt x="4533" y="5080"/>
                  <a:pt x="4554" y="5106"/>
                </a:cubicBezTo>
                <a:cubicBezTo>
                  <a:pt x="4580" y="5148"/>
                  <a:pt x="4554" y="5211"/>
                  <a:pt x="4567" y="5253"/>
                </a:cubicBezTo>
                <a:cubicBezTo>
                  <a:pt x="4588" y="5262"/>
                  <a:pt x="4618" y="5258"/>
                  <a:pt x="4643" y="5262"/>
                </a:cubicBezTo>
                <a:cubicBezTo>
                  <a:pt x="4672" y="5266"/>
                  <a:pt x="4702" y="5275"/>
                  <a:pt x="4731" y="5283"/>
                </a:cubicBezTo>
                <a:cubicBezTo>
                  <a:pt x="4769" y="5291"/>
                  <a:pt x="4807" y="5308"/>
                  <a:pt x="4837" y="5334"/>
                </a:cubicBezTo>
                <a:cubicBezTo>
                  <a:pt x="4867" y="5355"/>
                  <a:pt x="4875" y="5397"/>
                  <a:pt x="4845" y="5431"/>
                </a:cubicBezTo>
                <a:cubicBezTo>
                  <a:pt x="4838" y="5440"/>
                  <a:pt x="4825" y="5444"/>
                  <a:pt x="4810" y="5444"/>
                </a:cubicBezTo>
                <a:cubicBezTo>
                  <a:pt x="4792" y="5444"/>
                  <a:pt x="4771" y="5438"/>
                  <a:pt x="4757" y="5431"/>
                </a:cubicBezTo>
                <a:cubicBezTo>
                  <a:pt x="4715" y="5418"/>
                  <a:pt x="4685" y="5384"/>
                  <a:pt x="4647" y="5367"/>
                </a:cubicBezTo>
                <a:cubicBezTo>
                  <a:pt x="4630" y="5359"/>
                  <a:pt x="4613" y="5363"/>
                  <a:pt x="4596" y="5359"/>
                </a:cubicBezTo>
                <a:cubicBezTo>
                  <a:pt x="4575" y="5355"/>
                  <a:pt x="4563" y="5342"/>
                  <a:pt x="4537" y="5334"/>
                </a:cubicBezTo>
                <a:cubicBezTo>
                  <a:pt x="4525" y="5328"/>
                  <a:pt x="4512" y="5325"/>
                  <a:pt x="4500" y="5325"/>
                </a:cubicBezTo>
                <a:cubicBezTo>
                  <a:pt x="4477" y="5325"/>
                  <a:pt x="4453" y="5332"/>
                  <a:pt x="4432" y="5338"/>
                </a:cubicBezTo>
                <a:cubicBezTo>
                  <a:pt x="4436" y="5245"/>
                  <a:pt x="4440" y="5156"/>
                  <a:pt x="4444" y="5064"/>
                </a:cubicBezTo>
                <a:close/>
                <a:moveTo>
                  <a:pt x="1618" y="5404"/>
                </a:moveTo>
                <a:cubicBezTo>
                  <a:pt x="1682" y="5404"/>
                  <a:pt x="1735" y="5428"/>
                  <a:pt x="1794" y="5439"/>
                </a:cubicBezTo>
                <a:cubicBezTo>
                  <a:pt x="1798" y="5440"/>
                  <a:pt x="1802" y="5440"/>
                  <a:pt x="1806" y="5440"/>
                </a:cubicBezTo>
                <a:cubicBezTo>
                  <a:pt x="1810" y="5440"/>
                  <a:pt x="1814" y="5440"/>
                  <a:pt x="1818" y="5440"/>
                </a:cubicBezTo>
                <a:cubicBezTo>
                  <a:pt x="1826" y="5440"/>
                  <a:pt x="1832" y="5441"/>
                  <a:pt x="1836" y="5448"/>
                </a:cubicBezTo>
                <a:cubicBezTo>
                  <a:pt x="1845" y="5460"/>
                  <a:pt x="1836" y="5498"/>
                  <a:pt x="1836" y="5511"/>
                </a:cubicBezTo>
                <a:cubicBezTo>
                  <a:pt x="1836" y="5549"/>
                  <a:pt x="1849" y="5604"/>
                  <a:pt x="1823" y="5633"/>
                </a:cubicBezTo>
                <a:cubicBezTo>
                  <a:pt x="1794" y="5663"/>
                  <a:pt x="1743" y="5667"/>
                  <a:pt x="1705" y="5676"/>
                </a:cubicBezTo>
                <a:cubicBezTo>
                  <a:pt x="1642" y="5697"/>
                  <a:pt x="1608" y="5735"/>
                  <a:pt x="1566" y="5789"/>
                </a:cubicBezTo>
                <a:cubicBezTo>
                  <a:pt x="1532" y="5832"/>
                  <a:pt x="1494" y="5878"/>
                  <a:pt x="1448" y="5908"/>
                </a:cubicBezTo>
                <a:cubicBezTo>
                  <a:pt x="1410" y="5933"/>
                  <a:pt x="1363" y="5941"/>
                  <a:pt x="1321" y="5958"/>
                </a:cubicBezTo>
                <a:cubicBezTo>
                  <a:pt x="1283" y="5975"/>
                  <a:pt x="1254" y="6001"/>
                  <a:pt x="1220" y="6022"/>
                </a:cubicBezTo>
                <a:cubicBezTo>
                  <a:pt x="1199" y="6034"/>
                  <a:pt x="1182" y="6034"/>
                  <a:pt x="1165" y="6034"/>
                </a:cubicBezTo>
                <a:lnTo>
                  <a:pt x="1165" y="5536"/>
                </a:lnTo>
                <a:cubicBezTo>
                  <a:pt x="1178" y="5536"/>
                  <a:pt x="1190" y="5536"/>
                  <a:pt x="1207" y="5540"/>
                </a:cubicBezTo>
                <a:cubicBezTo>
                  <a:pt x="1245" y="5553"/>
                  <a:pt x="1262" y="5600"/>
                  <a:pt x="1296" y="5616"/>
                </a:cubicBezTo>
                <a:cubicBezTo>
                  <a:pt x="1317" y="5625"/>
                  <a:pt x="1334" y="5621"/>
                  <a:pt x="1355" y="5625"/>
                </a:cubicBezTo>
                <a:cubicBezTo>
                  <a:pt x="1486" y="5625"/>
                  <a:pt x="1465" y="5418"/>
                  <a:pt x="1591" y="5405"/>
                </a:cubicBezTo>
                <a:cubicBezTo>
                  <a:pt x="1601" y="5404"/>
                  <a:pt x="1610" y="5404"/>
                  <a:pt x="1618" y="5404"/>
                </a:cubicBezTo>
                <a:close/>
                <a:moveTo>
                  <a:pt x="329" y="5958"/>
                </a:moveTo>
                <a:cubicBezTo>
                  <a:pt x="384" y="5963"/>
                  <a:pt x="439" y="5971"/>
                  <a:pt x="494" y="5971"/>
                </a:cubicBezTo>
                <a:cubicBezTo>
                  <a:pt x="497" y="5971"/>
                  <a:pt x="500" y="5972"/>
                  <a:pt x="505" y="5972"/>
                </a:cubicBezTo>
                <a:cubicBezTo>
                  <a:pt x="523" y="5972"/>
                  <a:pt x="552" y="5968"/>
                  <a:pt x="580" y="5968"/>
                </a:cubicBezTo>
                <a:cubicBezTo>
                  <a:pt x="610" y="5968"/>
                  <a:pt x="638" y="5972"/>
                  <a:pt x="650" y="5988"/>
                </a:cubicBezTo>
                <a:cubicBezTo>
                  <a:pt x="675" y="6026"/>
                  <a:pt x="646" y="6013"/>
                  <a:pt x="625" y="6022"/>
                </a:cubicBezTo>
                <a:cubicBezTo>
                  <a:pt x="583" y="6038"/>
                  <a:pt x="599" y="6047"/>
                  <a:pt x="587" y="6089"/>
                </a:cubicBezTo>
                <a:cubicBezTo>
                  <a:pt x="557" y="6199"/>
                  <a:pt x="435" y="6220"/>
                  <a:pt x="333" y="6220"/>
                </a:cubicBezTo>
                <a:cubicBezTo>
                  <a:pt x="333" y="6144"/>
                  <a:pt x="329" y="6068"/>
                  <a:pt x="329" y="5996"/>
                </a:cubicBezTo>
                <a:lnTo>
                  <a:pt x="329" y="5958"/>
                </a:lnTo>
                <a:close/>
                <a:moveTo>
                  <a:pt x="971" y="5861"/>
                </a:moveTo>
                <a:lnTo>
                  <a:pt x="971" y="6815"/>
                </a:lnTo>
                <a:cubicBezTo>
                  <a:pt x="967" y="6815"/>
                  <a:pt x="958" y="6815"/>
                  <a:pt x="950" y="6811"/>
                </a:cubicBezTo>
                <a:cubicBezTo>
                  <a:pt x="920" y="6802"/>
                  <a:pt x="899" y="6790"/>
                  <a:pt x="878" y="6769"/>
                </a:cubicBezTo>
                <a:cubicBezTo>
                  <a:pt x="844" y="6743"/>
                  <a:pt x="840" y="6735"/>
                  <a:pt x="794" y="6735"/>
                </a:cubicBezTo>
                <a:cubicBezTo>
                  <a:pt x="779" y="6735"/>
                  <a:pt x="764" y="6737"/>
                  <a:pt x="748" y="6737"/>
                </a:cubicBezTo>
                <a:cubicBezTo>
                  <a:pt x="741" y="6737"/>
                  <a:pt x="733" y="6736"/>
                  <a:pt x="726" y="6735"/>
                </a:cubicBezTo>
                <a:cubicBezTo>
                  <a:pt x="646" y="6735"/>
                  <a:pt x="595" y="6672"/>
                  <a:pt x="523" y="6672"/>
                </a:cubicBezTo>
                <a:cubicBezTo>
                  <a:pt x="519" y="6671"/>
                  <a:pt x="514" y="6671"/>
                  <a:pt x="508" y="6671"/>
                </a:cubicBezTo>
                <a:cubicBezTo>
                  <a:pt x="478" y="6671"/>
                  <a:pt x="430" y="6677"/>
                  <a:pt x="383" y="6677"/>
                </a:cubicBezTo>
                <a:cubicBezTo>
                  <a:pt x="373" y="6677"/>
                  <a:pt x="364" y="6676"/>
                  <a:pt x="355" y="6676"/>
                </a:cubicBezTo>
                <a:cubicBezTo>
                  <a:pt x="350" y="6650"/>
                  <a:pt x="350" y="6625"/>
                  <a:pt x="346" y="6596"/>
                </a:cubicBezTo>
                <a:lnTo>
                  <a:pt x="346" y="6520"/>
                </a:lnTo>
                <a:cubicBezTo>
                  <a:pt x="355" y="6519"/>
                  <a:pt x="364" y="6519"/>
                  <a:pt x="373" y="6519"/>
                </a:cubicBezTo>
                <a:cubicBezTo>
                  <a:pt x="387" y="6519"/>
                  <a:pt x="401" y="6519"/>
                  <a:pt x="415" y="6519"/>
                </a:cubicBezTo>
                <a:cubicBezTo>
                  <a:pt x="444" y="6519"/>
                  <a:pt x="472" y="6517"/>
                  <a:pt x="498" y="6503"/>
                </a:cubicBezTo>
                <a:cubicBezTo>
                  <a:pt x="549" y="6477"/>
                  <a:pt x="578" y="6427"/>
                  <a:pt x="633" y="6406"/>
                </a:cubicBezTo>
                <a:cubicBezTo>
                  <a:pt x="675" y="6385"/>
                  <a:pt x="709" y="6338"/>
                  <a:pt x="747" y="6300"/>
                </a:cubicBezTo>
                <a:cubicBezTo>
                  <a:pt x="777" y="6262"/>
                  <a:pt x="806" y="6245"/>
                  <a:pt x="806" y="6195"/>
                </a:cubicBezTo>
                <a:cubicBezTo>
                  <a:pt x="806" y="6119"/>
                  <a:pt x="772" y="5933"/>
                  <a:pt x="874" y="5903"/>
                </a:cubicBezTo>
                <a:cubicBezTo>
                  <a:pt x="899" y="5895"/>
                  <a:pt x="920" y="5899"/>
                  <a:pt x="945" y="5882"/>
                </a:cubicBezTo>
                <a:cubicBezTo>
                  <a:pt x="958" y="5878"/>
                  <a:pt x="962" y="5870"/>
                  <a:pt x="971" y="5861"/>
                </a:cubicBezTo>
                <a:close/>
                <a:moveTo>
                  <a:pt x="6264" y="6963"/>
                </a:moveTo>
                <a:lnTo>
                  <a:pt x="6264" y="6963"/>
                </a:lnTo>
                <a:cubicBezTo>
                  <a:pt x="6276" y="6980"/>
                  <a:pt x="6285" y="6992"/>
                  <a:pt x="6310" y="7005"/>
                </a:cubicBezTo>
                <a:cubicBezTo>
                  <a:pt x="6318" y="7008"/>
                  <a:pt x="6327" y="7009"/>
                  <a:pt x="6337" y="7009"/>
                </a:cubicBezTo>
                <a:cubicBezTo>
                  <a:pt x="6350" y="7009"/>
                  <a:pt x="6363" y="7008"/>
                  <a:pt x="6375" y="7008"/>
                </a:cubicBezTo>
                <a:cubicBezTo>
                  <a:pt x="6393" y="7008"/>
                  <a:pt x="6410" y="7011"/>
                  <a:pt x="6420" y="7026"/>
                </a:cubicBezTo>
                <a:cubicBezTo>
                  <a:pt x="6445" y="7068"/>
                  <a:pt x="6416" y="7111"/>
                  <a:pt x="6378" y="7127"/>
                </a:cubicBezTo>
                <a:cubicBezTo>
                  <a:pt x="6348" y="7149"/>
                  <a:pt x="6314" y="7174"/>
                  <a:pt x="6280" y="7195"/>
                </a:cubicBezTo>
                <a:cubicBezTo>
                  <a:pt x="6280" y="7187"/>
                  <a:pt x="6276" y="7182"/>
                  <a:pt x="6276" y="7178"/>
                </a:cubicBezTo>
                <a:cubicBezTo>
                  <a:pt x="6272" y="7106"/>
                  <a:pt x="6268" y="7035"/>
                  <a:pt x="6264" y="6963"/>
                </a:cubicBezTo>
                <a:close/>
                <a:moveTo>
                  <a:pt x="6183" y="6921"/>
                </a:moveTo>
                <a:cubicBezTo>
                  <a:pt x="6183" y="6925"/>
                  <a:pt x="6179" y="6929"/>
                  <a:pt x="6179" y="6933"/>
                </a:cubicBezTo>
                <a:cubicBezTo>
                  <a:pt x="6183" y="7018"/>
                  <a:pt x="6188" y="7102"/>
                  <a:pt x="6196" y="7187"/>
                </a:cubicBezTo>
                <a:cubicBezTo>
                  <a:pt x="6196" y="7195"/>
                  <a:pt x="6196" y="7203"/>
                  <a:pt x="6196" y="7216"/>
                </a:cubicBezTo>
                <a:cubicBezTo>
                  <a:pt x="6154" y="7216"/>
                  <a:pt x="6112" y="7199"/>
                  <a:pt x="6069" y="7187"/>
                </a:cubicBezTo>
                <a:cubicBezTo>
                  <a:pt x="6046" y="7180"/>
                  <a:pt x="6017" y="7173"/>
                  <a:pt x="5989" y="7173"/>
                </a:cubicBezTo>
                <a:cubicBezTo>
                  <a:pt x="5967" y="7173"/>
                  <a:pt x="5945" y="7177"/>
                  <a:pt x="5930" y="7191"/>
                </a:cubicBezTo>
                <a:cubicBezTo>
                  <a:pt x="5913" y="7208"/>
                  <a:pt x="5913" y="7229"/>
                  <a:pt x="5901" y="7246"/>
                </a:cubicBezTo>
                <a:lnTo>
                  <a:pt x="5879" y="7246"/>
                </a:lnTo>
                <a:cubicBezTo>
                  <a:pt x="5863" y="7246"/>
                  <a:pt x="5791" y="7241"/>
                  <a:pt x="5778" y="7225"/>
                </a:cubicBezTo>
                <a:cubicBezTo>
                  <a:pt x="5770" y="7212"/>
                  <a:pt x="5782" y="7191"/>
                  <a:pt x="5787" y="7178"/>
                </a:cubicBezTo>
                <a:cubicBezTo>
                  <a:pt x="5799" y="7149"/>
                  <a:pt x="5799" y="7136"/>
                  <a:pt x="5829" y="7127"/>
                </a:cubicBezTo>
                <a:cubicBezTo>
                  <a:pt x="5854" y="7123"/>
                  <a:pt x="5896" y="7119"/>
                  <a:pt x="5909" y="7089"/>
                </a:cubicBezTo>
                <a:cubicBezTo>
                  <a:pt x="5917" y="7073"/>
                  <a:pt x="5909" y="7068"/>
                  <a:pt x="5922" y="7056"/>
                </a:cubicBezTo>
                <a:cubicBezTo>
                  <a:pt x="5939" y="7035"/>
                  <a:pt x="5972" y="7026"/>
                  <a:pt x="5993" y="7009"/>
                </a:cubicBezTo>
                <a:cubicBezTo>
                  <a:pt x="6019" y="6992"/>
                  <a:pt x="6053" y="6975"/>
                  <a:pt x="6065" y="6950"/>
                </a:cubicBezTo>
                <a:lnTo>
                  <a:pt x="6078" y="6950"/>
                </a:lnTo>
                <a:cubicBezTo>
                  <a:pt x="6107" y="6950"/>
                  <a:pt x="6129" y="6938"/>
                  <a:pt x="6154" y="6929"/>
                </a:cubicBezTo>
                <a:cubicBezTo>
                  <a:pt x="6162" y="6925"/>
                  <a:pt x="6171" y="6921"/>
                  <a:pt x="6183" y="6921"/>
                </a:cubicBezTo>
                <a:close/>
                <a:moveTo>
                  <a:pt x="7283" y="7173"/>
                </a:moveTo>
                <a:cubicBezTo>
                  <a:pt x="7297" y="7173"/>
                  <a:pt x="7310" y="7175"/>
                  <a:pt x="7323" y="7178"/>
                </a:cubicBezTo>
                <a:cubicBezTo>
                  <a:pt x="7331" y="7182"/>
                  <a:pt x="7340" y="7182"/>
                  <a:pt x="7348" y="7191"/>
                </a:cubicBezTo>
                <a:cubicBezTo>
                  <a:pt x="7348" y="7195"/>
                  <a:pt x="7348" y="7203"/>
                  <a:pt x="7348" y="7212"/>
                </a:cubicBezTo>
                <a:cubicBezTo>
                  <a:pt x="7344" y="7279"/>
                  <a:pt x="7336" y="7347"/>
                  <a:pt x="7327" y="7419"/>
                </a:cubicBezTo>
                <a:cubicBezTo>
                  <a:pt x="7281" y="7414"/>
                  <a:pt x="7239" y="7402"/>
                  <a:pt x="7196" y="7372"/>
                </a:cubicBezTo>
                <a:cubicBezTo>
                  <a:pt x="7171" y="7347"/>
                  <a:pt x="7108" y="7292"/>
                  <a:pt x="7112" y="7250"/>
                </a:cubicBezTo>
                <a:cubicBezTo>
                  <a:pt x="7116" y="7216"/>
                  <a:pt x="7196" y="7191"/>
                  <a:pt x="7217" y="7182"/>
                </a:cubicBezTo>
                <a:cubicBezTo>
                  <a:pt x="7238" y="7177"/>
                  <a:pt x="7261" y="7173"/>
                  <a:pt x="7283" y="7173"/>
                </a:cubicBezTo>
                <a:close/>
                <a:moveTo>
                  <a:pt x="7428" y="7246"/>
                </a:moveTo>
                <a:cubicBezTo>
                  <a:pt x="7454" y="7262"/>
                  <a:pt x="7475" y="7262"/>
                  <a:pt x="7513" y="7262"/>
                </a:cubicBezTo>
                <a:cubicBezTo>
                  <a:pt x="7520" y="7262"/>
                  <a:pt x="7528" y="7262"/>
                  <a:pt x="7535" y="7262"/>
                </a:cubicBezTo>
                <a:cubicBezTo>
                  <a:pt x="7602" y="7262"/>
                  <a:pt x="7676" y="7278"/>
                  <a:pt x="7737" y="7305"/>
                </a:cubicBezTo>
                <a:cubicBezTo>
                  <a:pt x="7749" y="7309"/>
                  <a:pt x="7766" y="7317"/>
                  <a:pt x="7783" y="7326"/>
                </a:cubicBezTo>
                <a:cubicBezTo>
                  <a:pt x="7775" y="7326"/>
                  <a:pt x="7770" y="7330"/>
                  <a:pt x="7766" y="7334"/>
                </a:cubicBezTo>
                <a:cubicBezTo>
                  <a:pt x="7720" y="7355"/>
                  <a:pt x="7682" y="7385"/>
                  <a:pt x="7631" y="7398"/>
                </a:cubicBezTo>
                <a:cubicBezTo>
                  <a:pt x="7593" y="7406"/>
                  <a:pt x="7559" y="7402"/>
                  <a:pt x="7521" y="7406"/>
                </a:cubicBezTo>
                <a:cubicBezTo>
                  <a:pt x="7488" y="7410"/>
                  <a:pt x="7458" y="7419"/>
                  <a:pt x="7424" y="7419"/>
                </a:cubicBezTo>
                <a:lnTo>
                  <a:pt x="7412" y="7419"/>
                </a:lnTo>
                <a:cubicBezTo>
                  <a:pt x="7420" y="7360"/>
                  <a:pt x="7424" y="7305"/>
                  <a:pt x="7428" y="7246"/>
                </a:cubicBezTo>
                <a:close/>
                <a:moveTo>
                  <a:pt x="7519" y="7571"/>
                </a:moveTo>
                <a:cubicBezTo>
                  <a:pt x="7573" y="7571"/>
                  <a:pt x="7628" y="7586"/>
                  <a:pt x="7678" y="7596"/>
                </a:cubicBezTo>
                <a:cubicBezTo>
                  <a:pt x="7711" y="7604"/>
                  <a:pt x="7737" y="7613"/>
                  <a:pt x="7762" y="7634"/>
                </a:cubicBezTo>
                <a:cubicBezTo>
                  <a:pt x="7787" y="7651"/>
                  <a:pt x="7804" y="7676"/>
                  <a:pt x="7834" y="7685"/>
                </a:cubicBezTo>
                <a:cubicBezTo>
                  <a:pt x="7880" y="7701"/>
                  <a:pt x="7927" y="7706"/>
                  <a:pt x="7973" y="7727"/>
                </a:cubicBezTo>
                <a:cubicBezTo>
                  <a:pt x="7977" y="7727"/>
                  <a:pt x="7986" y="7731"/>
                  <a:pt x="7990" y="7731"/>
                </a:cubicBezTo>
                <a:cubicBezTo>
                  <a:pt x="7966" y="7737"/>
                  <a:pt x="7940" y="7743"/>
                  <a:pt x="7915" y="7743"/>
                </a:cubicBezTo>
                <a:cubicBezTo>
                  <a:pt x="7904" y="7743"/>
                  <a:pt x="7894" y="7742"/>
                  <a:pt x="7884" y="7739"/>
                </a:cubicBezTo>
                <a:cubicBezTo>
                  <a:pt x="7838" y="7735"/>
                  <a:pt x="7796" y="7680"/>
                  <a:pt x="7745" y="7680"/>
                </a:cubicBezTo>
                <a:cubicBezTo>
                  <a:pt x="7720" y="7680"/>
                  <a:pt x="7715" y="7701"/>
                  <a:pt x="7694" y="7706"/>
                </a:cubicBezTo>
                <a:cubicBezTo>
                  <a:pt x="7691" y="7707"/>
                  <a:pt x="7688" y="7707"/>
                  <a:pt x="7685" y="7707"/>
                </a:cubicBezTo>
                <a:cubicBezTo>
                  <a:pt x="7674" y="7707"/>
                  <a:pt x="7666" y="7701"/>
                  <a:pt x="7652" y="7701"/>
                </a:cubicBezTo>
                <a:cubicBezTo>
                  <a:pt x="7610" y="7689"/>
                  <a:pt x="7437" y="7659"/>
                  <a:pt x="7475" y="7575"/>
                </a:cubicBezTo>
                <a:cubicBezTo>
                  <a:pt x="7490" y="7572"/>
                  <a:pt x="7504" y="7571"/>
                  <a:pt x="7519" y="7571"/>
                </a:cubicBezTo>
                <a:close/>
                <a:moveTo>
                  <a:pt x="6036" y="7369"/>
                </a:moveTo>
                <a:cubicBezTo>
                  <a:pt x="6058" y="7369"/>
                  <a:pt x="6081" y="7371"/>
                  <a:pt x="6103" y="7376"/>
                </a:cubicBezTo>
                <a:cubicBezTo>
                  <a:pt x="6129" y="7381"/>
                  <a:pt x="6141" y="7398"/>
                  <a:pt x="6162" y="7410"/>
                </a:cubicBezTo>
                <a:cubicBezTo>
                  <a:pt x="6179" y="7419"/>
                  <a:pt x="6196" y="7423"/>
                  <a:pt x="6209" y="7431"/>
                </a:cubicBezTo>
                <a:cubicBezTo>
                  <a:pt x="6213" y="7503"/>
                  <a:pt x="6221" y="7579"/>
                  <a:pt x="6226" y="7655"/>
                </a:cubicBezTo>
                <a:cubicBezTo>
                  <a:pt x="6217" y="7659"/>
                  <a:pt x="6209" y="7659"/>
                  <a:pt x="6196" y="7659"/>
                </a:cubicBezTo>
                <a:cubicBezTo>
                  <a:pt x="6166" y="7659"/>
                  <a:pt x="6133" y="7633"/>
                  <a:pt x="6105" y="7633"/>
                </a:cubicBezTo>
                <a:cubicBezTo>
                  <a:pt x="6101" y="7633"/>
                  <a:pt x="6098" y="7633"/>
                  <a:pt x="6095" y="7634"/>
                </a:cubicBezTo>
                <a:cubicBezTo>
                  <a:pt x="6082" y="7689"/>
                  <a:pt x="6086" y="7744"/>
                  <a:pt x="6078" y="7799"/>
                </a:cubicBezTo>
                <a:cubicBezTo>
                  <a:pt x="6031" y="7815"/>
                  <a:pt x="5977" y="7815"/>
                  <a:pt x="5926" y="7815"/>
                </a:cubicBezTo>
                <a:cubicBezTo>
                  <a:pt x="5917" y="7790"/>
                  <a:pt x="5905" y="7765"/>
                  <a:pt x="5896" y="7739"/>
                </a:cubicBezTo>
                <a:cubicBezTo>
                  <a:pt x="5858" y="7659"/>
                  <a:pt x="5833" y="7575"/>
                  <a:pt x="5808" y="7478"/>
                </a:cubicBezTo>
                <a:cubicBezTo>
                  <a:pt x="5854" y="7478"/>
                  <a:pt x="5879" y="7457"/>
                  <a:pt x="5901" y="7414"/>
                </a:cubicBezTo>
                <a:cubicBezTo>
                  <a:pt x="5905" y="7402"/>
                  <a:pt x="5905" y="7389"/>
                  <a:pt x="5909" y="7372"/>
                </a:cubicBezTo>
                <a:cubicBezTo>
                  <a:pt x="5917" y="7373"/>
                  <a:pt x="5924" y="7373"/>
                  <a:pt x="5932" y="7373"/>
                </a:cubicBezTo>
                <a:cubicBezTo>
                  <a:pt x="5966" y="7373"/>
                  <a:pt x="6001" y="7369"/>
                  <a:pt x="6036" y="7369"/>
                </a:cubicBezTo>
                <a:close/>
                <a:moveTo>
                  <a:pt x="498" y="7066"/>
                </a:moveTo>
                <a:cubicBezTo>
                  <a:pt x="507" y="7066"/>
                  <a:pt x="515" y="7067"/>
                  <a:pt x="523" y="7068"/>
                </a:cubicBezTo>
                <a:cubicBezTo>
                  <a:pt x="557" y="7073"/>
                  <a:pt x="574" y="7098"/>
                  <a:pt x="604" y="7111"/>
                </a:cubicBezTo>
                <a:cubicBezTo>
                  <a:pt x="625" y="7123"/>
                  <a:pt x="646" y="7123"/>
                  <a:pt x="667" y="7132"/>
                </a:cubicBezTo>
                <a:cubicBezTo>
                  <a:pt x="731" y="7147"/>
                  <a:pt x="782" y="7167"/>
                  <a:pt x="839" y="7167"/>
                </a:cubicBezTo>
                <a:cubicBezTo>
                  <a:pt x="861" y="7167"/>
                  <a:pt x="883" y="7164"/>
                  <a:pt x="908" y="7157"/>
                </a:cubicBezTo>
                <a:cubicBezTo>
                  <a:pt x="929" y="7153"/>
                  <a:pt x="954" y="7144"/>
                  <a:pt x="971" y="7136"/>
                </a:cubicBezTo>
                <a:lnTo>
                  <a:pt x="971" y="7870"/>
                </a:lnTo>
                <a:cubicBezTo>
                  <a:pt x="942" y="7867"/>
                  <a:pt x="913" y="7865"/>
                  <a:pt x="885" y="7865"/>
                </a:cubicBezTo>
                <a:cubicBezTo>
                  <a:pt x="812" y="7865"/>
                  <a:pt x="740" y="7874"/>
                  <a:pt x="670" y="7874"/>
                </a:cubicBezTo>
                <a:cubicBezTo>
                  <a:pt x="576" y="7874"/>
                  <a:pt x="486" y="7858"/>
                  <a:pt x="401" y="7786"/>
                </a:cubicBezTo>
                <a:cubicBezTo>
                  <a:pt x="401" y="7769"/>
                  <a:pt x="397" y="7748"/>
                  <a:pt x="397" y="7727"/>
                </a:cubicBezTo>
                <a:lnTo>
                  <a:pt x="393" y="7714"/>
                </a:lnTo>
                <a:cubicBezTo>
                  <a:pt x="388" y="7685"/>
                  <a:pt x="384" y="7668"/>
                  <a:pt x="384" y="7642"/>
                </a:cubicBezTo>
                <a:cubicBezTo>
                  <a:pt x="384" y="7575"/>
                  <a:pt x="384" y="7503"/>
                  <a:pt x="384" y="7431"/>
                </a:cubicBezTo>
                <a:cubicBezTo>
                  <a:pt x="384" y="7372"/>
                  <a:pt x="384" y="7317"/>
                  <a:pt x="384" y="7258"/>
                </a:cubicBezTo>
                <a:cubicBezTo>
                  <a:pt x="384" y="7195"/>
                  <a:pt x="380" y="7136"/>
                  <a:pt x="376" y="7077"/>
                </a:cubicBezTo>
                <a:cubicBezTo>
                  <a:pt x="376" y="7077"/>
                  <a:pt x="376" y="7073"/>
                  <a:pt x="376" y="7068"/>
                </a:cubicBezTo>
                <a:cubicBezTo>
                  <a:pt x="387" y="7071"/>
                  <a:pt x="399" y="7073"/>
                  <a:pt x="411" y="7073"/>
                </a:cubicBezTo>
                <a:cubicBezTo>
                  <a:pt x="440" y="7073"/>
                  <a:pt x="470" y="7066"/>
                  <a:pt x="498" y="7066"/>
                </a:cubicBezTo>
                <a:close/>
                <a:moveTo>
                  <a:pt x="1874" y="6051"/>
                </a:moveTo>
                <a:lnTo>
                  <a:pt x="1874" y="6051"/>
                </a:lnTo>
                <a:cubicBezTo>
                  <a:pt x="1857" y="6828"/>
                  <a:pt x="1836" y="7609"/>
                  <a:pt x="1807" y="8373"/>
                </a:cubicBezTo>
                <a:cubicBezTo>
                  <a:pt x="1739" y="8351"/>
                  <a:pt x="1671" y="8339"/>
                  <a:pt x="1604" y="8305"/>
                </a:cubicBezTo>
                <a:cubicBezTo>
                  <a:pt x="1431" y="8212"/>
                  <a:pt x="1334" y="8035"/>
                  <a:pt x="1165" y="7938"/>
                </a:cubicBezTo>
                <a:lnTo>
                  <a:pt x="1165" y="6127"/>
                </a:lnTo>
                <a:cubicBezTo>
                  <a:pt x="1186" y="6127"/>
                  <a:pt x="1211" y="6123"/>
                  <a:pt x="1220" y="6123"/>
                </a:cubicBezTo>
                <a:cubicBezTo>
                  <a:pt x="1249" y="6123"/>
                  <a:pt x="1270" y="6110"/>
                  <a:pt x="1300" y="6106"/>
                </a:cubicBezTo>
                <a:cubicBezTo>
                  <a:pt x="1323" y="6101"/>
                  <a:pt x="1367" y="6098"/>
                  <a:pt x="1408" y="6098"/>
                </a:cubicBezTo>
                <a:cubicBezTo>
                  <a:pt x="1442" y="6098"/>
                  <a:pt x="1475" y="6100"/>
                  <a:pt x="1494" y="6106"/>
                </a:cubicBezTo>
                <a:cubicBezTo>
                  <a:pt x="1532" y="6119"/>
                  <a:pt x="1545" y="6161"/>
                  <a:pt x="1587" y="6169"/>
                </a:cubicBezTo>
                <a:cubicBezTo>
                  <a:pt x="1593" y="6171"/>
                  <a:pt x="1599" y="6172"/>
                  <a:pt x="1605" y="6172"/>
                </a:cubicBezTo>
                <a:cubicBezTo>
                  <a:pt x="1627" y="6172"/>
                  <a:pt x="1652" y="6162"/>
                  <a:pt x="1671" y="6152"/>
                </a:cubicBezTo>
                <a:cubicBezTo>
                  <a:pt x="1697" y="6140"/>
                  <a:pt x="1709" y="6119"/>
                  <a:pt x="1735" y="6106"/>
                </a:cubicBezTo>
                <a:cubicBezTo>
                  <a:pt x="1781" y="6081"/>
                  <a:pt x="1832" y="6072"/>
                  <a:pt x="1874" y="6051"/>
                </a:cubicBezTo>
                <a:close/>
                <a:moveTo>
                  <a:pt x="7040" y="8064"/>
                </a:moveTo>
                <a:cubicBezTo>
                  <a:pt x="7095" y="8064"/>
                  <a:pt x="7158" y="8064"/>
                  <a:pt x="7209" y="8090"/>
                </a:cubicBezTo>
                <a:cubicBezTo>
                  <a:pt x="7255" y="8111"/>
                  <a:pt x="7281" y="8157"/>
                  <a:pt x="7327" y="8183"/>
                </a:cubicBezTo>
                <a:cubicBezTo>
                  <a:pt x="7331" y="8187"/>
                  <a:pt x="7340" y="8191"/>
                  <a:pt x="7344" y="8195"/>
                </a:cubicBezTo>
                <a:lnTo>
                  <a:pt x="7336" y="8402"/>
                </a:lnTo>
                <a:cubicBezTo>
                  <a:pt x="7289" y="8389"/>
                  <a:pt x="7251" y="8377"/>
                  <a:pt x="7209" y="8364"/>
                </a:cubicBezTo>
                <a:cubicBezTo>
                  <a:pt x="7171" y="8347"/>
                  <a:pt x="7112" y="8343"/>
                  <a:pt x="7087" y="8301"/>
                </a:cubicBezTo>
                <a:cubicBezTo>
                  <a:pt x="7070" y="8271"/>
                  <a:pt x="7082" y="8237"/>
                  <a:pt x="7066" y="8212"/>
                </a:cubicBezTo>
                <a:cubicBezTo>
                  <a:pt x="7049" y="8183"/>
                  <a:pt x="7015" y="8174"/>
                  <a:pt x="7006" y="8136"/>
                </a:cubicBezTo>
                <a:cubicBezTo>
                  <a:pt x="6998" y="8102"/>
                  <a:pt x="7002" y="8069"/>
                  <a:pt x="7040" y="8064"/>
                </a:cubicBezTo>
                <a:close/>
                <a:moveTo>
                  <a:pt x="2079" y="5911"/>
                </a:moveTo>
                <a:cubicBezTo>
                  <a:pt x="2105" y="5911"/>
                  <a:pt x="2131" y="5924"/>
                  <a:pt x="2153" y="5946"/>
                </a:cubicBezTo>
                <a:cubicBezTo>
                  <a:pt x="2180" y="5973"/>
                  <a:pt x="2194" y="5985"/>
                  <a:pt x="2215" y="5985"/>
                </a:cubicBezTo>
                <a:cubicBezTo>
                  <a:pt x="2224" y="5985"/>
                  <a:pt x="2233" y="5983"/>
                  <a:pt x="2245" y="5979"/>
                </a:cubicBezTo>
                <a:lnTo>
                  <a:pt x="2245" y="5979"/>
                </a:lnTo>
                <a:cubicBezTo>
                  <a:pt x="2224" y="6790"/>
                  <a:pt x="2207" y="7697"/>
                  <a:pt x="2203" y="8596"/>
                </a:cubicBezTo>
                <a:cubicBezTo>
                  <a:pt x="2186" y="8592"/>
                  <a:pt x="2169" y="8584"/>
                  <a:pt x="2148" y="8575"/>
                </a:cubicBezTo>
                <a:cubicBezTo>
                  <a:pt x="2094" y="8546"/>
                  <a:pt x="2043" y="8508"/>
                  <a:pt x="1996" y="8474"/>
                </a:cubicBezTo>
                <a:cubicBezTo>
                  <a:pt x="2026" y="7634"/>
                  <a:pt x="2051" y="6773"/>
                  <a:pt x="2068" y="5912"/>
                </a:cubicBezTo>
                <a:cubicBezTo>
                  <a:pt x="2072" y="5911"/>
                  <a:pt x="2076" y="5911"/>
                  <a:pt x="2079" y="5911"/>
                </a:cubicBezTo>
                <a:close/>
                <a:moveTo>
                  <a:pt x="4001" y="5515"/>
                </a:moveTo>
                <a:cubicBezTo>
                  <a:pt x="4014" y="5519"/>
                  <a:pt x="4027" y="5524"/>
                  <a:pt x="4035" y="5528"/>
                </a:cubicBezTo>
                <a:cubicBezTo>
                  <a:pt x="4107" y="5557"/>
                  <a:pt x="4170" y="5608"/>
                  <a:pt x="4246" y="5629"/>
                </a:cubicBezTo>
                <a:cubicBezTo>
                  <a:pt x="4259" y="5629"/>
                  <a:pt x="4271" y="5633"/>
                  <a:pt x="4284" y="5638"/>
                </a:cubicBezTo>
                <a:cubicBezTo>
                  <a:pt x="4233" y="6515"/>
                  <a:pt x="4179" y="7440"/>
                  <a:pt x="4119" y="8356"/>
                </a:cubicBezTo>
                <a:cubicBezTo>
                  <a:pt x="4098" y="8284"/>
                  <a:pt x="4073" y="8216"/>
                  <a:pt x="4039" y="8149"/>
                </a:cubicBezTo>
                <a:cubicBezTo>
                  <a:pt x="3976" y="8242"/>
                  <a:pt x="3925" y="8339"/>
                  <a:pt x="3879" y="8440"/>
                </a:cubicBezTo>
                <a:lnTo>
                  <a:pt x="3934" y="8529"/>
                </a:lnTo>
                <a:lnTo>
                  <a:pt x="3858" y="8529"/>
                </a:lnTo>
                <a:lnTo>
                  <a:pt x="3934" y="8630"/>
                </a:lnTo>
                <a:lnTo>
                  <a:pt x="3841" y="8613"/>
                </a:lnTo>
                <a:cubicBezTo>
                  <a:pt x="3870" y="7887"/>
                  <a:pt x="3913" y="7132"/>
                  <a:pt x="3955" y="6385"/>
                </a:cubicBezTo>
                <a:cubicBezTo>
                  <a:pt x="3972" y="6098"/>
                  <a:pt x="3989" y="5806"/>
                  <a:pt x="4001" y="5515"/>
                </a:cubicBezTo>
                <a:close/>
                <a:moveTo>
                  <a:pt x="7523" y="8220"/>
                </a:moveTo>
                <a:cubicBezTo>
                  <a:pt x="7546" y="8220"/>
                  <a:pt x="7568" y="8221"/>
                  <a:pt x="7589" y="8225"/>
                </a:cubicBezTo>
                <a:cubicBezTo>
                  <a:pt x="7610" y="8229"/>
                  <a:pt x="7631" y="8237"/>
                  <a:pt x="7648" y="8250"/>
                </a:cubicBezTo>
                <a:cubicBezTo>
                  <a:pt x="7656" y="8254"/>
                  <a:pt x="7665" y="8259"/>
                  <a:pt x="7673" y="8263"/>
                </a:cubicBezTo>
                <a:cubicBezTo>
                  <a:pt x="7669" y="8275"/>
                  <a:pt x="7669" y="8292"/>
                  <a:pt x="7665" y="8305"/>
                </a:cubicBezTo>
                <a:cubicBezTo>
                  <a:pt x="7661" y="8339"/>
                  <a:pt x="7661" y="8373"/>
                  <a:pt x="7656" y="8402"/>
                </a:cubicBezTo>
                <a:cubicBezTo>
                  <a:pt x="7644" y="8495"/>
                  <a:pt x="7635" y="8592"/>
                  <a:pt x="7618" y="8685"/>
                </a:cubicBezTo>
                <a:cubicBezTo>
                  <a:pt x="7602" y="8685"/>
                  <a:pt x="7585" y="8672"/>
                  <a:pt x="7564" y="8647"/>
                </a:cubicBezTo>
                <a:cubicBezTo>
                  <a:pt x="7559" y="8630"/>
                  <a:pt x="7547" y="8622"/>
                  <a:pt x="7534" y="8617"/>
                </a:cubicBezTo>
                <a:cubicBezTo>
                  <a:pt x="7530" y="8617"/>
                  <a:pt x="7526" y="8622"/>
                  <a:pt x="7517" y="8622"/>
                </a:cubicBezTo>
                <a:cubicBezTo>
                  <a:pt x="7496" y="8613"/>
                  <a:pt x="7488" y="8592"/>
                  <a:pt x="7479" y="8571"/>
                </a:cubicBezTo>
                <a:lnTo>
                  <a:pt x="7479" y="8571"/>
                </a:lnTo>
                <a:lnTo>
                  <a:pt x="7534" y="8584"/>
                </a:lnTo>
                <a:cubicBezTo>
                  <a:pt x="7534" y="8579"/>
                  <a:pt x="7530" y="8575"/>
                  <a:pt x="7530" y="8571"/>
                </a:cubicBezTo>
                <a:cubicBezTo>
                  <a:pt x="7513" y="8567"/>
                  <a:pt x="7496" y="8567"/>
                  <a:pt x="7479" y="8567"/>
                </a:cubicBezTo>
                <a:cubicBezTo>
                  <a:pt x="7475" y="8558"/>
                  <a:pt x="7475" y="8554"/>
                  <a:pt x="7471" y="8546"/>
                </a:cubicBezTo>
                <a:cubicBezTo>
                  <a:pt x="7454" y="8550"/>
                  <a:pt x="7433" y="8554"/>
                  <a:pt x="7416" y="8558"/>
                </a:cubicBezTo>
                <a:lnTo>
                  <a:pt x="7412" y="8558"/>
                </a:lnTo>
                <a:lnTo>
                  <a:pt x="7445" y="8567"/>
                </a:lnTo>
                <a:cubicBezTo>
                  <a:pt x="7433" y="8567"/>
                  <a:pt x="7420" y="8567"/>
                  <a:pt x="7407" y="8571"/>
                </a:cubicBezTo>
                <a:lnTo>
                  <a:pt x="7407" y="8562"/>
                </a:lnTo>
                <a:cubicBezTo>
                  <a:pt x="7407" y="8558"/>
                  <a:pt x="7412" y="8558"/>
                  <a:pt x="7412" y="8558"/>
                </a:cubicBezTo>
                <a:lnTo>
                  <a:pt x="7407" y="8558"/>
                </a:lnTo>
                <a:lnTo>
                  <a:pt x="7407" y="8554"/>
                </a:lnTo>
                <a:cubicBezTo>
                  <a:pt x="7441" y="8520"/>
                  <a:pt x="7458" y="8470"/>
                  <a:pt x="7450" y="8427"/>
                </a:cubicBezTo>
                <a:cubicBezTo>
                  <a:pt x="7437" y="8423"/>
                  <a:pt x="7428" y="8423"/>
                  <a:pt x="7416" y="8419"/>
                </a:cubicBezTo>
                <a:lnTo>
                  <a:pt x="7428" y="8225"/>
                </a:lnTo>
                <a:cubicBezTo>
                  <a:pt x="7437" y="8225"/>
                  <a:pt x="7450" y="8221"/>
                  <a:pt x="7458" y="8221"/>
                </a:cubicBezTo>
                <a:cubicBezTo>
                  <a:pt x="7479" y="8221"/>
                  <a:pt x="7501" y="8220"/>
                  <a:pt x="7523" y="8220"/>
                </a:cubicBezTo>
                <a:close/>
                <a:moveTo>
                  <a:pt x="6465" y="8320"/>
                </a:moveTo>
                <a:cubicBezTo>
                  <a:pt x="6492" y="8320"/>
                  <a:pt x="6518" y="8332"/>
                  <a:pt x="6546" y="8356"/>
                </a:cubicBezTo>
                <a:cubicBezTo>
                  <a:pt x="6563" y="8368"/>
                  <a:pt x="6580" y="8389"/>
                  <a:pt x="6601" y="8402"/>
                </a:cubicBezTo>
                <a:cubicBezTo>
                  <a:pt x="6622" y="8415"/>
                  <a:pt x="6622" y="8411"/>
                  <a:pt x="6643" y="8415"/>
                </a:cubicBezTo>
                <a:cubicBezTo>
                  <a:pt x="6694" y="8423"/>
                  <a:pt x="6724" y="8474"/>
                  <a:pt x="6770" y="8491"/>
                </a:cubicBezTo>
                <a:cubicBezTo>
                  <a:pt x="6783" y="8498"/>
                  <a:pt x="6795" y="8500"/>
                  <a:pt x="6809" y="8500"/>
                </a:cubicBezTo>
                <a:cubicBezTo>
                  <a:pt x="6818" y="8500"/>
                  <a:pt x="6827" y="8499"/>
                  <a:pt x="6838" y="8499"/>
                </a:cubicBezTo>
                <a:cubicBezTo>
                  <a:pt x="6863" y="8499"/>
                  <a:pt x="6880" y="8508"/>
                  <a:pt x="6905" y="8516"/>
                </a:cubicBezTo>
                <a:cubicBezTo>
                  <a:pt x="6922" y="8519"/>
                  <a:pt x="6942" y="8526"/>
                  <a:pt x="6960" y="8526"/>
                </a:cubicBezTo>
                <a:cubicBezTo>
                  <a:pt x="6964" y="8526"/>
                  <a:pt x="6969" y="8525"/>
                  <a:pt x="6973" y="8524"/>
                </a:cubicBezTo>
                <a:cubicBezTo>
                  <a:pt x="7002" y="8516"/>
                  <a:pt x="7023" y="8491"/>
                  <a:pt x="7049" y="8486"/>
                </a:cubicBezTo>
                <a:cubicBezTo>
                  <a:pt x="7051" y="8486"/>
                  <a:pt x="7053" y="8486"/>
                  <a:pt x="7055" y="8486"/>
                </a:cubicBezTo>
                <a:cubicBezTo>
                  <a:pt x="7078" y="8486"/>
                  <a:pt x="7097" y="8504"/>
                  <a:pt x="7116" y="8512"/>
                </a:cubicBezTo>
                <a:cubicBezTo>
                  <a:pt x="7150" y="8524"/>
                  <a:pt x="7175" y="8537"/>
                  <a:pt x="7205" y="8558"/>
                </a:cubicBezTo>
                <a:cubicBezTo>
                  <a:pt x="7226" y="8571"/>
                  <a:pt x="7251" y="8579"/>
                  <a:pt x="7281" y="8584"/>
                </a:cubicBezTo>
                <a:cubicBezTo>
                  <a:pt x="7239" y="8588"/>
                  <a:pt x="7201" y="8592"/>
                  <a:pt x="7158" y="8596"/>
                </a:cubicBezTo>
                <a:cubicBezTo>
                  <a:pt x="7141" y="8596"/>
                  <a:pt x="7123" y="8592"/>
                  <a:pt x="7103" y="8592"/>
                </a:cubicBezTo>
                <a:cubicBezTo>
                  <a:pt x="7094" y="8592"/>
                  <a:pt x="7084" y="8593"/>
                  <a:pt x="7074" y="8596"/>
                </a:cubicBezTo>
                <a:cubicBezTo>
                  <a:pt x="7040" y="8605"/>
                  <a:pt x="7015" y="8647"/>
                  <a:pt x="6981" y="8664"/>
                </a:cubicBezTo>
                <a:cubicBezTo>
                  <a:pt x="6968" y="8672"/>
                  <a:pt x="6947" y="8685"/>
                  <a:pt x="6930" y="8689"/>
                </a:cubicBezTo>
                <a:cubicBezTo>
                  <a:pt x="6915" y="8694"/>
                  <a:pt x="6898" y="8695"/>
                  <a:pt x="6881" y="8695"/>
                </a:cubicBezTo>
                <a:cubicBezTo>
                  <a:pt x="6834" y="8695"/>
                  <a:pt x="6784" y="8682"/>
                  <a:pt x="6741" y="8672"/>
                </a:cubicBezTo>
                <a:cubicBezTo>
                  <a:pt x="6711" y="8668"/>
                  <a:pt x="6681" y="8655"/>
                  <a:pt x="6652" y="8643"/>
                </a:cubicBezTo>
                <a:cubicBezTo>
                  <a:pt x="6631" y="8634"/>
                  <a:pt x="6593" y="8630"/>
                  <a:pt x="6580" y="8605"/>
                </a:cubicBezTo>
                <a:cubicBezTo>
                  <a:pt x="6567" y="8588"/>
                  <a:pt x="6572" y="8562"/>
                  <a:pt x="6546" y="8550"/>
                </a:cubicBezTo>
                <a:cubicBezTo>
                  <a:pt x="6538" y="8546"/>
                  <a:pt x="6517" y="8537"/>
                  <a:pt x="6508" y="8537"/>
                </a:cubicBezTo>
                <a:cubicBezTo>
                  <a:pt x="6498" y="8535"/>
                  <a:pt x="6487" y="8535"/>
                  <a:pt x="6477" y="8535"/>
                </a:cubicBezTo>
                <a:cubicBezTo>
                  <a:pt x="6466" y="8535"/>
                  <a:pt x="6456" y="8535"/>
                  <a:pt x="6445" y="8533"/>
                </a:cubicBezTo>
                <a:cubicBezTo>
                  <a:pt x="6428" y="8529"/>
                  <a:pt x="6420" y="8529"/>
                  <a:pt x="6407" y="8524"/>
                </a:cubicBezTo>
                <a:lnTo>
                  <a:pt x="6411" y="8335"/>
                </a:lnTo>
                <a:cubicBezTo>
                  <a:pt x="6431" y="8325"/>
                  <a:pt x="6448" y="8320"/>
                  <a:pt x="6465" y="8320"/>
                </a:cubicBezTo>
                <a:close/>
                <a:moveTo>
                  <a:pt x="6403" y="8622"/>
                </a:moveTo>
                <a:cubicBezTo>
                  <a:pt x="6411" y="8622"/>
                  <a:pt x="6416" y="8622"/>
                  <a:pt x="6420" y="8626"/>
                </a:cubicBezTo>
                <a:cubicBezTo>
                  <a:pt x="6454" y="8630"/>
                  <a:pt x="6483" y="8643"/>
                  <a:pt x="6513" y="8664"/>
                </a:cubicBezTo>
                <a:cubicBezTo>
                  <a:pt x="6521" y="8672"/>
                  <a:pt x="6538" y="8681"/>
                  <a:pt x="6538" y="8689"/>
                </a:cubicBezTo>
                <a:cubicBezTo>
                  <a:pt x="6538" y="8710"/>
                  <a:pt x="6504" y="8723"/>
                  <a:pt x="6487" y="8731"/>
                </a:cubicBezTo>
                <a:cubicBezTo>
                  <a:pt x="6469" y="8737"/>
                  <a:pt x="6448" y="8741"/>
                  <a:pt x="6425" y="8741"/>
                </a:cubicBezTo>
                <a:cubicBezTo>
                  <a:pt x="6416" y="8741"/>
                  <a:pt x="6408" y="8741"/>
                  <a:pt x="6399" y="8740"/>
                </a:cubicBezTo>
                <a:lnTo>
                  <a:pt x="6403" y="8622"/>
                </a:lnTo>
                <a:close/>
                <a:moveTo>
                  <a:pt x="2393" y="5954"/>
                </a:moveTo>
                <a:cubicBezTo>
                  <a:pt x="2427" y="5954"/>
                  <a:pt x="2457" y="5971"/>
                  <a:pt x="2478" y="5992"/>
                </a:cubicBezTo>
                <a:cubicBezTo>
                  <a:pt x="2461" y="6912"/>
                  <a:pt x="2444" y="7837"/>
                  <a:pt x="2435" y="8757"/>
                </a:cubicBezTo>
                <a:cubicBezTo>
                  <a:pt x="2423" y="8740"/>
                  <a:pt x="2414" y="8719"/>
                  <a:pt x="2402" y="8702"/>
                </a:cubicBezTo>
                <a:cubicBezTo>
                  <a:pt x="2376" y="8668"/>
                  <a:pt x="2351" y="8647"/>
                  <a:pt x="2330" y="8630"/>
                </a:cubicBezTo>
                <a:cubicBezTo>
                  <a:pt x="2334" y="7714"/>
                  <a:pt x="2351" y="6781"/>
                  <a:pt x="2372" y="5954"/>
                </a:cubicBezTo>
                <a:close/>
                <a:moveTo>
                  <a:pt x="3879" y="5490"/>
                </a:moveTo>
                <a:cubicBezTo>
                  <a:pt x="3862" y="5785"/>
                  <a:pt x="3845" y="6085"/>
                  <a:pt x="3828" y="6376"/>
                </a:cubicBezTo>
                <a:cubicBezTo>
                  <a:pt x="3782" y="7208"/>
                  <a:pt x="3731" y="8052"/>
                  <a:pt x="3702" y="8854"/>
                </a:cubicBezTo>
                <a:cubicBezTo>
                  <a:pt x="3516" y="8638"/>
                  <a:pt x="3284" y="8470"/>
                  <a:pt x="3022" y="8364"/>
                </a:cubicBezTo>
                <a:lnTo>
                  <a:pt x="3022" y="8364"/>
                </a:lnTo>
                <a:cubicBezTo>
                  <a:pt x="3039" y="8495"/>
                  <a:pt x="3077" y="8626"/>
                  <a:pt x="3123" y="8752"/>
                </a:cubicBezTo>
                <a:lnTo>
                  <a:pt x="3250" y="8714"/>
                </a:lnTo>
                <a:lnTo>
                  <a:pt x="3161" y="8837"/>
                </a:lnTo>
                <a:cubicBezTo>
                  <a:pt x="3182" y="8887"/>
                  <a:pt x="3212" y="8938"/>
                  <a:pt x="3237" y="8989"/>
                </a:cubicBezTo>
                <a:lnTo>
                  <a:pt x="3330" y="8968"/>
                </a:lnTo>
                <a:lnTo>
                  <a:pt x="3330" y="8968"/>
                </a:lnTo>
                <a:lnTo>
                  <a:pt x="3267" y="9035"/>
                </a:lnTo>
                <a:cubicBezTo>
                  <a:pt x="3296" y="9090"/>
                  <a:pt x="3334" y="9141"/>
                  <a:pt x="3372" y="9191"/>
                </a:cubicBezTo>
                <a:cubicBezTo>
                  <a:pt x="3164" y="9113"/>
                  <a:pt x="2938" y="9071"/>
                  <a:pt x="2711" y="9071"/>
                </a:cubicBezTo>
                <a:cubicBezTo>
                  <a:pt x="2681" y="9071"/>
                  <a:pt x="2651" y="9072"/>
                  <a:pt x="2621" y="9073"/>
                </a:cubicBezTo>
                <a:cubicBezTo>
                  <a:pt x="2630" y="8073"/>
                  <a:pt x="2646" y="7064"/>
                  <a:pt x="2668" y="6064"/>
                </a:cubicBezTo>
                <a:cubicBezTo>
                  <a:pt x="2701" y="6030"/>
                  <a:pt x="2727" y="5992"/>
                  <a:pt x="2769" y="5954"/>
                </a:cubicBezTo>
                <a:cubicBezTo>
                  <a:pt x="2832" y="5895"/>
                  <a:pt x="2942" y="5895"/>
                  <a:pt x="3018" y="5857"/>
                </a:cubicBezTo>
                <a:cubicBezTo>
                  <a:pt x="3094" y="5819"/>
                  <a:pt x="3170" y="5789"/>
                  <a:pt x="3250" y="5756"/>
                </a:cubicBezTo>
                <a:cubicBezTo>
                  <a:pt x="3288" y="5743"/>
                  <a:pt x="3305" y="5726"/>
                  <a:pt x="3313" y="5688"/>
                </a:cubicBezTo>
                <a:cubicBezTo>
                  <a:pt x="3326" y="5642"/>
                  <a:pt x="3326" y="5629"/>
                  <a:pt x="3351" y="5595"/>
                </a:cubicBezTo>
                <a:cubicBezTo>
                  <a:pt x="3368" y="5570"/>
                  <a:pt x="3419" y="5515"/>
                  <a:pt x="3431" y="5490"/>
                </a:cubicBezTo>
                <a:close/>
                <a:moveTo>
                  <a:pt x="6878" y="8992"/>
                </a:moveTo>
                <a:cubicBezTo>
                  <a:pt x="6896" y="8992"/>
                  <a:pt x="6914" y="8993"/>
                  <a:pt x="6930" y="8993"/>
                </a:cubicBezTo>
                <a:cubicBezTo>
                  <a:pt x="6981" y="8993"/>
                  <a:pt x="7019" y="8993"/>
                  <a:pt x="7066" y="9014"/>
                </a:cubicBezTo>
                <a:cubicBezTo>
                  <a:pt x="7091" y="9027"/>
                  <a:pt x="7116" y="9031"/>
                  <a:pt x="7141" y="9044"/>
                </a:cubicBezTo>
                <a:cubicBezTo>
                  <a:pt x="7179" y="9052"/>
                  <a:pt x="7196" y="9090"/>
                  <a:pt x="7234" y="9098"/>
                </a:cubicBezTo>
                <a:cubicBezTo>
                  <a:pt x="7251" y="9103"/>
                  <a:pt x="7272" y="9103"/>
                  <a:pt x="7298" y="9103"/>
                </a:cubicBezTo>
                <a:lnTo>
                  <a:pt x="7289" y="9225"/>
                </a:lnTo>
                <a:cubicBezTo>
                  <a:pt x="7285" y="9221"/>
                  <a:pt x="7281" y="9221"/>
                  <a:pt x="7277" y="9221"/>
                </a:cubicBezTo>
                <a:cubicBezTo>
                  <a:pt x="7226" y="9200"/>
                  <a:pt x="7167" y="9200"/>
                  <a:pt x="7112" y="9191"/>
                </a:cubicBezTo>
                <a:cubicBezTo>
                  <a:pt x="7023" y="9183"/>
                  <a:pt x="6926" y="9149"/>
                  <a:pt x="6838" y="9128"/>
                </a:cubicBezTo>
                <a:cubicBezTo>
                  <a:pt x="6812" y="9120"/>
                  <a:pt x="6787" y="9120"/>
                  <a:pt x="6779" y="9094"/>
                </a:cubicBezTo>
                <a:cubicBezTo>
                  <a:pt x="6770" y="9073"/>
                  <a:pt x="6779" y="9048"/>
                  <a:pt x="6787" y="9031"/>
                </a:cubicBezTo>
                <a:cubicBezTo>
                  <a:pt x="6809" y="8997"/>
                  <a:pt x="6843" y="8992"/>
                  <a:pt x="6878" y="8992"/>
                </a:cubicBezTo>
                <a:close/>
                <a:moveTo>
                  <a:pt x="7471" y="9098"/>
                </a:moveTo>
                <a:cubicBezTo>
                  <a:pt x="7458" y="9115"/>
                  <a:pt x="7445" y="9132"/>
                  <a:pt x="7433" y="9149"/>
                </a:cubicBezTo>
                <a:cubicBezTo>
                  <a:pt x="7412" y="9179"/>
                  <a:pt x="7391" y="9208"/>
                  <a:pt x="7374" y="9238"/>
                </a:cubicBezTo>
                <a:lnTo>
                  <a:pt x="7378" y="9098"/>
                </a:lnTo>
                <a:close/>
                <a:moveTo>
                  <a:pt x="7656" y="9098"/>
                </a:moveTo>
                <a:cubicBezTo>
                  <a:pt x="7686" y="9098"/>
                  <a:pt x="7707" y="9115"/>
                  <a:pt x="7737" y="9120"/>
                </a:cubicBezTo>
                <a:cubicBezTo>
                  <a:pt x="7747" y="9123"/>
                  <a:pt x="7757" y="9125"/>
                  <a:pt x="7766" y="9125"/>
                </a:cubicBezTo>
                <a:cubicBezTo>
                  <a:pt x="7788" y="9125"/>
                  <a:pt x="7809" y="9117"/>
                  <a:pt x="7829" y="9111"/>
                </a:cubicBezTo>
                <a:cubicBezTo>
                  <a:pt x="7862" y="9104"/>
                  <a:pt x="7892" y="9101"/>
                  <a:pt x="7921" y="9101"/>
                </a:cubicBezTo>
                <a:cubicBezTo>
                  <a:pt x="7946" y="9101"/>
                  <a:pt x="7969" y="9103"/>
                  <a:pt x="7994" y="9107"/>
                </a:cubicBezTo>
                <a:cubicBezTo>
                  <a:pt x="8002" y="9108"/>
                  <a:pt x="8009" y="9108"/>
                  <a:pt x="8018" y="9108"/>
                </a:cubicBezTo>
                <a:cubicBezTo>
                  <a:pt x="8038" y="9108"/>
                  <a:pt x="8061" y="9106"/>
                  <a:pt x="8082" y="9106"/>
                </a:cubicBezTo>
                <a:cubicBezTo>
                  <a:pt x="8105" y="9106"/>
                  <a:pt x="8128" y="9108"/>
                  <a:pt x="8146" y="9115"/>
                </a:cubicBezTo>
                <a:cubicBezTo>
                  <a:pt x="8180" y="9124"/>
                  <a:pt x="8214" y="9158"/>
                  <a:pt x="8239" y="9183"/>
                </a:cubicBezTo>
                <a:cubicBezTo>
                  <a:pt x="8264" y="9212"/>
                  <a:pt x="8327" y="9301"/>
                  <a:pt x="8277" y="9335"/>
                </a:cubicBezTo>
                <a:cubicBezTo>
                  <a:pt x="8266" y="9342"/>
                  <a:pt x="8252" y="9345"/>
                  <a:pt x="8237" y="9345"/>
                </a:cubicBezTo>
                <a:cubicBezTo>
                  <a:pt x="8202" y="9345"/>
                  <a:pt x="8161" y="9332"/>
                  <a:pt x="8126" y="9332"/>
                </a:cubicBezTo>
                <a:cubicBezTo>
                  <a:pt x="8105" y="9332"/>
                  <a:pt x="8087" y="9337"/>
                  <a:pt x="8074" y="9352"/>
                </a:cubicBezTo>
                <a:cubicBezTo>
                  <a:pt x="8057" y="9369"/>
                  <a:pt x="8057" y="9398"/>
                  <a:pt x="8036" y="9411"/>
                </a:cubicBezTo>
                <a:cubicBezTo>
                  <a:pt x="8024" y="9419"/>
                  <a:pt x="8011" y="9415"/>
                  <a:pt x="7994" y="9428"/>
                </a:cubicBezTo>
                <a:cubicBezTo>
                  <a:pt x="7981" y="9440"/>
                  <a:pt x="7973" y="9457"/>
                  <a:pt x="7952" y="9466"/>
                </a:cubicBezTo>
                <a:cubicBezTo>
                  <a:pt x="7927" y="9474"/>
                  <a:pt x="7901" y="9466"/>
                  <a:pt x="7876" y="9478"/>
                </a:cubicBezTo>
                <a:cubicBezTo>
                  <a:pt x="7846" y="9487"/>
                  <a:pt x="7829" y="9508"/>
                  <a:pt x="7796" y="9508"/>
                </a:cubicBezTo>
                <a:cubicBezTo>
                  <a:pt x="7790" y="9509"/>
                  <a:pt x="7785" y="9509"/>
                  <a:pt x="7779" y="9509"/>
                </a:cubicBezTo>
                <a:cubicBezTo>
                  <a:pt x="7764" y="9509"/>
                  <a:pt x="7747" y="9507"/>
                  <a:pt x="7730" y="9507"/>
                </a:cubicBezTo>
                <a:cubicBezTo>
                  <a:pt x="7724" y="9507"/>
                  <a:pt x="7718" y="9507"/>
                  <a:pt x="7711" y="9508"/>
                </a:cubicBezTo>
                <a:cubicBezTo>
                  <a:pt x="7673" y="9512"/>
                  <a:pt x="7627" y="9529"/>
                  <a:pt x="7602" y="9559"/>
                </a:cubicBezTo>
                <a:cubicBezTo>
                  <a:pt x="7572" y="9588"/>
                  <a:pt x="7576" y="9609"/>
                  <a:pt x="7534" y="9618"/>
                </a:cubicBezTo>
                <a:cubicBezTo>
                  <a:pt x="7500" y="9622"/>
                  <a:pt x="7492" y="9622"/>
                  <a:pt x="7462" y="9647"/>
                </a:cubicBezTo>
                <a:cubicBezTo>
                  <a:pt x="7428" y="9668"/>
                  <a:pt x="7403" y="9681"/>
                  <a:pt x="7365" y="9689"/>
                </a:cubicBezTo>
                <a:cubicBezTo>
                  <a:pt x="7357" y="9694"/>
                  <a:pt x="7353" y="9694"/>
                  <a:pt x="7348" y="9698"/>
                </a:cubicBezTo>
                <a:lnTo>
                  <a:pt x="7361" y="9423"/>
                </a:lnTo>
                <a:cubicBezTo>
                  <a:pt x="7378" y="9402"/>
                  <a:pt x="7391" y="9377"/>
                  <a:pt x="7399" y="9356"/>
                </a:cubicBezTo>
                <a:cubicBezTo>
                  <a:pt x="7403" y="9348"/>
                  <a:pt x="7407" y="9335"/>
                  <a:pt x="7412" y="9326"/>
                </a:cubicBezTo>
                <a:cubicBezTo>
                  <a:pt x="7437" y="9284"/>
                  <a:pt x="7471" y="9242"/>
                  <a:pt x="7500" y="9200"/>
                </a:cubicBezTo>
                <a:cubicBezTo>
                  <a:pt x="7521" y="9170"/>
                  <a:pt x="7547" y="9141"/>
                  <a:pt x="7568" y="9111"/>
                </a:cubicBezTo>
                <a:lnTo>
                  <a:pt x="7572" y="9111"/>
                </a:lnTo>
                <a:cubicBezTo>
                  <a:pt x="7602" y="9107"/>
                  <a:pt x="7627" y="9098"/>
                  <a:pt x="7656" y="9098"/>
                </a:cubicBezTo>
                <a:close/>
                <a:moveTo>
                  <a:pt x="7289" y="9246"/>
                </a:moveTo>
                <a:lnTo>
                  <a:pt x="7260" y="9748"/>
                </a:lnTo>
                <a:cubicBezTo>
                  <a:pt x="7260" y="9753"/>
                  <a:pt x="7255" y="9753"/>
                  <a:pt x="7255" y="9757"/>
                </a:cubicBezTo>
                <a:cubicBezTo>
                  <a:pt x="7230" y="9799"/>
                  <a:pt x="7222" y="9846"/>
                  <a:pt x="7209" y="9888"/>
                </a:cubicBezTo>
                <a:cubicBezTo>
                  <a:pt x="7222" y="9896"/>
                  <a:pt x="7239" y="9905"/>
                  <a:pt x="7251" y="9913"/>
                </a:cubicBezTo>
                <a:lnTo>
                  <a:pt x="7243" y="10107"/>
                </a:lnTo>
                <a:cubicBezTo>
                  <a:pt x="7230" y="10107"/>
                  <a:pt x="7222" y="10107"/>
                  <a:pt x="7209" y="10103"/>
                </a:cubicBezTo>
                <a:cubicBezTo>
                  <a:pt x="7184" y="10090"/>
                  <a:pt x="7171" y="10086"/>
                  <a:pt x="7146" y="10082"/>
                </a:cubicBezTo>
                <a:cubicBezTo>
                  <a:pt x="7082" y="10073"/>
                  <a:pt x="7040" y="10027"/>
                  <a:pt x="6981" y="10014"/>
                </a:cubicBezTo>
                <a:cubicBezTo>
                  <a:pt x="6968" y="10011"/>
                  <a:pt x="6953" y="10010"/>
                  <a:pt x="6938" y="10010"/>
                </a:cubicBezTo>
                <a:cubicBezTo>
                  <a:pt x="6914" y="10010"/>
                  <a:pt x="6888" y="10013"/>
                  <a:pt x="6867" y="10019"/>
                </a:cubicBezTo>
                <a:cubicBezTo>
                  <a:pt x="6842" y="10026"/>
                  <a:pt x="6822" y="10036"/>
                  <a:pt x="6799" y="10036"/>
                </a:cubicBezTo>
                <a:cubicBezTo>
                  <a:pt x="6795" y="10036"/>
                  <a:pt x="6791" y="10036"/>
                  <a:pt x="6787" y="10035"/>
                </a:cubicBezTo>
                <a:cubicBezTo>
                  <a:pt x="6732" y="10031"/>
                  <a:pt x="6686" y="10002"/>
                  <a:pt x="6631" y="9985"/>
                </a:cubicBezTo>
                <a:cubicBezTo>
                  <a:pt x="6618" y="9979"/>
                  <a:pt x="6603" y="9974"/>
                  <a:pt x="6589" y="9974"/>
                </a:cubicBezTo>
                <a:cubicBezTo>
                  <a:pt x="6575" y="9974"/>
                  <a:pt x="6561" y="9979"/>
                  <a:pt x="6551" y="9989"/>
                </a:cubicBezTo>
                <a:cubicBezTo>
                  <a:pt x="6529" y="10006"/>
                  <a:pt x="6525" y="10035"/>
                  <a:pt x="6513" y="10057"/>
                </a:cubicBezTo>
                <a:cubicBezTo>
                  <a:pt x="6491" y="10090"/>
                  <a:pt x="6454" y="10124"/>
                  <a:pt x="6416" y="10145"/>
                </a:cubicBezTo>
                <a:cubicBezTo>
                  <a:pt x="6399" y="10154"/>
                  <a:pt x="6378" y="10158"/>
                  <a:pt x="6361" y="10162"/>
                </a:cubicBezTo>
                <a:lnTo>
                  <a:pt x="6378" y="9601"/>
                </a:lnTo>
                <a:cubicBezTo>
                  <a:pt x="6396" y="9606"/>
                  <a:pt x="6414" y="9610"/>
                  <a:pt x="6430" y="9610"/>
                </a:cubicBezTo>
                <a:cubicBezTo>
                  <a:pt x="6440" y="9610"/>
                  <a:pt x="6450" y="9608"/>
                  <a:pt x="6458" y="9605"/>
                </a:cubicBezTo>
                <a:cubicBezTo>
                  <a:pt x="6487" y="9588"/>
                  <a:pt x="6496" y="9537"/>
                  <a:pt x="6487" y="9508"/>
                </a:cubicBezTo>
                <a:cubicBezTo>
                  <a:pt x="6483" y="9470"/>
                  <a:pt x="6449" y="9461"/>
                  <a:pt x="6416" y="9457"/>
                </a:cubicBezTo>
                <a:cubicBezTo>
                  <a:pt x="6407" y="9453"/>
                  <a:pt x="6394" y="9453"/>
                  <a:pt x="6382" y="9453"/>
                </a:cubicBezTo>
                <a:lnTo>
                  <a:pt x="6386" y="9288"/>
                </a:lnTo>
                <a:cubicBezTo>
                  <a:pt x="6386" y="9293"/>
                  <a:pt x="6386" y="9293"/>
                  <a:pt x="6386" y="9293"/>
                </a:cubicBezTo>
                <a:cubicBezTo>
                  <a:pt x="6420" y="9331"/>
                  <a:pt x="6441" y="9377"/>
                  <a:pt x="6491" y="9386"/>
                </a:cubicBezTo>
                <a:cubicBezTo>
                  <a:pt x="6502" y="9387"/>
                  <a:pt x="6514" y="9388"/>
                  <a:pt x="6526" y="9388"/>
                </a:cubicBezTo>
                <a:cubicBezTo>
                  <a:pt x="6543" y="9388"/>
                  <a:pt x="6559" y="9386"/>
                  <a:pt x="6572" y="9381"/>
                </a:cubicBezTo>
                <a:cubicBezTo>
                  <a:pt x="6605" y="9364"/>
                  <a:pt x="6627" y="9331"/>
                  <a:pt x="6656" y="9310"/>
                </a:cubicBezTo>
                <a:cubicBezTo>
                  <a:pt x="6691" y="9284"/>
                  <a:pt x="6725" y="9268"/>
                  <a:pt x="6760" y="9268"/>
                </a:cubicBezTo>
                <a:cubicBezTo>
                  <a:pt x="6784" y="9268"/>
                  <a:pt x="6808" y="9276"/>
                  <a:pt x="6833" y="9293"/>
                </a:cubicBezTo>
                <a:cubicBezTo>
                  <a:pt x="6880" y="9318"/>
                  <a:pt x="6909" y="9331"/>
                  <a:pt x="6960" y="9331"/>
                </a:cubicBezTo>
                <a:cubicBezTo>
                  <a:pt x="7006" y="9326"/>
                  <a:pt x="7053" y="9322"/>
                  <a:pt x="7095" y="9310"/>
                </a:cubicBezTo>
                <a:cubicBezTo>
                  <a:pt x="7158" y="9288"/>
                  <a:pt x="7222" y="9267"/>
                  <a:pt x="7289" y="9246"/>
                </a:cubicBezTo>
                <a:close/>
                <a:moveTo>
                  <a:pt x="6466" y="10344"/>
                </a:moveTo>
                <a:lnTo>
                  <a:pt x="6466" y="10344"/>
                </a:lnTo>
                <a:cubicBezTo>
                  <a:pt x="6462" y="10348"/>
                  <a:pt x="6462" y="10348"/>
                  <a:pt x="6462" y="10348"/>
                </a:cubicBezTo>
                <a:cubicBezTo>
                  <a:pt x="6432" y="10420"/>
                  <a:pt x="6394" y="10496"/>
                  <a:pt x="6348" y="10580"/>
                </a:cubicBezTo>
                <a:lnTo>
                  <a:pt x="6356" y="10348"/>
                </a:lnTo>
                <a:cubicBezTo>
                  <a:pt x="6368" y="10348"/>
                  <a:pt x="6377" y="10346"/>
                  <a:pt x="6387" y="10346"/>
                </a:cubicBezTo>
                <a:cubicBezTo>
                  <a:pt x="6392" y="10346"/>
                  <a:pt x="6397" y="10346"/>
                  <a:pt x="6403" y="10348"/>
                </a:cubicBezTo>
                <a:cubicBezTo>
                  <a:pt x="6409" y="10349"/>
                  <a:pt x="6415" y="10350"/>
                  <a:pt x="6421" y="10350"/>
                </a:cubicBezTo>
                <a:cubicBezTo>
                  <a:pt x="6436" y="10350"/>
                  <a:pt x="6451" y="10347"/>
                  <a:pt x="6466" y="10344"/>
                </a:cubicBezTo>
                <a:close/>
                <a:moveTo>
                  <a:pt x="14258" y="11568"/>
                </a:moveTo>
                <a:cubicBezTo>
                  <a:pt x="14257" y="11568"/>
                  <a:pt x="14257" y="11568"/>
                  <a:pt x="14256" y="11569"/>
                </a:cubicBezTo>
                <a:lnTo>
                  <a:pt x="14256" y="11569"/>
                </a:lnTo>
                <a:cubicBezTo>
                  <a:pt x="14257" y="11568"/>
                  <a:pt x="14257" y="11568"/>
                  <a:pt x="14258" y="11568"/>
                </a:cubicBezTo>
                <a:close/>
                <a:moveTo>
                  <a:pt x="10560" y="11977"/>
                </a:moveTo>
                <a:lnTo>
                  <a:pt x="10628" y="12053"/>
                </a:lnTo>
                <a:cubicBezTo>
                  <a:pt x="10645" y="12095"/>
                  <a:pt x="10662" y="12133"/>
                  <a:pt x="10678" y="12171"/>
                </a:cubicBezTo>
                <a:cubicBezTo>
                  <a:pt x="10678" y="12180"/>
                  <a:pt x="10674" y="12184"/>
                  <a:pt x="10674" y="12188"/>
                </a:cubicBezTo>
                <a:cubicBezTo>
                  <a:pt x="10640" y="12116"/>
                  <a:pt x="10602" y="12045"/>
                  <a:pt x="10560" y="11977"/>
                </a:cubicBezTo>
                <a:close/>
                <a:moveTo>
                  <a:pt x="10142" y="12011"/>
                </a:moveTo>
                <a:lnTo>
                  <a:pt x="10142" y="12011"/>
                </a:lnTo>
                <a:cubicBezTo>
                  <a:pt x="10172" y="12019"/>
                  <a:pt x="10206" y="12032"/>
                  <a:pt x="10235" y="12040"/>
                </a:cubicBezTo>
                <a:cubicBezTo>
                  <a:pt x="10315" y="12104"/>
                  <a:pt x="10391" y="12175"/>
                  <a:pt x="10472" y="12256"/>
                </a:cubicBezTo>
                <a:cubicBezTo>
                  <a:pt x="10408" y="12209"/>
                  <a:pt x="10345" y="12163"/>
                  <a:pt x="10282" y="12125"/>
                </a:cubicBezTo>
                <a:cubicBezTo>
                  <a:pt x="10235" y="12087"/>
                  <a:pt x="10189" y="12049"/>
                  <a:pt x="10142" y="12011"/>
                </a:cubicBezTo>
                <a:close/>
                <a:moveTo>
                  <a:pt x="10383" y="11943"/>
                </a:moveTo>
                <a:lnTo>
                  <a:pt x="10383" y="11943"/>
                </a:lnTo>
                <a:cubicBezTo>
                  <a:pt x="10438" y="11960"/>
                  <a:pt x="10493" y="11981"/>
                  <a:pt x="10543" y="12002"/>
                </a:cubicBezTo>
                <a:cubicBezTo>
                  <a:pt x="10590" y="12074"/>
                  <a:pt x="10628" y="12150"/>
                  <a:pt x="10662" y="12226"/>
                </a:cubicBezTo>
                <a:cubicBezTo>
                  <a:pt x="10657" y="12243"/>
                  <a:pt x="10653" y="12256"/>
                  <a:pt x="10649" y="12272"/>
                </a:cubicBezTo>
                <a:cubicBezTo>
                  <a:pt x="10569" y="12154"/>
                  <a:pt x="10480" y="12045"/>
                  <a:pt x="10383" y="11943"/>
                </a:cubicBezTo>
                <a:close/>
                <a:moveTo>
                  <a:pt x="7154" y="10251"/>
                </a:moveTo>
                <a:cubicBezTo>
                  <a:pt x="7179" y="10251"/>
                  <a:pt x="7209" y="10259"/>
                  <a:pt x="7234" y="10268"/>
                </a:cubicBezTo>
                <a:lnTo>
                  <a:pt x="7125" y="12285"/>
                </a:lnTo>
                <a:cubicBezTo>
                  <a:pt x="6994" y="12137"/>
                  <a:pt x="6880" y="11977"/>
                  <a:pt x="6703" y="11893"/>
                </a:cubicBezTo>
                <a:cubicBezTo>
                  <a:pt x="6567" y="11825"/>
                  <a:pt x="6454" y="11682"/>
                  <a:pt x="6335" y="11563"/>
                </a:cubicBezTo>
                <a:cubicBezTo>
                  <a:pt x="6331" y="11559"/>
                  <a:pt x="6327" y="11555"/>
                  <a:pt x="6323" y="11551"/>
                </a:cubicBezTo>
                <a:lnTo>
                  <a:pt x="6344" y="10711"/>
                </a:lnTo>
                <a:lnTo>
                  <a:pt x="6373" y="10711"/>
                </a:lnTo>
                <a:cubicBezTo>
                  <a:pt x="6373" y="10694"/>
                  <a:pt x="6378" y="10685"/>
                  <a:pt x="6390" y="10669"/>
                </a:cubicBezTo>
                <a:cubicBezTo>
                  <a:pt x="6394" y="10660"/>
                  <a:pt x="6403" y="10652"/>
                  <a:pt x="6411" y="10635"/>
                </a:cubicBezTo>
                <a:cubicBezTo>
                  <a:pt x="6466" y="10542"/>
                  <a:pt x="6504" y="10462"/>
                  <a:pt x="6538" y="10382"/>
                </a:cubicBezTo>
                <a:cubicBezTo>
                  <a:pt x="6546" y="10369"/>
                  <a:pt x="6551" y="10352"/>
                  <a:pt x="6555" y="10339"/>
                </a:cubicBezTo>
                <a:cubicBezTo>
                  <a:pt x="6572" y="10339"/>
                  <a:pt x="6589" y="10339"/>
                  <a:pt x="6601" y="10335"/>
                </a:cubicBezTo>
                <a:cubicBezTo>
                  <a:pt x="6635" y="10331"/>
                  <a:pt x="6660" y="10297"/>
                  <a:pt x="6694" y="10289"/>
                </a:cubicBezTo>
                <a:cubicBezTo>
                  <a:pt x="6711" y="10285"/>
                  <a:pt x="6729" y="10283"/>
                  <a:pt x="6748" y="10283"/>
                </a:cubicBezTo>
                <a:cubicBezTo>
                  <a:pt x="6786" y="10283"/>
                  <a:pt x="6826" y="10289"/>
                  <a:pt x="6863" y="10289"/>
                </a:cubicBezTo>
                <a:cubicBezTo>
                  <a:pt x="6892" y="10289"/>
                  <a:pt x="6918" y="10289"/>
                  <a:pt x="6943" y="10285"/>
                </a:cubicBezTo>
                <a:cubicBezTo>
                  <a:pt x="6981" y="10276"/>
                  <a:pt x="7019" y="10280"/>
                  <a:pt x="7057" y="10276"/>
                </a:cubicBezTo>
                <a:cubicBezTo>
                  <a:pt x="7091" y="10276"/>
                  <a:pt x="7120" y="10255"/>
                  <a:pt x="7154" y="10251"/>
                </a:cubicBezTo>
                <a:close/>
                <a:moveTo>
                  <a:pt x="12337" y="11331"/>
                </a:moveTo>
                <a:cubicBezTo>
                  <a:pt x="12417" y="11487"/>
                  <a:pt x="12502" y="11639"/>
                  <a:pt x="12595" y="11787"/>
                </a:cubicBezTo>
                <a:cubicBezTo>
                  <a:pt x="12552" y="11762"/>
                  <a:pt x="12506" y="11741"/>
                  <a:pt x="12455" y="11720"/>
                </a:cubicBezTo>
                <a:cubicBezTo>
                  <a:pt x="12337" y="11672"/>
                  <a:pt x="12206" y="11646"/>
                  <a:pt x="12077" y="11646"/>
                </a:cubicBezTo>
                <a:cubicBezTo>
                  <a:pt x="12058" y="11646"/>
                  <a:pt x="12039" y="11647"/>
                  <a:pt x="12021" y="11648"/>
                </a:cubicBezTo>
                <a:cubicBezTo>
                  <a:pt x="11945" y="11652"/>
                  <a:pt x="11873" y="11660"/>
                  <a:pt x="11801" y="11677"/>
                </a:cubicBezTo>
                <a:cubicBezTo>
                  <a:pt x="11763" y="11690"/>
                  <a:pt x="11725" y="11703"/>
                  <a:pt x="11691" y="11715"/>
                </a:cubicBezTo>
                <a:cubicBezTo>
                  <a:pt x="11679" y="11719"/>
                  <a:pt x="11618" y="11754"/>
                  <a:pt x="11605" y="11754"/>
                </a:cubicBezTo>
                <a:cubicBezTo>
                  <a:pt x="11604" y="11754"/>
                  <a:pt x="11603" y="11754"/>
                  <a:pt x="11603" y="11753"/>
                </a:cubicBezTo>
                <a:lnTo>
                  <a:pt x="11603" y="11753"/>
                </a:lnTo>
                <a:cubicBezTo>
                  <a:pt x="11611" y="11758"/>
                  <a:pt x="11624" y="11762"/>
                  <a:pt x="11637" y="11770"/>
                </a:cubicBezTo>
                <a:cubicBezTo>
                  <a:pt x="11569" y="11791"/>
                  <a:pt x="11501" y="11821"/>
                  <a:pt x="11442" y="11855"/>
                </a:cubicBezTo>
                <a:cubicBezTo>
                  <a:pt x="11290" y="11943"/>
                  <a:pt x="11160" y="12070"/>
                  <a:pt x="11071" y="12222"/>
                </a:cubicBezTo>
                <a:cubicBezTo>
                  <a:pt x="11037" y="12256"/>
                  <a:pt x="11003" y="12294"/>
                  <a:pt x="10974" y="12327"/>
                </a:cubicBezTo>
                <a:cubicBezTo>
                  <a:pt x="10970" y="12319"/>
                  <a:pt x="10970" y="12315"/>
                  <a:pt x="10970" y="12306"/>
                </a:cubicBezTo>
                <a:cubicBezTo>
                  <a:pt x="10991" y="12268"/>
                  <a:pt x="11012" y="12239"/>
                  <a:pt x="11033" y="12205"/>
                </a:cubicBezTo>
                <a:cubicBezTo>
                  <a:pt x="11096" y="12129"/>
                  <a:pt x="11172" y="12057"/>
                  <a:pt x="11252" y="11985"/>
                </a:cubicBezTo>
                <a:cubicBezTo>
                  <a:pt x="11573" y="11703"/>
                  <a:pt x="11936" y="11483"/>
                  <a:pt x="12337" y="11331"/>
                </a:cubicBezTo>
                <a:close/>
                <a:moveTo>
                  <a:pt x="10092" y="11846"/>
                </a:moveTo>
                <a:lnTo>
                  <a:pt x="10092" y="11846"/>
                </a:lnTo>
                <a:cubicBezTo>
                  <a:pt x="10168" y="11871"/>
                  <a:pt x="10248" y="11897"/>
                  <a:pt x="10324" y="11922"/>
                </a:cubicBezTo>
                <a:cubicBezTo>
                  <a:pt x="10442" y="12040"/>
                  <a:pt x="10552" y="12171"/>
                  <a:pt x="10640" y="12310"/>
                </a:cubicBezTo>
                <a:cubicBezTo>
                  <a:pt x="10636" y="12340"/>
                  <a:pt x="10632" y="12365"/>
                  <a:pt x="10628" y="12395"/>
                </a:cubicBezTo>
                <a:cubicBezTo>
                  <a:pt x="10501" y="12243"/>
                  <a:pt x="10370" y="12112"/>
                  <a:pt x="10235" y="12007"/>
                </a:cubicBezTo>
                <a:cubicBezTo>
                  <a:pt x="10193" y="11947"/>
                  <a:pt x="10147" y="11897"/>
                  <a:pt x="10092" y="11846"/>
                </a:cubicBezTo>
                <a:close/>
                <a:moveTo>
                  <a:pt x="13236" y="13159"/>
                </a:moveTo>
                <a:cubicBezTo>
                  <a:pt x="13262" y="13184"/>
                  <a:pt x="13283" y="13209"/>
                  <a:pt x="13308" y="13235"/>
                </a:cubicBezTo>
                <a:cubicBezTo>
                  <a:pt x="13325" y="13277"/>
                  <a:pt x="13337" y="13315"/>
                  <a:pt x="13354" y="13357"/>
                </a:cubicBezTo>
                <a:cubicBezTo>
                  <a:pt x="13354" y="13361"/>
                  <a:pt x="13350" y="13366"/>
                  <a:pt x="13350" y="13370"/>
                </a:cubicBezTo>
                <a:cubicBezTo>
                  <a:pt x="13316" y="13298"/>
                  <a:pt x="13278" y="13226"/>
                  <a:pt x="13236" y="13159"/>
                </a:cubicBezTo>
                <a:close/>
                <a:moveTo>
                  <a:pt x="12818" y="13193"/>
                </a:moveTo>
                <a:cubicBezTo>
                  <a:pt x="12848" y="13205"/>
                  <a:pt x="12882" y="13214"/>
                  <a:pt x="12911" y="13222"/>
                </a:cubicBezTo>
                <a:cubicBezTo>
                  <a:pt x="12991" y="13285"/>
                  <a:pt x="13072" y="13361"/>
                  <a:pt x="13148" y="13437"/>
                </a:cubicBezTo>
                <a:cubicBezTo>
                  <a:pt x="13088" y="13391"/>
                  <a:pt x="13025" y="13349"/>
                  <a:pt x="12958" y="13307"/>
                </a:cubicBezTo>
                <a:cubicBezTo>
                  <a:pt x="12915" y="13269"/>
                  <a:pt x="12869" y="13231"/>
                  <a:pt x="12818" y="13193"/>
                </a:cubicBezTo>
                <a:close/>
                <a:moveTo>
                  <a:pt x="13059" y="13125"/>
                </a:moveTo>
                <a:cubicBezTo>
                  <a:pt x="13114" y="13146"/>
                  <a:pt x="13169" y="13163"/>
                  <a:pt x="13224" y="13184"/>
                </a:cubicBezTo>
                <a:cubicBezTo>
                  <a:pt x="13266" y="13256"/>
                  <a:pt x="13304" y="13332"/>
                  <a:pt x="13337" y="13408"/>
                </a:cubicBezTo>
                <a:cubicBezTo>
                  <a:pt x="13333" y="13425"/>
                  <a:pt x="13329" y="13442"/>
                  <a:pt x="13325" y="13458"/>
                </a:cubicBezTo>
                <a:cubicBezTo>
                  <a:pt x="13249" y="13336"/>
                  <a:pt x="13156" y="13226"/>
                  <a:pt x="13059" y="13125"/>
                </a:cubicBezTo>
                <a:close/>
                <a:moveTo>
                  <a:pt x="12768" y="13028"/>
                </a:moveTo>
                <a:lnTo>
                  <a:pt x="12768" y="13028"/>
                </a:lnTo>
                <a:cubicBezTo>
                  <a:pt x="12848" y="13053"/>
                  <a:pt x="12924" y="13079"/>
                  <a:pt x="13000" y="13104"/>
                </a:cubicBezTo>
                <a:cubicBezTo>
                  <a:pt x="13122" y="13222"/>
                  <a:pt x="13228" y="13353"/>
                  <a:pt x="13316" y="13492"/>
                </a:cubicBezTo>
                <a:cubicBezTo>
                  <a:pt x="13312" y="13522"/>
                  <a:pt x="13308" y="13551"/>
                  <a:pt x="13308" y="13577"/>
                </a:cubicBezTo>
                <a:cubicBezTo>
                  <a:pt x="13181" y="13425"/>
                  <a:pt x="13046" y="13298"/>
                  <a:pt x="12911" y="13188"/>
                </a:cubicBezTo>
                <a:cubicBezTo>
                  <a:pt x="12869" y="13129"/>
                  <a:pt x="12823" y="13079"/>
                  <a:pt x="12768" y="13028"/>
                </a:cubicBezTo>
                <a:close/>
                <a:moveTo>
                  <a:pt x="25746" y="14307"/>
                </a:moveTo>
                <a:cubicBezTo>
                  <a:pt x="25780" y="14370"/>
                  <a:pt x="25814" y="14433"/>
                  <a:pt x="25848" y="14501"/>
                </a:cubicBezTo>
                <a:cubicBezTo>
                  <a:pt x="25611" y="14543"/>
                  <a:pt x="25379" y="14628"/>
                  <a:pt x="25172" y="14746"/>
                </a:cubicBezTo>
                <a:cubicBezTo>
                  <a:pt x="25113" y="14780"/>
                  <a:pt x="25058" y="14818"/>
                  <a:pt x="25003" y="14860"/>
                </a:cubicBezTo>
                <a:cubicBezTo>
                  <a:pt x="24991" y="14860"/>
                  <a:pt x="24982" y="14864"/>
                  <a:pt x="24970" y="14864"/>
                </a:cubicBezTo>
                <a:cubicBezTo>
                  <a:pt x="25215" y="14661"/>
                  <a:pt x="25476" y="14471"/>
                  <a:pt x="25746" y="14307"/>
                </a:cubicBezTo>
                <a:close/>
                <a:moveTo>
                  <a:pt x="26126" y="14982"/>
                </a:moveTo>
                <a:cubicBezTo>
                  <a:pt x="26147" y="15012"/>
                  <a:pt x="26164" y="15041"/>
                  <a:pt x="26181" y="15067"/>
                </a:cubicBezTo>
                <a:cubicBezTo>
                  <a:pt x="26135" y="15041"/>
                  <a:pt x="26084" y="15016"/>
                  <a:pt x="26033" y="14995"/>
                </a:cubicBezTo>
                <a:cubicBezTo>
                  <a:pt x="26063" y="14991"/>
                  <a:pt x="26097" y="14986"/>
                  <a:pt x="26126" y="14982"/>
                </a:cubicBezTo>
                <a:close/>
                <a:moveTo>
                  <a:pt x="12118" y="11960"/>
                </a:moveTo>
                <a:cubicBezTo>
                  <a:pt x="12160" y="11981"/>
                  <a:pt x="12202" y="11998"/>
                  <a:pt x="12244" y="12019"/>
                </a:cubicBezTo>
                <a:cubicBezTo>
                  <a:pt x="12350" y="12070"/>
                  <a:pt x="12455" y="12129"/>
                  <a:pt x="12548" y="12196"/>
                </a:cubicBezTo>
                <a:cubicBezTo>
                  <a:pt x="12502" y="12171"/>
                  <a:pt x="12451" y="12154"/>
                  <a:pt x="12400" y="12137"/>
                </a:cubicBezTo>
                <a:cubicBezTo>
                  <a:pt x="12336" y="12121"/>
                  <a:pt x="12270" y="12112"/>
                  <a:pt x="12206" y="12112"/>
                </a:cubicBezTo>
                <a:cubicBezTo>
                  <a:pt x="12029" y="12112"/>
                  <a:pt x="11862" y="12177"/>
                  <a:pt x="11738" y="12310"/>
                </a:cubicBezTo>
                <a:cubicBezTo>
                  <a:pt x="12029" y="12315"/>
                  <a:pt x="12341" y="12323"/>
                  <a:pt x="12590" y="12483"/>
                </a:cubicBezTo>
                <a:cubicBezTo>
                  <a:pt x="12683" y="12547"/>
                  <a:pt x="12759" y="12623"/>
                  <a:pt x="12835" y="12707"/>
                </a:cubicBezTo>
                <a:lnTo>
                  <a:pt x="12839" y="12707"/>
                </a:lnTo>
                <a:cubicBezTo>
                  <a:pt x="12839" y="12711"/>
                  <a:pt x="12844" y="12711"/>
                  <a:pt x="12844" y="12716"/>
                </a:cubicBezTo>
                <a:cubicBezTo>
                  <a:pt x="12713" y="12623"/>
                  <a:pt x="12569" y="12551"/>
                  <a:pt x="12413" y="12517"/>
                </a:cubicBezTo>
                <a:cubicBezTo>
                  <a:pt x="12319" y="12494"/>
                  <a:pt x="12224" y="12483"/>
                  <a:pt x="12129" y="12483"/>
                </a:cubicBezTo>
                <a:cubicBezTo>
                  <a:pt x="11861" y="12483"/>
                  <a:pt x="11598" y="12573"/>
                  <a:pt x="11383" y="12741"/>
                </a:cubicBezTo>
                <a:cubicBezTo>
                  <a:pt x="11451" y="12745"/>
                  <a:pt x="11523" y="12754"/>
                  <a:pt x="11590" y="12766"/>
                </a:cubicBezTo>
                <a:cubicBezTo>
                  <a:pt x="11417" y="12821"/>
                  <a:pt x="11248" y="12897"/>
                  <a:pt x="11130" y="13041"/>
                </a:cubicBezTo>
                <a:cubicBezTo>
                  <a:pt x="11280" y="13025"/>
                  <a:pt x="11431" y="13016"/>
                  <a:pt x="11581" y="13016"/>
                </a:cubicBezTo>
                <a:cubicBezTo>
                  <a:pt x="11633" y="13016"/>
                  <a:pt x="11685" y="13017"/>
                  <a:pt x="11738" y="13020"/>
                </a:cubicBezTo>
                <a:cubicBezTo>
                  <a:pt x="11586" y="13087"/>
                  <a:pt x="11455" y="13209"/>
                  <a:pt x="11375" y="13357"/>
                </a:cubicBezTo>
                <a:cubicBezTo>
                  <a:pt x="11644" y="13276"/>
                  <a:pt x="11919" y="13236"/>
                  <a:pt x="12194" y="13236"/>
                </a:cubicBezTo>
                <a:cubicBezTo>
                  <a:pt x="12451" y="13236"/>
                  <a:pt x="12707" y="13271"/>
                  <a:pt x="12958" y="13340"/>
                </a:cubicBezTo>
                <a:cubicBezTo>
                  <a:pt x="13088" y="13416"/>
                  <a:pt x="13202" y="13513"/>
                  <a:pt x="13304" y="13623"/>
                </a:cubicBezTo>
                <a:cubicBezTo>
                  <a:pt x="13304" y="13661"/>
                  <a:pt x="13304" y="13699"/>
                  <a:pt x="13304" y="13737"/>
                </a:cubicBezTo>
                <a:cubicBezTo>
                  <a:pt x="13316" y="13893"/>
                  <a:pt x="13350" y="14049"/>
                  <a:pt x="13363" y="14206"/>
                </a:cubicBezTo>
                <a:cubicBezTo>
                  <a:pt x="13397" y="14547"/>
                  <a:pt x="13367" y="14885"/>
                  <a:pt x="13333" y="15223"/>
                </a:cubicBezTo>
                <a:cubicBezTo>
                  <a:pt x="13312" y="15218"/>
                  <a:pt x="13291" y="15210"/>
                  <a:pt x="13266" y="15202"/>
                </a:cubicBezTo>
                <a:cubicBezTo>
                  <a:pt x="13177" y="15164"/>
                  <a:pt x="13181" y="15071"/>
                  <a:pt x="13114" y="15024"/>
                </a:cubicBezTo>
                <a:cubicBezTo>
                  <a:pt x="13067" y="14995"/>
                  <a:pt x="13017" y="14995"/>
                  <a:pt x="12962" y="14965"/>
                </a:cubicBezTo>
                <a:cubicBezTo>
                  <a:pt x="12856" y="14910"/>
                  <a:pt x="12772" y="14775"/>
                  <a:pt x="12654" y="14746"/>
                </a:cubicBezTo>
                <a:cubicBezTo>
                  <a:pt x="12614" y="14735"/>
                  <a:pt x="12582" y="14734"/>
                  <a:pt x="12553" y="14734"/>
                </a:cubicBezTo>
                <a:cubicBezTo>
                  <a:pt x="12548" y="14734"/>
                  <a:pt x="12543" y="14734"/>
                  <a:pt x="12537" y="14734"/>
                </a:cubicBezTo>
                <a:cubicBezTo>
                  <a:pt x="12496" y="14734"/>
                  <a:pt x="12458" y="14732"/>
                  <a:pt x="12405" y="14699"/>
                </a:cubicBezTo>
                <a:cubicBezTo>
                  <a:pt x="12362" y="14674"/>
                  <a:pt x="12287" y="14581"/>
                  <a:pt x="12265" y="14556"/>
                </a:cubicBezTo>
                <a:cubicBezTo>
                  <a:pt x="12181" y="14471"/>
                  <a:pt x="12097" y="14332"/>
                  <a:pt x="12000" y="14290"/>
                </a:cubicBezTo>
                <a:cubicBezTo>
                  <a:pt x="11966" y="14276"/>
                  <a:pt x="11933" y="14271"/>
                  <a:pt x="11901" y="14271"/>
                </a:cubicBezTo>
                <a:cubicBezTo>
                  <a:pt x="11783" y="14271"/>
                  <a:pt x="11675" y="14342"/>
                  <a:pt x="11569" y="14349"/>
                </a:cubicBezTo>
                <a:cubicBezTo>
                  <a:pt x="11558" y="14350"/>
                  <a:pt x="11548" y="14351"/>
                  <a:pt x="11538" y="14351"/>
                </a:cubicBezTo>
                <a:cubicBezTo>
                  <a:pt x="11386" y="14351"/>
                  <a:pt x="11310" y="14232"/>
                  <a:pt x="11227" y="14117"/>
                </a:cubicBezTo>
                <a:cubicBezTo>
                  <a:pt x="11138" y="13994"/>
                  <a:pt x="11037" y="13906"/>
                  <a:pt x="10923" y="13830"/>
                </a:cubicBezTo>
                <a:cubicBezTo>
                  <a:pt x="10906" y="13564"/>
                  <a:pt x="10898" y="13294"/>
                  <a:pt x="10923" y="13024"/>
                </a:cubicBezTo>
                <a:cubicBezTo>
                  <a:pt x="10940" y="12868"/>
                  <a:pt x="10974" y="12711"/>
                  <a:pt x="10982" y="12551"/>
                </a:cubicBezTo>
                <a:cubicBezTo>
                  <a:pt x="10987" y="12492"/>
                  <a:pt x="10987" y="12429"/>
                  <a:pt x="10978" y="12365"/>
                </a:cubicBezTo>
                <a:cubicBezTo>
                  <a:pt x="11020" y="12310"/>
                  <a:pt x="11071" y="12260"/>
                  <a:pt x="11122" y="12213"/>
                </a:cubicBezTo>
                <a:cubicBezTo>
                  <a:pt x="11434" y="12057"/>
                  <a:pt x="11776" y="11964"/>
                  <a:pt x="12118" y="11960"/>
                </a:cubicBezTo>
                <a:close/>
                <a:moveTo>
                  <a:pt x="23429" y="14986"/>
                </a:moveTo>
                <a:lnTo>
                  <a:pt x="23429" y="14986"/>
                </a:lnTo>
                <a:cubicBezTo>
                  <a:pt x="23476" y="15037"/>
                  <a:pt x="23518" y="15092"/>
                  <a:pt x="23564" y="15143"/>
                </a:cubicBezTo>
                <a:cubicBezTo>
                  <a:pt x="23598" y="15218"/>
                  <a:pt x="23632" y="15299"/>
                  <a:pt x="23661" y="15379"/>
                </a:cubicBezTo>
                <a:cubicBezTo>
                  <a:pt x="23657" y="15387"/>
                  <a:pt x="23657" y="15396"/>
                  <a:pt x="23653" y="15408"/>
                </a:cubicBezTo>
                <a:cubicBezTo>
                  <a:pt x="23585" y="15265"/>
                  <a:pt x="23509" y="15121"/>
                  <a:pt x="23429" y="14986"/>
                </a:cubicBezTo>
                <a:close/>
                <a:moveTo>
                  <a:pt x="22602" y="15058"/>
                </a:moveTo>
                <a:lnTo>
                  <a:pt x="22602" y="15058"/>
                </a:lnTo>
                <a:cubicBezTo>
                  <a:pt x="22661" y="15079"/>
                  <a:pt x="22724" y="15096"/>
                  <a:pt x="22783" y="15117"/>
                </a:cubicBezTo>
                <a:cubicBezTo>
                  <a:pt x="22944" y="15244"/>
                  <a:pt x="23100" y="15383"/>
                  <a:pt x="23252" y="15543"/>
                </a:cubicBezTo>
                <a:cubicBezTo>
                  <a:pt x="23130" y="15446"/>
                  <a:pt x="23007" y="15362"/>
                  <a:pt x="22872" y="15282"/>
                </a:cubicBezTo>
                <a:cubicBezTo>
                  <a:pt x="22788" y="15206"/>
                  <a:pt x="22695" y="15130"/>
                  <a:pt x="22602" y="15058"/>
                </a:cubicBezTo>
                <a:close/>
                <a:moveTo>
                  <a:pt x="23075" y="14919"/>
                </a:moveTo>
                <a:lnTo>
                  <a:pt x="23075" y="14919"/>
                </a:lnTo>
                <a:cubicBezTo>
                  <a:pt x="23184" y="14961"/>
                  <a:pt x="23290" y="14999"/>
                  <a:pt x="23400" y="15041"/>
                </a:cubicBezTo>
                <a:cubicBezTo>
                  <a:pt x="23484" y="15181"/>
                  <a:pt x="23560" y="15328"/>
                  <a:pt x="23628" y="15480"/>
                </a:cubicBezTo>
                <a:cubicBezTo>
                  <a:pt x="23619" y="15514"/>
                  <a:pt x="23611" y="15543"/>
                  <a:pt x="23602" y="15577"/>
                </a:cubicBezTo>
                <a:cubicBezTo>
                  <a:pt x="23446" y="15341"/>
                  <a:pt x="23273" y="15121"/>
                  <a:pt x="23075" y="14919"/>
                </a:cubicBezTo>
                <a:close/>
                <a:moveTo>
                  <a:pt x="24704" y="15092"/>
                </a:moveTo>
                <a:cubicBezTo>
                  <a:pt x="24712" y="15096"/>
                  <a:pt x="24716" y="15100"/>
                  <a:pt x="24725" y="15100"/>
                </a:cubicBezTo>
                <a:cubicBezTo>
                  <a:pt x="24615" y="15214"/>
                  <a:pt x="24518" y="15341"/>
                  <a:pt x="24442" y="15476"/>
                </a:cubicBezTo>
                <a:cubicBezTo>
                  <a:pt x="24375" y="15543"/>
                  <a:pt x="24307" y="15615"/>
                  <a:pt x="24244" y="15687"/>
                </a:cubicBezTo>
                <a:cubicBezTo>
                  <a:pt x="24244" y="15670"/>
                  <a:pt x="24240" y="15653"/>
                  <a:pt x="24235" y="15636"/>
                </a:cubicBezTo>
                <a:cubicBezTo>
                  <a:pt x="24278" y="15569"/>
                  <a:pt x="24320" y="15506"/>
                  <a:pt x="24362" y="15438"/>
                </a:cubicBezTo>
                <a:cubicBezTo>
                  <a:pt x="24463" y="15320"/>
                  <a:pt x="24581" y="15206"/>
                  <a:pt x="24704" y="15092"/>
                </a:cubicBezTo>
                <a:close/>
                <a:moveTo>
                  <a:pt x="22501" y="14729"/>
                </a:moveTo>
                <a:cubicBezTo>
                  <a:pt x="22653" y="14780"/>
                  <a:pt x="22809" y="14826"/>
                  <a:pt x="22961" y="14881"/>
                </a:cubicBezTo>
                <a:cubicBezTo>
                  <a:pt x="23197" y="15113"/>
                  <a:pt x="23408" y="15370"/>
                  <a:pt x="23585" y="15653"/>
                </a:cubicBezTo>
                <a:cubicBezTo>
                  <a:pt x="23577" y="15708"/>
                  <a:pt x="23568" y="15763"/>
                  <a:pt x="23564" y="15818"/>
                </a:cubicBezTo>
                <a:cubicBezTo>
                  <a:pt x="23315" y="15514"/>
                  <a:pt x="23054" y="15261"/>
                  <a:pt x="22783" y="15050"/>
                </a:cubicBezTo>
                <a:cubicBezTo>
                  <a:pt x="22703" y="14931"/>
                  <a:pt x="22606" y="14826"/>
                  <a:pt x="22501" y="14729"/>
                </a:cubicBezTo>
                <a:close/>
                <a:moveTo>
                  <a:pt x="15148" y="10411"/>
                </a:moveTo>
                <a:lnTo>
                  <a:pt x="15148" y="10411"/>
                </a:lnTo>
                <a:cubicBezTo>
                  <a:pt x="15127" y="10436"/>
                  <a:pt x="15114" y="10470"/>
                  <a:pt x="15110" y="10508"/>
                </a:cubicBezTo>
                <a:cubicBezTo>
                  <a:pt x="15098" y="10597"/>
                  <a:pt x="15152" y="10681"/>
                  <a:pt x="15237" y="10715"/>
                </a:cubicBezTo>
                <a:cubicBezTo>
                  <a:pt x="15102" y="10812"/>
                  <a:pt x="14996" y="10956"/>
                  <a:pt x="14933" y="11120"/>
                </a:cubicBezTo>
                <a:cubicBezTo>
                  <a:pt x="14827" y="11386"/>
                  <a:pt x="14848" y="11694"/>
                  <a:pt x="14840" y="11981"/>
                </a:cubicBezTo>
                <a:cubicBezTo>
                  <a:pt x="15055" y="11551"/>
                  <a:pt x="15266" y="11120"/>
                  <a:pt x="15482" y="10690"/>
                </a:cubicBezTo>
                <a:cubicBezTo>
                  <a:pt x="15638" y="12053"/>
                  <a:pt x="15731" y="14117"/>
                  <a:pt x="15781" y="15712"/>
                </a:cubicBezTo>
                <a:cubicBezTo>
                  <a:pt x="15596" y="15489"/>
                  <a:pt x="15351" y="15311"/>
                  <a:pt x="15081" y="15202"/>
                </a:cubicBezTo>
                <a:lnTo>
                  <a:pt x="15081" y="15202"/>
                </a:lnTo>
                <a:cubicBezTo>
                  <a:pt x="15102" y="15332"/>
                  <a:pt x="15135" y="15463"/>
                  <a:pt x="15186" y="15590"/>
                </a:cubicBezTo>
                <a:lnTo>
                  <a:pt x="15309" y="15552"/>
                </a:lnTo>
                <a:lnTo>
                  <a:pt x="15309" y="15552"/>
                </a:lnTo>
                <a:lnTo>
                  <a:pt x="15220" y="15674"/>
                </a:lnTo>
                <a:cubicBezTo>
                  <a:pt x="15245" y="15725"/>
                  <a:pt x="15271" y="15776"/>
                  <a:pt x="15300" y="15826"/>
                </a:cubicBezTo>
                <a:lnTo>
                  <a:pt x="15389" y="15805"/>
                </a:lnTo>
                <a:lnTo>
                  <a:pt x="15325" y="15873"/>
                </a:lnTo>
                <a:cubicBezTo>
                  <a:pt x="15342" y="15902"/>
                  <a:pt x="15368" y="15932"/>
                  <a:pt x="15389" y="15961"/>
                </a:cubicBezTo>
                <a:cubicBezTo>
                  <a:pt x="15330" y="15923"/>
                  <a:pt x="15266" y="15868"/>
                  <a:pt x="15220" y="15830"/>
                </a:cubicBezTo>
                <a:cubicBezTo>
                  <a:pt x="14822" y="15522"/>
                  <a:pt x="14561" y="15445"/>
                  <a:pt x="14098" y="15445"/>
                </a:cubicBezTo>
                <a:cubicBezTo>
                  <a:pt x="14060" y="15445"/>
                  <a:pt x="14020" y="15445"/>
                  <a:pt x="13979" y="15446"/>
                </a:cubicBezTo>
                <a:cubicBezTo>
                  <a:pt x="13939" y="15446"/>
                  <a:pt x="13893" y="15453"/>
                  <a:pt x="13849" y="15453"/>
                </a:cubicBezTo>
                <a:cubicBezTo>
                  <a:pt x="13813" y="15453"/>
                  <a:pt x="13779" y="15449"/>
                  <a:pt x="13751" y="15434"/>
                </a:cubicBezTo>
                <a:cubicBezTo>
                  <a:pt x="13705" y="15404"/>
                  <a:pt x="13671" y="15332"/>
                  <a:pt x="13620" y="15286"/>
                </a:cubicBezTo>
                <a:cubicBezTo>
                  <a:pt x="13591" y="14927"/>
                  <a:pt x="13565" y="14569"/>
                  <a:pt x="13599" y="14206"/>
                </a:cubicBezTo>
                <a:cubicBezTo>
                  <a:pt x="13616" y="14049"/>
                  <a:pt x="13650" y="13893"/>
                  <a:pt x="13658" y="13737"/>
                </a:cubicBezTo>
                <a:cubicBezTo>
                  <a:pt x="13662" y="13674"/>
                  <a:pt x="13662" y="13610"/>
                  <a:pt x="13654" y="13547"/>
                </a:cubicBezTo>
                <a:cubicBezTo>
                  <a:pt x="13700" y="13496"/>
                  <a:pt x="13747" y="13442"/>
                  <a:pt x="13798" y="13395"/>
                </a:cubicBezTo>
                <a:cubicBezTo>
                  <a:pt x="14117" y="13235"/>
                  <a:pt x="14468" y="13144"/>
                  <a:pt x="14816" y="13144"/>
                </a:cubicBezTo>
                <a:cubicBezTo>
                  <a:pt x="15028" y="13144"/>
                  <a:pt x="15240" y="13178"/>
                  <a:pt x="15444" y="13252"/>
                </a:cubicBezTo>
                <a:cubicBezTo>
                  <a:pt x="15283" y="13070"/>
                  <a:pt x="15060" y="12948"/>
                  <a:pt x="14819" y="12910"/>
                </a:cubicBezTo>
                <a:cubicBezTo>
                  <a:pt x="14762" y="12900"/>
                  <a:pt x="14703" y="12895"/>
                  <a:pt x="14645" y="12895"/>
                </a:cubicBezTo>
                <a:cubicBezTo>
                  <a:pt x="14462" y="12895"/>
                  <a:pt x="14278" y="12944"/>
                  <a:pt x="14118" y="13036"/>
                </a:cubicBezTo>
                <a:cubicBezTo>
                  <a:pt x="13966" y="13125"/>
                  <a:pt x="13836" y="13252"/>
                  <a:pt x="13751" y="13408"/>
                </a:cubicBezTo>
                <a:cubicBezTo>
                  <a:pt x="13713" y="13442"/>
                  <a:pt x="13679" y="13475"/>
                  <a:pt x="13650" y="13513"/>
                </a:cubicBezTo>
                <a:cubicBezTo>
                  <a:pt x="13650" y="13505"/>
                  <a:pt x="13646" y="13496"/>
                  <a:pt x="13646" y="13488"/>
                </a:cubicBezTo>
                <a:cubicBezTo>
                  <a:pt x="13667" y="13454"/>
                  <a:pt x="13688" y="13420"/>
                  <a:pt x="13709" y="13387"/>
                </a:cubicBezTo>
                <a:cubicBezTo>
                  <a:pt x="13772" y="13311"/>
                  <a:pt x="13848" y="13243"/>
                  <a:pt x="13928" y="13171"/>
                </a:cubicBezTo>
                <a:cubicBezTo>
                  <a:pt x="14291" y="12846"/>
                  <a:pt x="14709" y="12606"/>
                  <a:pt x="15173" y="12458"/>
                </a:cubicBezTo>
                <a:cubicBezTo>
                  <a:pt x="15077" y="12432"/>
                  <a:pt x="14979" y="12420"/>
                  <a:pt x="14880" y="12420"/>
                </a:cubicBezTo>
                <a:cubicBezTo>
                  <a:pt x="14592" y="12420"/>
                  <a:pt x="14302" y="12525"/>
                  <a:pt x="14076" y="12707"/>
                </a:cubicBezTo>
                <a:cubicBezTo>
                  <a:pt x="14025" y="12749"/>
                  <a:pt x="13975" y="12792"/>
                  <a:pt x="13933" y="12842"/>
                </a:cubicBezTo>
                <a:cubicBezTo>
                  <a:pt x="13941" y="12821"/>
                  <a:pt x="13949" y="12800"/>
                  <a:pt x="13962" y="12779"/>
                </a:cubicBezTo>
                <a:cubicBezTo>
                  <a:pt x="14055" y="12593"/>
                  <a:pt x="14198" y="12433"/>
                  <a:pt x="14329" y="12264"/>
                </a:cubicBezTo>
                <a:cubicBezTo>
                  <a:pt x="14460" y="12099"/>
                  <a:pt x="14561" y="11922"/>
                  <a:pt x="14599" y="11711"/>
                </a:cubicBezTo>
                <a:lnTo>
                  <a:pt x="14599" y="11711"/>
                </a:lnTo>
                <a:cubicBezTo>
                  <a:pt x="14439" y="11732"/>
                  <a:pt x="14291" y="11817"/>
                  <a:pt x="14177" y="11931"/>
                </a:cubicBezTo>
                <a:cubicBezTo>
                  <a:pt x="14190" y="11871"/>
                  <a:pt x="14207" y="11812"/>
                  <a:pt x="14220" y="11753"/>
                </a:cubicBezTo>
                <a:cubicBezTo>
                  <a:pt x="14228" y="11720"/>
                  <a:pt x="14232" y="11589"/>
                  <a:pt x="14256" y="11569"/>
                </a:cubicBezTo>
                <a:lnTo>
                  <a:pt x="14256" y="11569"/>
                </a:lnTo>
                <a:cubicBezTo>
                  <a:pt x="14096" y="11691"/>
                  <a:pt x="13970" y="11851"/>
                  <a:pt x="13874" y="12028"/>
                </a:cubicBezTo>
                <a:cubicBezTo>
                  <a:pt x="13886" y="11960"/>
                  <a:pt x="13895" y="11893"/>
                  <a:pt x="13899" y="11825"/>
                </a:cubicBezTo>
                <a:cubicBezTo>
                  <a:pt x="13916" y="11644"/>
                  <a:pt x="13928" y="11340"/>
                  <a:pt x="13878" y="11129"/>
                </a:cubicBezTo>
                <a:cubicBezTo>
                  <a:pt x="14186" y="10740"/>
                  <a:pt x="14654" y="10479"/>
                  <a:pt x="15148" y="10411"/>
                </a:cubicBezTo>
                <a:close/>
                <a:moveTo>
                  <a:pt x="16925" y="16143"/>
                </a:moveTo>
                <a:lnTo>
                  <a:pt x="16904" y="16172"/>
                </a:lnTo>
                <a:cubicBezTo>
                  <a:pt x="16883" y="16168"/>
                  <a:pt x="16862" y="16168"/>
                  <a:pt x="16841" y="16164"/>
                </a:cubicBezTo>
                <a:lnTo>
                  <a:pt x="16925" y="16143"/>
                </a:lnTo>
                <a:close/>
                <a:moveTo>
                  <a:pt x="16735" y="15987"/>
                </a:moveTo>
                <a:cubicBezTo>
                  <a:pt x="16752" y="16046"/>
                  <a:pt x="16769" y="16105"/>
                  <a:pt x="16794" y="16164"/>
                </a:cubicBezTo>
                <a:cubicBezTo>
                  <a:pt x="16770" y="16163"/>
                  <a:pt x="16746" y="16162"/>
                  <a:pt x="16721" y="16162"/>
                </a:cubicBezTo>
                <a:cubicBezTo>
                  <a:pt x="16649" y="16162"/>
                  <a:pt x="16577" y="16167"/>
                  <a:pt x="16507" y="16177"/>
                </a:cubicBezTo>
                <a:cubicBezTo>
                  <a:pt x="16587" y="16122"/>
                  <a:pt x="16663" y="16054"/>
                  <a:pt x="16735" y="15987"/>
                </a:cubicBezTo>
                <a:close/>
                <a:moveTo>
                  <a:pt x="25063" y="15235"/>
                </a:moveTo>
                <a:cubicBezTo>
                  <a:pt x="25240" y="15303"/>
                  <a:pt x="25417" y="15379"/>
                  <a:pt x="25590" y="15459"/>
                </a:cubicBezTo>
                <a:cubicBezTo>
                  <a:pt x="25767" y="15548"/>
                  <a:pt x="25945" y="15645"/>
                  <a:pt x="26105" y="15759"/>
                </a:cubicBezTo>
                <a:cubicBezTo>
                  <a:pt x="26025" y="15717"/>
                  <a:pt x="25940" y="15687"/>
                  <a:pt x="25852" y="15662"/>
                </a:cubicBezTo>
                <a:cubicBezTo>
                  <a:pt x="25743" y="15632"/>
                  <a:pt x="25633" y="15617"/>
                  <a:pt x="25525" y="15617"/>
                </a:cubicBezTo>
                <a:cubicBezTo>
                  <a:pt x="25231" y="15617"/>
                  <a:pt x="24951" y="15728"/>
                  <a:pt x="24738" y="15953"/>
                </a:cubicBezTo>
                <a:cubicBezTo>
                  <a:pt x="25236" y="15957"/>
                  <a:pt x="25759" y="15974"/>
                  <a:pt x="26173" y="16244"/>
                </a:cubicBezTo>
                <a:cubicBezTo>
                  <a:pt x="26329" y="16345"/>
                  <a:pt x="26460" y="16476"/>
                  <a:pt x="26586" y="16616"/>
                </a:cubicBezTo>
                <a:cubicBezTo>
                  <a:pt x="26586" y="16616"/>
                  <a:pt x="26586" y="16616"/>
                  <a:pt x="26590" y="16620"/>
                </a:cubicBezTo>
                <a:cubicBezTo>
                  <a:pt x="26590" y="16620"/>
                  <a:pt x="26595" y="16624"/>
                  <a:pt x="26599" y="16628"/>
                </a:cubicBezTo>
                <a:cubicBezTo>
                  <a:pt x="26379" y="16472"/>
                  <a:pt x="26135" y="16358"/>
                  <a:pt x="25877" y="16295"/>
                </a:cubicBezTo>
                <a:cubicBezTo>
                  <a:pt x="25722" y="16257"/>
                  <a:pt x="25565" y="16239"/>
                  <a:pt x="25408" y="16239"/>
                </a:cubicBezTo>
                <a:cubicBezTo>
                  <a:pt x="24980" y="16239"/>
                  <a:pt x="24558" y="16375"/>
                  <a:pt x="24206" y="16628"/>
                </a:cubicBezTo>
                <a:cubicBezTo>
                  <a:pt x="24231" y="16464"/>
                  <a:pt x="24252" y="16295"/>
                  <a:pt x="24261" y="16130"/>
                </a:cubicBezTo>
                <a:cubicBezTo>
                  <a:pt x="24269" y="16008"/>
                  <a:pt x="24269" y="15881"/>
                  <a:pt x="24256" y="15759"/>
                </a:cubicBezTo>
                <a:cubicBezTo>
                  <a:pt x="24341" y="15653"/>
                  <a:pt x="24438" y="15552"/>
                  <a:pt x="24539" y="15459"/>
                </a:cubicBezTo>
                <a:cubicBezTo>
                  <a:pt x="24708" y="15375"/>
                  <a:pt x="24885" y="15299"/>
                  <a:pt x="25063" y="15235"/>
                </a:cubicBezTo>
                <a:close/>
                <a:moveTo>
                  <a:pt x="24197" y="16679"/>
                </a:moveTo>
                <a:cubicBezTo>
                  <a:pt x="24294" y="16687"/>
                  <a:pt x="24396" y="16700"/>
                  <a:pt x="24493" y="16713"/>
                </a:cubicBezTo>
                <a:cubicBezTo>
                  <a:pt x="24383" y="16751"/>
                  <a:pt x="24278" y="16789"/>
                  <a:pt x="24172" y="16839"/>
                </a:cubicBezTo>
                <a:cubicBezTo>
                  <a:pt x="24180" y="16784"/>
                  <a:pt x="24189" y="16730"/>
                  <a:pt x="24197" y="16679"/>
                </a:cubicBezTo>
                <a:close/>
                <a:moveTo>
                  <a:pt x="27262" y="17375"/>
                </a:moveTo>
                <a:lnTo>
                  <a:pt x="27376" y="17506"/>
                </a:lnTo>
                <a:cubicBezTo>
                  <a:pt x="27405" y="17574"/>
                  <a:pt x="27430" y="17637"/>
                  <a:pt x="27460" y="17704"/>
                </a:cubicBezTo>
                <a:cubicBezTo>
                  <a:pt x="27456" y="17713"/>
                  <a:pt x="27452" y="17721"/>
                  <a:pt x="27447" y="17730"/>
                </a:cubicBezTo>
                <a:cubicBezTo>
                  <a:pt x="27392" y="17607"/>
                  <a:pt x="27329" y="17489"/>
                  <a:pt x="27262" y="17375"/>
                </a:cubicBezTo>
                <a:close/>
                <a:moveTo>
                  <a:pt x="26557" y="17434"/>
                </a:moveTo>
                <a:cubicBezTo>
                  <a:pt x="26612" y="17451"/>
                  <a:pt x="26662" y="17468"/>
                  <a:pt x="26713" y="17485"/>
                </a:cubicBezTo>
                <a:cubicBezTo>
                  <a:pt x="26848" y="17591"/>
                  <a:pt x="26979" y="17713"/>
                  <a:pt x="27110" y="17848"/>
                </a:cubicBezTo>
                <a:cubicBezTo>
                  <a:pt x="27008" y="17764"/>
                  <a:pt x="26903" y="17692"/>
                  <a:pt x="26789" y="17624"/>
                </a:cubicBezTo>
                <a:cubicBezTo>
                  <a:pt x="26717" y="17561"/>
                  <a:pt x="26637" y="17493"/>
                  <a:pt x="26557" y="17434"/>
                </a:cubicBezTo>
                <a:close/>
                <a:moveTo>
                  <a:pt x="26962" y="17320"/>
                </a:moveTo>
                <a:cubicBezTo>
                  <a:pt x="27051" y="17350"/>
                  <a:pt x="27143" y="17384"/>
                  <a:pt x="27236" y="17417"/>
                </a:cubicBezTo>
                <a:cubicBezTo>
                  <a:pt x="27308" y="17540"/>
                  <a:pt x="27371" y="17666"/>
                  <a:pt x="27426" y="17793"/>
                </a:cubicBezTo>
                <a:cubicBezTo>
                  <a:pt x="27422" y="17818"/>
                  <a:pt x="27414" y="17848"/>
                  <a:pt x="27405" y="17873"/>
                </a:cubicBezTo>
                <a:cubicBezTo>
                  <a:pt x="27278" y="17675"/>
                  <a:pt x="27127" y="17489"/>
                  <a:pt x="26962" y="17320"/>
                </a:cubicBezTo>
                <a:close/>
                <a:moveTo>
                  <a:pt x="26472" y="17156"/>
                </a:moveTo>
                <a:lnTo>
                  <a:pt x="26472" y="17156"/>
                </a:lnTo>
                <a:cubicBezTo>
                  <a:pt x="26603" y="17198"/>
                  <a:pt x="26734" y="17240"/>
                  <a:pt x="26861" y="17282"/>
                </a:cubicBezTo>
                <a:cubicBezTo>
                  <a:pt x="27063" y="17481"/>
                  <a:pt x="27245" y="17700"/>
                  <a:pt x="27392" y="17937"/>
                </a:cubicBezTo>
                <a:cubicBezTo>
                  <a:pt x="27384" y="17983"/>
                  <a:pt x="27380" y="18029"/>
                  <a:pt x="27376" y="18080"/>
                </a:cubicBezTo>
                <a:cubicBezTo>
                  <a:pt x="27164" y="17823"/>
                  <a:pt x="26941" y="17607"/>
                  <a:pt x="26713" y="17426"/>
                </a:cubicBezTo>
                <a:cubicBezTo>
                  <a:pt x="26641" y="17329"/>
                  <a:pt x="26561" y="17240"/>
                  <a:pt x="26472" y="17156"/>
                </a:cubicBezTo>
                <a:close/>
                <a:moveTo>
                  <a:pt x="24510" y="17134"/>
                </a:moveTo>
                <a:cubicBezTo>
                  <a:pt x="24586" y="17134"/>
                  <a:pt x="24662" y="17136"/>
                  <a:pt x="24738" y="17139"/>
                </a:cubicBezTo>
                <a:cubicBezTo>
                  <a:pt x="24484" y="17257"/>
                  <a:pt x="24269" y="17460"/>
                  <a:pt x="24134" y="17709"/>
                </a:cubicBezTo>
                <a:cubicBezTo>
                  <a:pt x="24584" y="17573"/>
                  <a:pt x="25045" y="17507"/>
                  <a:pt x="25507" y="17507"/>
                </a:cubicBezTo>
                <a:cubicBezTo>
                  <a:pt x="25939" y="17507"/>
                  <a:pt x="26371" y="17565"/>
                  <a:pt x="26793" y="17679"/>
                </a:cubicBezTo>
                <a:cubicBezTo>
                  <a:pt x="27008" y="17810"/>
                  <a:pt x="27202" y="17970"/>
                  <a:pt x="27371" y="18156"/>
                </a:cubicBezTo>
                <a:cubicBezTo>
                  <a:pt x="27371" y="18219"/>
                  <a:pt x="27371" y="18283"/>
                  <a:pt x="27376" y="18342"/>
                </a:cubicBezTo>
                <a:cubicBezTo>
                  <a:pt x="27388" y="18608"/>
                  <a:pt x="27447" y="18869"/>
                  <a:pt x="27473" y="19135"/>
                </a:cubicBezTo>
                <a:cubicBezTo>
                  <a:pt x="27515" y="19553"/>
                  <a:pt x="27498" y="19971"/>
                  <a:pt x="27464" y="20389"/>
                </a:cubicBezTo>
                <a:cubicBezTo>
                  <a:pt x="27388" y="20364"/>
                  <a:pt x="27312" y="20338"/>
                  <a:pt x="27245" y="20296"/>
                </a:cubicBezTo>
                <a:cubicBezTo>
                  <a:pt x="27076" y="20182"/>
                  <a:pt x="26996" y="20055"/>
                  <a:pt x="26802" y="19984"/>
                </a:cubicBezTo>
                <a:cubicBezTo>
                  <a:pt x="26734" y="19958"/>
                  <a:pt x="26709" y="19933"/>
                  <a:pt x="26633" y="19920"/>
                </a:cubicBezTo>
                <a:cubicBezTo>
                  <a:pt x="26614" y="19918"/>
                  <a:pt x="26596" y="19918"/>
                  <a:pt x="26579" y="19918"/>
                </a:cubicBezTo>
                <a:cubicBezTo>
                  <a:pt x="26555" y="19918"/>
                  <a:pt x="26533" y="19919"/>
                  <a:pt x="26510" y="19919"/>
                </a:cubicBezTo>
                <a:cubicBezTo>
                  <a:pt x="26479" y="19919"/>
                  <a:pt x="26448" y="19917"/>
                  <a:pt x="26413" y="19908"/>
                </a:cubicBezTo>
                <a:cubicBezTo>
                  <a:pt x="26358" y="19891"/>
                  <a:pt x="26320" y="19853"/>
                  <a:pt x="26244" y="19844"/>
                </a:cubicBezTo>
                <a:cubicBezTo>
                  <a:pt x="26235" y="19843"/>
                  <a:pt x="26225" y="19843"/>
                  <a:pt x="26214" y="19843"/>
                </a:cubicBezTo>
                <a:cubicBezTo>
                  <a:pt x="26165" y="19843"/>
                  <a:pt x="26112" y="19854"/>
                  <a:pt x="26063" y="19854"/>
                </a:cubicBezTo>
                <a:cubicBezTo>
                  <a:pt x="26046" y="19854"/>
                  <a:pt x="26029" y="19852"/>
                  <a:pt x="26012" y="19849"/>
                </a:cubicBezTo>
                <a:cubicBezTo>
                  <a:pt x="25797" y="19811"/>
                  <a:pt x="25835" y="19726"/>
                  <a:pt x="25725" y="19595"/>
                </a:cubicBezTo>
                <a:cubicBezTo>
                  <a:pt x="25632" y="19486"/>
                  <a:pt x="25442" y="19427"/>
                  <a:pt x="25316" y="19363"/>
                </a:cubicBezTo>
                <a:cubicBezTo>
                  <a:pt x="25160" y="19287"/>
                  <a:pt x="25016" y="19102"/>
                  <a:pt x="24852" y="19068"/>
                </a:cubicBezTo>
                <a:cubicBezTo>
                  <a:pt x="24830" y="19064"/>
                  <a:pt x="24808" y="19063"/>
                  <a:pt x="24785" y="19063"/>
                </a:cubicBezTo>
                <a:cubicBezTo>
                  <a:pt x="24699" y="19063"/>
                  <a:pt x="24608" y="19084"/>
                  <a:pt x="24523" y="19084"/>
                </a:cubicBezTo>
                <a:cubicBezTo>
                  <a:pt x="24504" y="19084"/>
                  <a:pt x="24486" y="19083"/>
                  <a:pt x="24467" y="19080"/>
                </a:cubicBezTo>
                <a:cubicBezTo>
                  <a:pt x="24366" y="19059"/>
                  <a:pt x="24265" y="19026"/>
                  <a:pt x="24172" y="18983"/>
                </a:cubicBezTo>
                <a:cubicBezTo>
                  <a:pt x="24121" y="18371"/>
                  <a:pt x="24088" y="17759"/>
                  <a:pt x="24138" y="17143"/>
                </a:cubicBezTo>
                <a:cubicBezTo>
                  <a:pt x="24263" y="17138"/>
                  <a:pt x="24387" y="17134"/>
                  <a:pt x="24510" y="17134"/>
                </a:cubicBezTo>
                <a:close/>
                <a:moveTo>
                  <a:pt x="926" y="0"/>
                </a:moveTo>
                <a:cubicBezTo>
                  <a:pt x="864" y="0"/>
                  <a:pt x="809" y="14"/>
                  <a:pt x="756" y="54"/>
                </a:cubicBezTo>
                <a:cubicBezTo>
                  <a:pt x="713" y="87"/>
                  <a:pt x="675" y="125"/>
                  <a:pt x="629" y="142"/>
                </a:cubicBezTo>
                <a:cubicBezTo>
                  <a:pt x="612" y="151"/>
                  <a:pt x="595" y="151"/>
                  <a:pt x="578" y="159"/>
                </a:cubicBezTo>
                <a:cubicBezTo>
                  <a:pt x="549" y="172"/>
                  <a:pt x="536" y="206"/>
                  <a:pt x="507" y="222"/>
                </a:cubicBezTo>
                <a:cubicBezTo>
                  <a:pt x="477" y="243"/>
                  <a:pt x="447" y="235"/>
                  <a:pt x="418" y="243"/>
                </a:cubicBezTo>
                <a:cubicBezTo>
                  <a:pt x="388" y="256"/>
                  <a:pt x="371" y="269"/>
                  <a:pt x="342" y="273"/>
                </a:cubicBezTo>
                <a:cubicBezTo>
                  <a:pt x="331" y="273"/>
                  <a:pt x="297" y="267"/>
                  <a:pt x="272" y="267"/>
                </a:cubicBezTo>
                <a:cubicBezTo>
                  <a:pt x="259" y="267"/>
                  <a:pt x="249" y="269"/>
                  <a:pt x="245" y="273"/>
                </a:cubicBezTo>
                <a:cubicBezTo>
                  <a:pt x="228" y="294"/>
                  <a:pt x="249" y="353"/>
                  <a:pt x="262" y="370"/>
                </a:cubicBezTo>
                <a:cubicBezTo>
                  <a:pt x="300" y="425"/>
                  <a:pt x="384" y="417"/>
                  <a:pt x="317" y="497"/>
                </a:cubicBezTo>
                <a:cubicBezTo>
                  <a:pt x="272" y="545"/>
                  <a:pt x="232" y="586"/>
                  <a:pt x="170" y="586"/>
                </a:cubicBezTo>
                <a:cubicBezTo>
                  <a:pt x="167" y="586"/>
                  <a:pt x="164" y="586"/>
                  <a:pt x="160" y="585"/>
                </a:cubicBezTo>
                <a:cubicBezTo>
                  <a:pt x="122" y="585"/>
                  <a:pt x="110" y="568"/>
                  <a:pt x="76" y="556"/>
                </a:cubicBezTo>
                <a:cubicBezTo>
                  <a:pt x="55" y="552"/>
                  <a:pt x="25" y="552"/>
                  <a:pt x="0" y="552"/>
                </a:cubicBezTo>
                <a:lnTo>
                  <a:pt x="0" y="936"/>
                </a:lnTo>
                <a:cubicBezTo>
                  <a:pt x="13" y="944"/>
                  <a:pt x="25" y="953"/>
                  <a:pt x="42" y="953"/>
                </a:cubicBezTo>
                <a:cubicBezTo>
                  <a:pt x="51" y="955"/>
                  <a:pt x="59" y="955"/>
                  <a:pt x="68" y="955"/>
                </a:cubicBezTo>
                <a:cubicBezTo>
                  <a:pt x="77" y="955"/>
                  <a:pt x="87" y="955"/>
                  <a:pt x="97" y="957"/>
                </a:cubicBezTo>
                <a:cubicBezTo>
                  <a:pt x="135" y="965"/>
                  <a:pt x="177" y="986"/>
                  <a:pt x="215" y="1003"/>
                </a:cubicBezTo>
                <a:cubicBezTo>
                  <a:pt x="296" y="1033"/>
                  <a:pt x="355" y="1083"/>
                  <a:pt x="422" y="1134"/>
                </a:cubicBezTo>
                <a:cubicBezTo>
                  <a:pt x="456" y="1155"/>
                  <a:pt x="502" y="1172"/>
                  <a:pt x="528" y="1206"/>
                </a:cubicBezTo>
                <a:cubicBezTo>
                  <a:pt x="540" y="1223"/>
                  <a:pt x="549" y="1248"/>
                  <a:pt x="561" y="1269"/>
                </a:cubicBezTo>
                <a:cubicBezTo>
                  <a:pt x="608" y="1341"/>
                  <a:pt x="688" y="1366"/>
                  <a:pt x="739" y="1434"/>
                </a:cubicBezTo>
                <a:cubicBezTo>
                  <a:pt x="777" y="1484"/>
                  <a:pt x="836" y="1543"/>
                  <a:pt x="857" y="1607"/>
                </a:cubicBezTo>
                <a:cubicBezTo>
                  <a:pt x="874" y="1645"/>
                  <a:pt x="870" y="1670"/>
                  <a:pt x="874" y="1712"/>
                </a:cubicBezTo>
                <a:cubicBezTo>
                  <a:pt x="843" y="1676"/>
                  <a:pt x="805" y="1665"/>
                  <a:pt x="765" y="1665"/>
                </a:cubicBezTo>
                <a:cubicBezTo>
                  <a:pt x="740" y="1665"/>
                  <a:pt x="714" y="1669"/>
                  <a:pt x="688" y="1674"/>
                </a:cubicBezTo>
                <a:cubicBezTo>
                  <a:pt x="670" y="1680"/>
                  <a:pt x="650" y="1686"/>
                  <a:pt x="629" y="1686"/>
                </a:cubicBezTo>
                <a:cubicBezTo>
                  <a:pt x="621" y="1686"/>
                  <a:pt x="612" y="1685"/>
                  <a:pt x="604" y="1683"/>
                </a:cubicBezTo>
                <a:cubicBezTo>
                  <a:pt x="566" y="1670"/>
                  <a:pt x="553" y="1628"/>
                  <a:pt x="515" y="1611"/>
                </a:cubicBezTo>
                <a:cubicBezTo>
                  <a:pt x="490" y="1598"/>
                  <a:pt x="452" y="1598"/>
                  <a:pt x="422" y="1590"/>
                </a:cubicBezTo>
                <a:cubicBezTo>
                  <a:pt x="380" y="1577"/>
                  <a:pt x="346" y="1560"/>
                  <a:pt x="308" y="1543"/>
                </a:cubicBezTo>
                <a:cubicBezTo>
                  <a:pt x="245" y="1505"/>
                  <a:pt x="173" y="1467"/>
                  <a:pt x="101" y="1434"/>
                </a:cubicBezTo>
                <a:cubicBezTo>
                  <a:pt x="68" y="1421"/>
                  <a:pt x="34" y="1413"/>
                  <a:pt x="0" y="1413"/>
                </a:cubicBezTo>
                <a:lnTo>
                  <a:pt x="0" y="2215"/>
                </a:lnTo>
                <a:cubicBezTo>
                  <a:pt x="72" y="2215"/>
                  <a:pt x="139" y="2219"/>
                  <a:pt x="207" y="2236"/>
                </a:cubicBezTo>
                <a:cubicBezTo>
                  <a:pt x="215" y="2269"/>
                  <a:pt x="194" y="2324"/>
                  <a:pt x="211" y="2354"/>
                </a:cubicBezTo>
                <a:cubicBezTo>
                  <a:pt x="220" y="2375"/>
                  <a:pt x="283" y="2383"/>
                  <a:pt x="304" y="2392"/>
                </a:cubicBezTo>
                <a:cubicBezTo>
                  <a:pt x="346" y="2404"/>
                  <a:pt x="393" y="2404"/>
                  <a:pt x="435" y="2426"/>
                </a:cubicBezTo>
                <a:cubicBezTo>
                  <a:pt x="473" y="2442"/>
                  <a:pt x="494" y="2489"/>
                  <a:pt x="464" y="2531"/>
                </a:cubicBezTo>
                <a:cubicBezTo>
                  <a:pt x="435" y="2565"/>
                  <a:pt x="380" y="2599"/>
                  <a:pt x="342" y="2599"/>
                </a:cubicBezTo>
                <a:cubicBezTo>
                  <a:pt x="342" y="2594"/>
                  <a:pt x="342" y="2590"/>
                  <a:pt x="338" y="2586"/>
                </a:cubicBezTo>
                <a:cubicBezTo>
                  <a:pt x="329" y="2581"/>
                  <a:pt x="317" y="2579"/>
                  <a:pt x="305" y="2579"/>
                </a:cubicBezTo>
                <a:cubicBezTo>
                  <a:pt x="289" y="2579"/>
                  <a:pt x="272" y="2582"/>
                  <a:pt x="258" y="2582"/>
                </a:cubicBezTo>
                <a:cubicBezTo>
                  <a:pt x="198" y="2582"/>
                  <a:pt x="156" y="2544"/>
                  <a:pt x="106" y="2535"/>
                </a:cubicBezTo>
                <a:cubicBezTo>
                  <a:pt x="72" y="2527"/>
                  <a:pt x="38" y="2527"/>
                  <a:pt x="0" y="2527"/>
                </a:cubicBezTo>
                <a:lnTo>
                  <a:pt x="0" y="2848"/>
                </a:lnTo>
                <a:cubicBezTo>
                  <a:pt x="20" y="2846"/>
                  <a:pt x="40" y="2846"/>
                  <a:pt x="60" y="2846"/>
                </a:cubicBezTo>
                <a:cubicBezTo>
                  <a:pt x="101" y="2846"/>
                  <a:pt x="142" y="2848"/>
                  <a:pt x="182" y="2848"/>
                </a:cubicBezTo>
                <a:lnTo>
                  <a:pt x="346" y="2848"/>
                </a:lnTo>
                <a:cubicBezTo>
                  <a:pt x="342" y="3012"/>
                  <a:pt x="333" y="3173"/>
                  <a:pt x="333" y="3333"/>
                </a:cubicBezTo>
                <a:cubicBezTo>
                  <a:pt x="296" y="3337"/>
                  <a:pt x="262" y="3346"/>
                  <a:pt x="224" y="3346"/>
                </a:cubicBezTo>
                <a:cubicBezTo>
                  <a:pt x="179" y="3346"/>
                  <a:pt x="130" y="3342"/>
                  <a:pt x="81" y="3342"/>
                </a:cubicBezTo>
                <a:cubicBezTo>
                  <a:pt x="57" y="3342"/>
                  <a:pt x="32" y="3343"/>
                  <a:pt x="8" y="3346"/>
                </a:cubicBezTo>
                <a:cubicBezTo>
                  <a:pt x="8" y="3350"/>
                  <a:pt x="4" y="3350"/>
                  <a:pt x="0" y="3350"/>
                </a:cubicBezTo>
                <a:lnTo>
                  <a:pt x="0" y="3861"/>
                </a:lnTo>
                <a:lnTo>
                  <a:pt x="270" y="3861"/>
                </a:lnTo>
                <a:cubicBezTo>
                  <a:pt x="287" y="3861"/>
                  <a:pt x="304" y="3861"/>
                  <a:pt x="325" y="3856"/>
                </a:cubicBezTo>
                <a:cubicBezTo>
                  <a:pt x="325" y="3911"/>
                  <a:pt x="325" y="3962"/>
                  <a:pt x="325" y="4013"/>
                </a:cubicBezTo>
                <a:cubicBezTo>
                  <a:pt x="300" y="4034"/>
                  <a:pt x="287" y="4067"/>
                  <a:pt x="258" y="4080"/>
                </a:cubicBezTo>
                <a:cubicBezTo>
                  <a:pt x="251" y="4082"/>
                  <a:pt x="244" y="4083"/>
                  <a:pt x="235" y="4083"/>
                </a:cubicBezTo>
                <a:cubicBezTo>
                  <a:pt x="210" y="4083"/>
                  <a:pt x="178" y="4076"/>
                  <a:pt x="156" y="4076"/>
                </a:cubicBezTo>
                <a:cubicBezTo>
                  <a:pt x="106" y="4076"/>
                  <a:pt x="51" y="4084"/>
                  <a:pt x="0" y="4097"/>
                </a:cubicBezTo>
                <a:lnTo>
                  <a:pt x="0" y="4684"/>
                </a:lnTo>
                <a:cubicBezTo>
                  <a:pt x="13" y="4663"/>
                  <a:pt x="25" y="4646"/>
                  <a:pt x="42" y="4637"/>
                </a:cubicBezTo>
                <a:cubicBezTo>
                  <a:pt x="46" y="4646"/>
                  <a:pt x="55" y="4654"/>
                  <a:pt x="55" y="4663"/>
                </a:cubicBezTo>
                <a:cubicBezTo>
                  <a:pt x="72" y="4709"/>
                  <a:pt x="80" y="4755"/>
                  <a:pt x="84" y="4810"/>
                </a:cubicBezTo>
                <a:cubicBezTo>
                  <a:pt x="89" y="4857"/>
                  <a:pt x="97" y="4907"/>
                  <a:pt x="110" y="4958"/>
                </a:cubicBezTo>
                <a:cubicBezTo>
                  <a:pt x="118" y="4983"/>
                  <a:pt x="118" y="5013"/>
                  <a:pt x="122" y="5047"/>
                </a:cubicBezTo>
                <a:cubicBezTo>
                  <a:pt x="122" y="5059"/>
                  <a:pt x="122" y="5072"/>
                  <a:pt x="122" y="5085"/>
                </a:cubicBezTo>
                <a:cubicBezTo>
                  <a:pt x="97" y="5085"/>
                  <a:pt x="76" y="5085"/>
                  <a:pt x="59" y="5093"/>
                </a:cubicBezTo>
                <a:cubicBezTo>
                  <a:pt x="34" y="5106"/>
                  <a:pt x="21" y="5144"/>
                  <a:pt x="0" y="5169"/>
                </a:cubicBezTo>
                <a:lnTo>
                  <a:pt x="0" y="5739"/>
                </a:lnTo>
                <a:lnTo>
                  <a:pt x="25" y="5739"/>
                </a:lnTo>
                <a:cubicBezTo>
                  <a:pt x="72" y="5739"/>
                  <a:pt x="80" y="5760"/>
                  <a:pt x="101" y="5806"/>
                </a:cubicBezTo>
                <a:cubicBezTo>
                  <a:pt x="114" y="5836"/>
                  <a:pt x="122" y="5870"/>
                  <a:pt x="139" y="5899"/>
                </a:cubicBezTo>
                <a:lnTo>
                  <a:pt x="139" y="5996"/>
                </a:lnTo>
                <a:cubicBezTo>
                  <a:pt x="139" y="6064"/>
                  <a:pt x="144" y="6136"/>
                  <a:pt x="144" y="6207"/>
                </a:cubicBezTo>
                <a:cubicBezTo>
                  <a:pt x="135" y="6212"/>
                  <a:pt x="127" y="6216"/>
                  <a:pt x="118" y="6220"/>
                </a:cubicBezTo>
                <a:cubicBezTo>
                  <a:pt x="80" y="6250"/>
                  <a:pt x="72" y="6309"/>
                  <a:pt x="25" y="6334"/>
                </a:cubicBezTo>
                <a:cubicBezTo>
                  <a:pt x="17" y="6338"/>
                  <a:pt x="8" y="6338"/>
                  <a:pt x="0" y="6338"/>
                </a:cubicBezTo>
                <a:lnTo>
                  <a:pt x="0" y="7068"/>
                </a:lnTo>
                <a:cubicBezTo>
                  <a:pt x="59" y="7060"/>
                  <a:pt x="118" y="7043"/>
                  <a:pt x="182" y="7039"/>
                </a:cubicBezTo>
                <a:cubicBezTo>
                  <a:pt x="182" y="7056"/>
                  <a:pt x="182" y="7077"/>
                  <a:pt x="186" y="7094"/>
                </a:cubicBezTo>
                <a:cubicBezTo>
                  <a:pt x="190" y="7149"/>
                  <a:pt x="194" y="7203"/>
                  <a:pt x="194" y="7258"/>
                </a:cubicBezTo>
                <a:cubicBezTo>
                  <a:pt x="194" y="7313"/>
                  <a:pt x="194" y="7372"/>
                  <a:pt x="194" y="7431"/>
                </a:cubicBezTo>
                <a:cubicBezTo>
                  <a:pt x="194" y="7503"/>
                  <a:pt x="194" y="7571"/>
                  <a:pt x="194" y="7642"/>
                </a:cubicBezTo>
                <a:cubicBezTo>
                  <a:pt x="194" y="7651"/>
                  <a:pt x="194" y="7655"/>
                  <a:pt x="194" y="7663"/>
                </a:cubicBezTo>
                <a:cubicBezTo>
                  <a:pt x="160" y="7659"/>
                  <a:pt x="122" y="7655"/>
                  <a:pt x="63" y="7647"/>
                </a:cubicBezTo>
                <a:cubicBezTo>
                  <a:pt x="38" y="7647"/>
                  <a:pt x="21" y="7638"/>
                  <a:pt x="0" y="7634"/>
                </a:cubicBezTo>
                <a:lnTo>
                  <a:pt x="0" y="22533"/>
                </a:lnTo>
                <a:lnTo>
                  <a:pt x="31394" y="22533"/>
                </a:lnTo>
                <a:cubicBezTo>
                  <a:pt x="31356" y="22512"/>
                  <a:pt x="31313" y="22491"/>
                  <a:pt x="31280" y="22457"/>
                </a:cubicBezTo>
                <a:cubicBezTo>
                  <a:pt x="31174" y="22364"/>
                  <a:pt x="31136" y="22237"/>
                  <a:pt x="31014" y="22157"/>
                </a:cubicBezTo>
                <a:cubicBezTo>
                  <a:pt x="30955" y="22117"/>
                  <a:pt x="30883" y="22082"/>
                  <a:pt x="30813" y="22082"/>
                </a:cubicBezTo>
                <a:cubicBezTo>
                  <a:pt x="30787" y="22082"/>
                  <a:pt x="30760" y="22087"/>
                  <a:pt x="30735" y="22098"/>
                </a:cubicBezTo>
                <a:cubicBezTo>
                  <a:pt x="30697" y="22119"/>
                  <a:pt x="30672" y="22221"/>
                  <a:pt x="30630" y="22229"/>
                </a:cubicBezTo>
                <a:cubicBezTo>
                  <a:pt x="30620" y="22231"/>
                  <a:pt x="30611" y="22233"/>
                  <a:pt x="30602" y="22233"/>
                </a:cubicBezTo>
                <a:cubicBezTo>
                  <a:pt x="30519" y="22233"/>
                  <a:pt x="30476" y="22131"/>
                  <a:pt x="30419" y="22086"/>
                </a:cubicBezTo>
                <a:cubicBezTo>
                  <a:pt x="30284" y="21980"/>
                  <a:pt x="30199" y="21934"/>
                  <a:pt x="30026" y="21925"/>
                </a:cubicBezTo>
                <a:cubicBezTo>
                  <a:pt x="29991" y="21924"/>
                  <a:pt x="29958" y="21923"/>
                  <a:pt x="29926" y="21923"/>
                </a:cubicBezTo>
                <a:cubicBezTo>
                  <a:pt x="29880" y="21923"/>
                  <a:pt x="29837" y="21924"/>
                  <a:pt x="29796" y="21924"/>
                </a:cubicBezTo>
                <a:cubicBezTo>
                  <a:pt x="29640" y="21924"/>
                  <a:pt x="29516" y="21910"/>
                  <a:pt x="29355" y="21769"/>
                </a:cubicBezTo>
                <a:cubicBezTo>
                  <a:pt x="29207" y="21634"/>
                  <a:pt x="29085" y="21436"/>
                  <a:pt x="28925" y="21322"/>
                </a:cubicBezTo>
                <a:cubicBezTo>
                  <a:pt x="28794" y="21229"/>
                  <a:pt x="28722" y="21279"/>
                  <a:pt x="28595" y="21225"/>
                </a:cubicBezTo>
                <a:cubicBezTo>
                  <a:pt x="28426" y="21149"/>
                  <a:pt x="28321" y="20946"/>
                  <a:pt x="28190" y="20828"/>
                </a:cubicBezTo>
                <a:cubicBezTo>
                  <a:pt x="28093" y="20739"/>
                  <a:pt x="27988" y="20646"/>
                  <a:pt x="27874" y="20570"/>
                </a:cubicBezTo>
                <a:cubicBezTo>
                  <a:pt x="27840" y="20093"/>
                  <a:pt x="27823" y="19616"/>
                  <a:pt x="27869" y="19135"/>
                </a:cubicBezTo>
                <a:cubicBezTo>
                  <a:pt x="27895" y="18869"/>
                  <a:pt x="27954" y="18608"/>
                  <a:pt x="27966" y="18342"/>
                </a:cubicBezTo>
                <a:cubicBezTo>
                  <a:pt x="27975" y="18241"/>
                  <a:pt x="27971" y="18135"/>
                  <a:pt x="27962" y="18029"/>
                </a:cubicBezTo>
                <a:cubicBezTo>
                  <a:pt x="28034" y="17937"/>
                  <a:pt x="28118" y="17852"/>
                  <a:pt x="28203" y="17776"/>
                </a:cubicBezTo>
                <a:cubicBezTo>
                  <a:pt x="28739" y="17506"/>
                  <a:pt x="29328" y="17350"/>
                  <a:pt x="29915" y="17350"/>
                </a:cubicBezTo>
                <a:cubicBezTo>
                  <a:pt x="30271" y="17350"/>
                  <a:pt x="30626" y="17407"/>
                  <a:pt x="30967" y="17531"/>
                </a:cubicBezTo>
                <a:cubicBezTo>
                  <a:pt x="30697" y="17228"/>
                  <a:pt x="30322" y="17017"/>
                  <a:pt x="29916" y="16953"/>
                </a:cubicBezTo>
                <a:cubicBezTo>
                  <a:pt x="29825" y="16939"/>
                  <a:pt x="29732" y="16932"/>
                  <a:pt x="29639" y="16932"/>
                </a:cubicBezTo>
                <a:cubicBezTo>
                  <a:pt x="29326" y="16932"/>
                  <a:pt x="29012" y="17013"/>
                  <a:pt x="28739" y="17173"/>
                </a:cubicBezTo>
                <a:cubicBezTo>
                  <a:pt x="28486" y="17320"/>
                  <a:pt x="28266" y="17536"/>
                  <a:pt x="28118" y="17789"/>
                </a:cubicBezTo>
                <a:cubicBezTo>
                  <a:pt x="28059" y="17848"/>
                  <a:pt x="28004" y="17907"/>
                  <a:pt x="27954" y="17970"/>
                </a:cubicBezTo>
                <a:cubicBezTo>
                  <a:pt x="27950" y="17954"/>
                  <a:pt x="27950" y="17941"/>
                  <a:pt x="27945" y="17928"/>
                </a:cubicBezTo>
                <a:cubicBezTo>
                  <a:pt x="27979" y="17869"/>
                  <a:pt x="28013" y="17814"/>
                  <a:pt x="28051" y="17759"/>
                </a:cubicBezTo>
                <a:cubicBezTo>
                  <a:pt x="28161" y="17633"/>
                  <a:pt x="28287" y="17515"/>
                  <a:pt x="28422" y="17392"/>
                </a:cubicBezTo>
                <a:cubicBezTo>
                  <a:pt x="29034" y="16852"/>
                  <a:pt x="29735" y="16451"/>
                  <a:pt x="30507" y="16198"/>
                </a:cubicBezTo>
                <a:cubicBezTo>
                  <a:pt x="30347" y="16155"/>
                  <a:pt x="30183" y="16134"/>
                  <a:pt x="30018" y="16134"/>
                </a:cubicBezTo>
                <a:cubicBezTo>
                  <a:pt x="29536" y="16134"/>
                  <a:pt x="29052" y="16310"/>
                  <a:pt x="28671" y="16616"/>
                </a:cubicBezTo>
                <a:cubicBezTo>
                  <a:pt x="28583" y="16683"/>
                  <a:pt x="28502" y="16763"/>
                  <a:pt x="28426" y="16843"/>
                </a:cubicBezTo>
                <a:cubicBezTo>
                  <a:pt x="28439" y="16810"/>
                  <a:pt x="28456" y="16772"/>
                  <a:pt x="28473" y="16738"/>
                </a:cubicBezTo>
                <a:cubicBezTo>
                  <a:pt x="28638" y="16421"/>
                  <a:pt x="28874" y="16155"/>
                  <a:pt x="29093" y="15877"/>
                </a:cubicBezTo>
                <a:cubicBezTo>
                  <a:pt x="29309" y="15594"/>
                  <a:pt x="29486" y="15294"/>
                  <a:pt x="29549" y="14948"/>
                </a:cubicBezTo>
                <a:lnTo>
                  <a:pt x="29549" y="14948"/>
                </a:lnTo>
                <a:cubicBezTo>
                  <a:pt x="29279" y="14978"/>
                  <a:pt x="29030" y="15121"/>
                  <a:pt x="28836" y="15316"/>
                </a:cubicBezTo>
                <a:cubicBezTo>
                  <a:pt x="28861" y="15214"/>
                  <a:pt x="28887" y="15117"/>
                  <a:pt x="28908" y="15016"/>
                </a:cubicBezTo>
                <a:cubicBezTo>
                  <a:pt x="28920" y="14961"/>
                  <a:pt x="28933" y="14733"/>
                  <a:pt x="28971" y="14699"/>
                </a:cubicBezTo>
                <a:lnTo>
                  <a:pt x="28971" y="14699"/>
                </a:lnTo>
                <a:cubicBezTo>
                  <a:pt x="28705" y="14910"/>
                  <a:pt x="28494" y="15176"/>
                  <a:pt x="28329" y="15476"/>
                </a:cubicBezTo>
                <a:cubicBezTo>
                  <a:pt x="28351" y="15362"/>
                  <a:pt x="28363" y="15248"/>
                  <a:pt x="28376" y="15134"/>
                </a:cubicBezTo>
                <a:cubicBezTo>
                  <a:pt x="28405" y="14775"/>
                  <a:pt x="28426" y="14134"/>
                  <a:pt x="28283" y="13805"/>
                </a:cubicBezTo>
                <a:cubicBezTo>
                  <a:pt x="28152" y="14100"/>
                  <a:pt x="28042" y="14404"/>
                  <a:pt x="27954" y="14716"/>
                </a:cubicBezTo>
                <a:cubicBezTo>
                  <a:pt x="27941" y="14400"/>
                  <a:pt x="27869" y="14087"/>
                  <a:pt x="27730" y="13800"/>
                </a:cubicBezTo>
                <a:cubicBezTo>
                  <a:pt x="27654" y="14100"/>
                  <a:pt x="27603" y="14404"/>
                  <a:pt x="27587" y="14712"/>
                </a:cubicBezTo>
                <a:cubicBezTo>
                  <a:pt x="27587" y="14704"/>
                  <a:pt x="27582" y="14695"/>
                  <a:pt x="27582" y="14687"/>
                </a:cubicBezTo>
                <a:cubicBezTo>
                  <a:pt x="27494" y="14366"/>
                  <a:pt x="27380" y="14058"/>
                  <a:pt x="27164" y="13741"/>
                </a:cubicBezTo>
                <a:cubicBezTo>
                  <a:pt x="27135" y="14032"/>
                  <a:pt x="27122" y="14328"/>
                  <a:pt x="27122" y="14632"/>
                </a:cubicBezTo>
                <a:cubicBezTo>
                  <a:pt x="27025" y="14417"/>
                  <a:pt x="26877" y="14222"/>
                  <a:pt x="26679" y="14075"/>
                </a:cubicBezTo>
                <a:lnTo>
                  <a:pt x="26679" y="14075"/>
                </a:lnTo>
                <a:cubicBezTo>
                  <a:pt x="26671" y="14222"/>
                  <a:pt x="26679" y="14370"/>
                  <a:pt x="26700" y="14518"/>
                </a:cubicBezTo>
                <a:cubicBezTo>
                  <a:pt x="26654" y="14509"/>
                  <a:pt x="26607" y="14497"/>
                  <a:pt x="26561" y="14493"/>
                </a:cubicBezTo>
                <a:cubicBezTo>
                  <a:pt x="26481" y="14476"/>
                  <a:pt x="26396" y="14471"/>
                  <a:pt x="26316" y="14467"/>
                </a:cubicBezTo>
                <a:cubicBezTo>
                  <a:pt x="26177" y="14374"/>
                  <a:pt x="26029" y="14294"/>
                  <a:pt x="25873" y="14227"/>
                </a:cubicBezTo>
                <a:cubicBezTo>
                  <a:pt x="26308" y="13969"/>
                  <a:pt x="26768" y="13758"/>
                  <a:pt x="27257" y="13602"/>
                </a:cubicBezTo>
                <a:cubicBezTo>
                  <a:pt x="27067" y="13550"/>
                  <a:pt x="26871" y="13525"/>
                  <a:pt x="26676" y="13525"/>
                </a:cubicBezTo>
                <a:cubicBezTo>
                  <a:pt x="26107" y="13525"/>
                  <a:pt x="25538" y="13734"/>
                  <a:pt x="25092" y="14092"/>
                </a:cubicBezTo>
                <a:cubicBezTo>
                  <a:pt x="24987" y="14172"/>
                  <a:pt x="24890" y="14265"/>
                  <a:pt x="24801" y="14362"/>
                </a:cubicBezTo>
                <a:cubicBezTo>
                  <a:pt x="24822" y="14319"/>
                  <a:pt x="24839" y="14277"/>
                  <a:pt x="24860" y="14235"/>
                </a:cubicBezTo>
                <a:cubicBezTo>
                  <a:pt x="25050" y="13864"/>
                  <a:pt x="25333" y="13551"/>
                  <a:pt x="25590" y="13222"/>
                </a:cubicBezTo>
                <a:cubicBezTo>
                  <a:pt x="25843" y="12889"/>
                  <a:pt x="26054" y="12538"/>
                  <a:pt x="26126" y="12125"/>
                </a:cubicBezTo>
                <a:lnTo>
                  <a:pt x="26126" y="12125"/>
                </a:lnTo>
                <a:cubicBezTo>
                  <a:pt x="25805" y="12163"/>
                  <a:pt x="25514" y="12332"/>
                  <a:pt x="25286" y="12559"/>
                </a:cubicBezTo>
                <a:cubicBezTo>
                  <a:pt x="25316" y="12441"/>
                  <a:pt x="25345" y="12323"/>
                  <a:pt x="25371" y="12205"/>
                </a:cubicBezTo>
                <a:cubicBezTo>
                  <a:pt x="25388" y="12142"/>
                  <a:pt x="25400" y="11871"/>
                  <a:pt x="25447" y="11834"/>
                </a:cubicBezTo>
                <a:lnTo>
                  <a:pt x="25447" y="11834"/>
                </a:lnTo>
                <a:cubicBezTo>
                  <a:pt x="25130" y="12083"/>
                  <a:pt x="24881" y="12399"/>
                  <a:pt x="24687" y="12749"/>
                </a:cubicBezTo>
                <a:cubicBezTo>
                  <a:pt x="24712" y="12619"/>
                  <a:pt x="24729" y="12483"/>
                  <a:pt x="24742" y="12348"/>
                </a:cubicBezTo>
                <a:cubicBezTo>
                  <a:pt x="24776" y="11922"/>
                  <a:pt x="24805" y="11171"/>
                  <a:pt x="24636" y="10778"/>
                </a:cubicBezTo>
                <a:cubicBezTo>
                  <a:pt x="24484" y="11129"/>
                  <a:pt x="24354" y="11487"/>
                  <a:pt x="24244" y="11855"/>
                </a:cubicBezTo>
                <a:cubicBezTo>
                  <a:pt x="24231" y="11479"/>
                  <a:pt x="24147" y="11112"/>
                  <a:pt x="23982" y="10774"/>
                </a:cubicBezTo>
                <a:cubicBezTo>
                  <a:pt x="23893" y="11129"/>
                  <a:pt x="23834" y="11487"/>
                  <a:pt x="23813" y="11850"/>
                </a:cubicBezTo>
                <a:cubicBezTo>
                  <a:pt x="23813" y="11842"/>
                  <a:pt x="23809" y="11829"/>
                  <a:pt x="23805" y="11821"/>
                </a:cubicBezTo>
                <a:cubicBezTo>
                  <a:pt x="23704" y="11441"/>
                  <a:pt x="23568" y="11078"/>
                  <a:pt x="23315" y="10707"/>
                </a:cubicBezTo>
                <a:cubicBezTo>
                  <a:pt x="23281" y="11048"/>
                  <a:pt x="23265" y="11399"/>
                  <a:pt x="23269" y="11753"/>
                </a:cubicBezTo>
                <a:cubicBezTo>
                  <a:pt x="23151" y="11500"/>
                  <a:pt x="22978" y="11272"/>
                  <a:pt x="22745" y="11095"/>
                </a:cubicBezTo>
                <a:lnTo>
                  <a:pt x="22745" y="11095"/>
                </a:lnTo>
                <a:cubicBezTo>
                  <a:pt x="22724" y="11420"/>
                  <a:pt x="22771" y="11749"/>
                  <a:pt x="22876" y="12057"/>
                </a:cubicBezTo>
                <a:cubicBezTo>
                  <a:pt x="22522" y="11660"/>
                  <a:pt x="22074" y="11352"/>
                  <a:pt x="21551" y="11188"/>
                </a:cubicBezTo>
                <a:lnTo>
                  <a:pt x="21551" y="11188"/>
                </a:lnTo>
                <a:cubicBezTo>
                  <a:pt x="21732" y="11563"/>
                  <a:pt x="21939" y="11918"/>
                  <a:pt x="22159" y="12268"/>
                </a:cubicBezTo>
                <a:cubicBezTo>
                  <a:pt x="22070" y="12222"/>
                  <a:pt x="21981" y="12175"/>
                  <a:pt x="21884" y="12137"/>
                </a:cubicBezTo>
                <a:cubicBezTo>
                  <a:pt x="21638" y="12042"/>
                  <a:pt x="21374" y="11992"/>
                  <a:pt x="21108" y="11992"/>
                </a:cubicBezTo>
                <a:cubicBezTo>
                  <a:pt x="21079" y="11992"/>
                  <a:pt x="21049" y="11993"/>
                  <a:pt x="21019" y="11994"/>
                </a:cubicBezTo>
                <a:cubicBezTo>
                  <a:pt x="20871" y="12002"/>
                  <a:pt x="20728" y="12023"/>
                  <a:pt x="20584" y="12057"/>
                </a:cubicBezTo>
                <a:cubicBezTo>
                  <a:pt x="20508" y="12078"/>
                  <a:pt x="20437" y="12099"/>
                  <a:pt x="20365" y="12129"/>
                </a:cubicBezTo>
                <a:cubicBezTo>
                  <a:pt x="20341" y="12137"/>
                  <a:pt x="20222" y="12210"/>
                  <a:pt x="20192" y="12210"/>
                </a:cubicBezTo>
                <a:cubicBezTo>
                  <a:pt x="20190" y="12210"/>
                  <a:pt x="20189" y="12210"/>
                  <a:pt x="20188" y="12209"/>
                </a:cubicBezTo>
                <a:lnTo>
                  <a:pt x="20188" y="12209"/>
                </a:lnTo>
                <a:cubicBezTo>
                  <a:pt x="20610" y="12382"/>
                  <a:pt x="21049" y="12534"/>
                  <a:pt x="21462" y="12733"/>
                </a:cubicBezTo>
                <a:cubicBezTo>
                  <a:pt x="21673" y="12834"/>
                  <a:pt x="21876" y="12948"/>
                  <a:pt x="22066" y="13083"/>
                </a:cubicBezTo>
                <a:cubicBezTo>
                  <a:pt x="21973" y="13036"/>
                  <a:pt x="21872" y="12998"/>
                  <a:pt x="21770" y="12969"/>
                </a:cubicBezTo>
                <a:cubicBezTo>
                  <a:pt x="21641" y="12934"/>
                  <a:pt x="21510" y="12916"/>
                  <a:pt x="21382" y="12916"/>
                </a:cubicBezTo>
                <a:cubicBezTo>
                  <a:pt x="21036" y="12916"/>
                  <a:pt x="20707" y="13046"/>
                  <a:pt x="20458" y="13311"/>
                </a:cubicBezTo>
                <a:cubicBezTo>
                  <a:pt x="21040" y="13319"/>
                  <a:pt x="21661" y="13336"/>
                  <a:pt x="22146" y="13653"/>
                </a:cubicBezTo>
                <a:cubicBezTo>
                  <a:pt x="22332" y="13775"/>
                  <a:pt x="22488" y="13927"/>
                  <a:pt x="22631" y="14092"/>
                </a:cubicBezTo>
                <a:cubicBezTo>
                  <a:pt x="22636" y="14092"/>
                  <a:pt x="22636" y="14096"/>
                  <a:pt x="22636" y="14096"/>
                </a:cubicBezTo>
                <a:cubicBezTo>
                  <a:pt x="22640" y="14100"/>
                  <a:pt x="22644" y="14104"/>
                  <a:pt x="22648" y="14108"/>
                </a:cubicBezTo>
                <a:cubicBezTo>
                  <a:pt x="22391" y="13927"/>
                  <a:pt x="22104" y="13788"/>
                  <a:pt x="21800" y="13716"/>
                </a:cubicBezTo>
                <a:cubicBezTo>
                  <a:pt x="21616" y="13671"/>
                  <a:pt x="21429" y="13649"/>
                  <a:pt x="21244" y="13649"/>
                </a:cubicBezTo>
                <a:cubicBezTo>
                  <a:pt x="20713" y="13649"/>
                  <a:pt x="20189" y="13828"/>
                  <a:pt x="19757" y="14159"/>
                </a:cubicBezTo>
                <a:cubicBezTo>
                  <a:pt x="19896" y="14172"/>
                  <a:pt x="20032" y="14189"/>
                  <a:pt x="20167" y="14210"/>
                </a:cubicBezTo>
                <a:cubicBezTo>
                  <a:pt x="19820" y="14315"/>
                  <a:pt x="19491" y="14476"/>
                  <a:pt x="19259" y="14750"/>
                </a:cubicBezTo>
                <a:cubicBezTo>
                  <a:pt x="19559" y="14718"/>
                  <a:pt x="19861" y="14703"/>
                  <a:pt x="20163" y="14703"/>
                </a:cubicBezTo>
                <a:cubicBezTo>
                  <a:pt x="20261" y="14703"/>
                  <a:pt x="20360" y="14705"/>
                  <a:pt x="20458" y="14708"/>
                </a:cubicBezTo>
                <a:cubicBezTo>
                  <a:pt x="20158" y="14851"/>
                  <a:pt x="19905" y="15088"/>
                  <a:pt x="19744" y="15383"/>
                </a:cubicBezTo>
                <a:cubicBezTo>
                  <a:pt x="20274" y="15222"/>
                  <a:pt x="20816" y="15143"/>
                  <a:pt x="21359" y="15143"/>
                </a:cubicBezTo>
                <a:cubicBezTo>
                  <a:pt x="21868" y="15143"/>
                  <a:pt x="22378" y="15212"/>
                  <a:pt x="22876" y="15349"/>
                </a:cubicBezTo>
                <a:cubicBezTo>
                  <a:pt x="23130" y="15501"/>
                  <a:pt x="23362" y="15687"/>
                  <a:pt x="23560" y="15906"/>
                </a:cubicBezTo>
                <a:cubicBezTo>
                  <a:pt x="23560" y="15982"/>
                  <a:pt x="23560" y="16054"/>
                  <a:pt x="23564" y="16130"/>
                </a:cubicBezTo>
                <a:cubicBezTo>
                  <a:pt x="23581" y="16442"/>
                  <a:pt x="23649" y="16751"/>
                  <a:pt x="23678" y="17063"/>
                </a:cubicBezTo>
                <a:cubicBezTo>
                  <a:pt x="23729" y="17557"/>
                  <a:pt x="23712" y="18051"/>
                  <a:pt x="23670" y="18544"/>
                </a:cubicBezTo>
                <a:cubicBezTo>
                  <a:pt x="23556" y="18388"/>
                  <a:pt x="23476" y="18405"/>
                  <a:pt x="23277" y="18367"/>
                </a:cubicBezTo>
                <a:cubicBezTo>
                  <a:pt x="23054" y="18325"/>
                  <a:pt x="22876" y="18207"/>
                  <a:pt x="22691" y="18089"/>
                </a:cubicBezTo>
                <a:cubicBezTo>
                  <a:pt x="22184" y="17772"/>
                  <a:pt x="21581" y="17666"/>
                  <a:pt x="21002" y="17586"/>
                </a:cubicBezTo>
                <a:cubicBezTo>
                  <a:pt x="20652" y="17536"/>
                  <a:pt x="20289" y="17472"/>
                  <a:pt x="19985" y="17278"/>
                </a:cubicBezTo>
                <a:cubicBezTo>
                  <a:pt x="19913" y="17236"/>
                  <a:pt x="19837" y="17177"/>
                  <a:pt x="19774" y="17126"/>
                </a:cubicBezTo>
                <a:cubicBezTo>
                  <a:pt x="19732" y="17088"/>
                  <a:pt x="19749" y="17033"/>
                  <a:pt x="19685" y="17004"/>
                </a:cubicBezTo>
                <a:cubicBezTo>
                  <a:pt x="19603" y="16965"/>
                  <a:pt x="19526" y="16949"/>
                  <a:pt x="19453" y="16949"/>
                </a:cubicBezTo>
                <a:cubicBezTo>
                  <a:pt x="19168" y="16949"/>
                  <a:pt x="18938" y="17186"/>
                  <a:pt x="18677" y="17223"/>
                </a:cubicBezTo>
                <a:cubicBezTo>
                  <a:pt x="18654" y="17226"/>
                  <a:pt x="18632" y="17227"/>
                  <a:pt x="18611" y="17227"/>
                </a:cubicBezTo>
                <a:cubicBezTo>
                  <a:pt x="18534" y="17227"/>
                  <a:pt x="18463" y="17211"/>
                  <a:pt x="18394" y="17181"/>
                </a:cubicBezTo>
                <a:cubicBezTo>
                  <a:pt x="18613" y="17118"/>
                  <a:pt x="18824" y="17017"/>
                  <a:pt x="19002" y="16877"/>
                </a:cubicBezTo>
                <a:cubicBezTo>
                  <a:pt x="18791" y="16791"/>
                  <a:pt x="18566" y="16751"/>
                  <a:pt x="18340" y="16751"/>
                </a:cubicBezTo>
                <a:cubicBezTo>
                  <a:pt x="18266" y="16751"/>
                  <a:pt x="18193" y="16755"/>
                  <a:pt x="18120" y="16763"/>
                </a:cubicBezTo>
                <a:cubicBezTo>
                  <a:pt x="18221" y="16696"/>
                  <a:pt x="18318" y="16611"/>
                  <a:pt x="18407" y="16523"/>
                </a:cubicBezTo>
                <a:lnTo>
                  <a:pt x="18335" y="16367"/>
                </a:lnTo>
                <a:lnTo>
                  <a:pt x="18487" y="16438"/>
                </a:lnTo>
                <a:cubicBezTo>
                  <a:pt x="18575" y="16333"/>
                  <a:pt x="18656" y="16215"/>
                  <a:pt x="18719" y="16092"/>
                </a:cubicBezTo>
                <a:lnTo>
                  <a:pt x="18719" y="16092"/>
                </a:lnTo>
                <a:cubicBezTo>
                  <a:pt x="18512" y="16101"/>
                  <a:pt x="18309" y="16151"/>
                  <a:pt x="18120" y="16231"/>
                </a:cubicBezTo>
                <a:lnTo>
                  <a:pt x="18103" y="16405"/>
                </a:lnTo>
                <a:lnTo>
                  <a:pt x="18056" y="16324"/>
                </a:lnTo>
                <a:cubicBezTo>
                  <a:pt x="18318" y="14379"/>
                  <a:pt x="18757" y="11357"/>
                  <a:pt x="19179" y="9491"/>
                </a:cubicBezTo>
                <a:lnTo>
                  <a:pt x="19774" y="11108"/>
                </a:lnTo>
                <a:cubicBezTo>
                  <a:pt x="19799" y="10770"/>
                  <a:pt x="19863" y="10403"/>
                  <a:pt x="19774" y="10073"/>
                </a:cubicBezTo>
                <a:cubicBezTo>
                  <a:pt x="19715" y="9871"/>
                  <a:pt x="19614" y="9685"/>
                  <a:pt x="19466" y="9550"/>
                </a:cubicBezTo>
                <a:cubicBezTo>
                  <a:pt x="19567" y="9521"/>
                  <a:pt x="19643" y="9432"/>
                  <a:pt x="19643" y="9322"/>
                </a:cubicBezTo>
                <a:cubicBezTo>
                  <a:pt x="19643" y="9276"/>
                  <a:pt x="19631" y="9238"/>
                  <a:pt x="19609" y="9204"/>
                </a:cubicBezTo>
                <a:lnTo>
                  <a:pt x="19609" y="9204"/>
                </a:lnTo>
                <a:cubicBezTo>
                  <a:pt x="20200" y="9348"/>
                  <a:pt x="20732" y="9732"/>
                  <a:pt x="21049" y="10251"/>
                </a:cubicBezTo>
                <a:cubicBezTo>
                  <a:pt x="21120" y="9808"/>
                  <a:pt x="20884" y="9339"/>
                  <a:pt x="20521" y="9073"/>
                </a:cubicBezTo>
                <a:cubicBezTo>
                  <a:pt x="20305" y="8920"/>
                  <a:pt x="20045" y="8840"/>
                  <a:pt x="19781" y="8840"/>
                </a:cubicBezTo>
                <a:cubicBezTo>
                  <a:pt x="19762" y="8840"/>
                  <a:pt x="19743" y="8840"/>
                  <a:pt x="19723" y="8841"/>
                </a:cubicBezTo>
                <a:cubicBezTo>
                  <a:pt x="20122" y="8729"/>
                  <a:pt x="20527" y="8666"/>
                  <a:pt x="20937" y="8666"/>
                </a:cubicBezTo>
                <a:cubicBezTo>
                  <a:pt x="21131" y="8666"/>
                  <a:pt x="21326" y="8680"/>
                  <a:pt x="21521" y="8710"/>
                </a:cubicBezTo>
                <a:cubicBezTo>
                  <a:pt x="21183" y="8412"/>
                  <a:pt x="20769" y="8267"/>
                  <a:pt x="20385" y="8267"/>
                </a:cubicBezTo>
                <a:cubicBezTo>
                  <a:pt x="20318" y="8267"/>
                  <a:pt x="20252" y="8271"/>
                  <a:pt x="20188" y="8280"/>
                </a:cubicBezTo>
                <a:cubicBezTo>
                  <a:pt x="19896" y="8318"/>
                  <a:pt x="19652" y="8436"/>
                  <a:pt x="19453" y="8647"/>
                </a:cubicBezTo>
                <a:cubicBezTo>
                  <a:pt x="19567" y="8427"/>
                  <a:pt x="19626" y="8199"/>
                  <a:pt x="19605" y="7934"/>
                </a:cubicBezTo>
                <a:cubicBezTo>
                  <a:pt x="19571" y="7566"/>
                  <a:pt x="19335" y="7229"/>
                  <a:pt x="18993" y="7077"/>
                </a:cubicBezTo>
                <a:lnTo>
                  <a:pt x="18993" y="7077"/>
                </a:lnTo>
                <a:cubicBezTo>
                  <a:pt x="19141" y="7469"/>
                  <a:pt x="19230" y="7887"/>
                  <a:pt x="19255" y="8305"/>
                </a:cubicBezTo>
                <a:cubicBezTo>
                  <a:pt x="19234" y="8199"/>
                  <a:pt x="19196" y="8094"/>
                  <a:pt x="19141" y="7993"/>
                </a:cubicBezTo>
                <a:cubicBezTo>
                  <a:pt x="18972" y="7672"/>
                  <a:pt x="18689" y="7436"/>
                  <a:pt x="18335" y="7376"/>
                </a:cubicBezTo>
                <a:lnTo>
                  <a:pt x="18335" y="7376"/>
                </a:lnTo>
                <a:cubicBezTo>
                  <a:pt x="18575" y="7727"/>
                  <a:pt x="18782" y="8098"/>
                  <a:pt x="18959" y="8486"/>
                </a:cubicBezTo>
                <a:cubicBezTo>
                  <a:pt x="18955" y="8482"/>
                  <a:pt x="18951" y="8478"/>
                  <a:pt x="18947" y="8474"/>
                </a:cubicBezTo>
                <a:cubicBezTo>
                  <a:pt x="18659" y="8248"/>
                  <a:pt x="18333" y="8125"/>
                  <a:pt x="17996" y="8125"/>
                </a:cubicBezTo>
                <a:cubicBezTo>
                  <a:pt x="17779" y="8125"/>
                  <a:pt x="17557" y="8176"/>
                  <a:pt x="17339" y="8284"/>
                </a:cubicBezTo>
                <a:cubicBezTo>
                  <a:pt x="17820" y="8389"/>
                  <a:pt x="18293" y="8558"/>
                  <a:pt x="18732" y="8786"/>
                </a:cubicBezTo>
                <a:cubicBezTo>
                  <a:pt x="18607" y="8759"/>
                  <a:pt x="18478" y="8746"/>
                  <a:pt x="18348" y="8746"/>
                </a:cubicBezTo>
                <a:cubicBezTo>
                  <a:pt x="18235" y="8746"/>
                  <a:pt x="18121" y="8756"/>
                  <a:pt x="18010" y="8774"/>
                </a:cubicBezTo>
                <a:cubicBezTo>
                  <a:pt x="17584" y="8837"/>
                  <a:pt x="17216" y="9111"/>
                  <a:pt x="16963" y="9453"/>
                </a:cubicBezTo>
                <a:cubicBezTo>
                  <a:pt x="17440" y="9322"/>
                  <a:pt x="17925" y="9212"/>
                  <a:pt x="18411" y="9128"/>
                </a:cubicBezTo>
                <a:lnTo>
                  <a:pt x="18411" y="9128"/>
                </a:lnTo>
                <a:cubicBezTo>
                  <a:pt x="18242" y="9217"/>
                  <a:pt x="18098" y="9364"/>
                  <a:pt x="17997" y="9533"/>
                </a:cubicBezTo>
                <a:cubicBezTo>
                  <a:pt x="17875" y="9732"/>
                  <a:pt x="17833" y="9922"/>
                  <a:pt x="17773" y="10145"/>
                </a:cubicBezTo>
                <a:cubicBezTo>
                  <a:pt x="18086" y="9850"/>
                  <a:pt x="18419" y="9584"/>
                  <a:pt x="18778" y="9348"/>
                </a:cubicBezTo>
                <a:cubicBezTo>
                  <a:pt x="18812" y="9428"/>
                  <a:pt x="18879" y="9483"/>
                  <a:pt x="18964" y="9495"/>
                </a:cubicBezTo>
                <a:cubicBezTo>
                  <a:pt x="18542" y="10749"/>
                  <a:pt x="18006" y="13623"/>
                  <a:pt x="17647" y="15679"/>
                </a:cubicBezTo>
                <a:cubicBezTo>
                  <a:pt x="17613" y="15742"/>
                  <a:pt x="17579" y="15801"/>
                  <a:pt x="17554" y="15868"/>
                </a:cubicBezTo>
                <a:lnTo>
                  <a:pt x="17605" y="15944"/>
                </a:lnTo>
                <a:cubicBezTo>
                  <a:pt x="17600" y="15949"/>
                  <a:pt x="17600" y="15953"/>
                  <a:pt x="17600" y="15953"/>
                </a:cubicBezTo>
                <a:lnTo>
                  <a:pt x="17533" y="15953"/>
                </a:lnTo>
                <a:lnTo>
                  <a:pt x="17588" y="16033"/>
                </a:lnTo>
                <a:cubicBezTo>
                  <a:pt x="17588" y="16037"/>
                  <a:pt x="17588" y="16046"/>
                  <a:pt x="17584" y="16054"/>
                </a:cubicBezTo>
                <a:lnTo>
                  <a:pt x="17491" y="16033"/>
                </a:lnTo>
                <a:cubicBezTo>
                  <a:pt x="17461" y="16130"/>
                  <a:pt x="17436" y="16231"/>
                  <a:pt x="17423" y="16333"/>
                </a:cubicBezTo>
                <a:cubicBezTo>
                  <a:pt x="17410" y="16316"/>
                  <a:pt x="17398" y="16303"/>
                  <a:pt x="17385" y="16291"/>
                </a:cubicBezTo>
                <a:cubicBezTo>
                  <a:pt x="17385" y="16286"/>
                  <a:pt x="17389" y="16286"/>
                  <a:pt x="17389" y="16286"/>
                </a:cubicBezTo>
                <a:cubicBezTo>
                  <a:pt x="17385" y="16286"/>
                  <a:pt x="17381" y="16286"/>
                  <a:pt x="17381" y="16282"/>
                </a:cubicBezTo>
                <a:cubicBezTo>
                  <a:pt x="17204" y="16080"/>
                  <a:pt x="16984" y="15915"/>
                  <a:pt x="16735" y="15809"/>
                </a:cubicBezTo>
                <a:lnTo>
                  <a:pt x="16722" y="15776"/>
                </a:lnTo>
                <a:lnTo>
                  <a:pt x="16722" y="15776"/>
                </a:lnTo>
                <a:lnTo>
                  <a:pt x="16870" y="15847"/>
                </a:lnTo>
                <a:cubicBezTo>
                  <a:pt x="16963" y="15742"/>
                  <a:pt x="17043" y="15628"/>
                  <a:pt x="17107" y="15501"/>
                </a:cubicBezTo>
                <a:lnTo>
                  <a:pt x="17107" y="15501"/>
                </a:lnTo>
                <a:cubicBezTo>
                  <a:pt x="16900" y="15514"/>
                  <a:pt x="16697" y="15565"/>
                  <a:pt x="16503" y="15645"/>
                </a:cubicBezTo>
                <a:lnTo>
                  <a:pt x="16490" y="15814"/>
                </a:lnTo>
                <a:lnTo>
                  <a:pt x="16419" y="15687"/>
                </a:lnTo>
                <a:cubicBezTo>
                  <a:pt x="16368" y="15708"/>
                  <a:pt x="16317" y="15733"/>
                  <a:pt x="16271" y="15763"/>
                </a:cubicBezTo>
                <a:cubicBezTo>
                  <a:pt x="16271" y="15535"/>
                  <a:pt x="16229" y="15303"/>
                  <a:pt x="16140" y="15092"/>
                </a:cubicBezTo>
                <a:cubicBezTo>
                  <a:pt x="16026" y="13484"/>
                  <a:pt x="15857" y="11618"/>
                  <a:pt x="15655" y="10711"/>
                </a:cubicBezTo>
                <a:cubicBezTo>
                  <a:pt x="15726" y="10707"/>
                  <a:pt x="15790" y="10669"/>
                  <a:pt x="15823" y="10605"/>
                </a:cubicBezTo>
                <a:cubicBezTo>
                  <a:pt x="16102" y="10833"/>
                  <a:pt x="16355" y="11086"/>
                  <a:pt x="16587" y="11361"/>
                </a:cubicBezTo>
                <a:cubicBezTo>
                  <a:pt x="16558" y="11167"/>
                  <a:pt x="16541" y="11002"/>
                  <a:pt x="16457" y="10829"/>
                </a:cubicBezTo>
                <a:cubicBezTo>
                  <a:pt x="16389" y="10681"/>
                  <a:pt x="16284" y="10546"/>
                  <a:pt x="16148" y="10453"/>
                </a:cubicBezTo>
                <a:lnTo>
                  <a:pt x="16148" y="10453"/>
                </a:lnTo>
                <a:cubicBezTo>
                  <a:pt x="16545" y="10572"/>
                  <a:pt x="16938" y="10702"/>
                  <a:pt x="17326" y="10854"/>
                </a:cubicBezTo>
                <a:cubicBezTo>
                  <a:pt x="17145" y="10546"/>
                  <a:pt x="16862" y="10285"/>
                  <a:pt x="16516" y="10196"/>
                </a:cubicBezTo>
                <a:cubicBezTo>
                  <a:pt x="16370" y="10159"/>
                  <a:pt x="16221" y="10135"/>
                  <a:pt x="16073" y="10135"/>
                </a:cubicBezTo>
                <a:cubicBezTo>
                  <a:pt x="16019" y="10135"/>
                  <a:pt x="15965" y="10138"/>
                  <a:pt x="15912" y="10145"/>
                </a:cubicBezTo>
                <a:cubicBezTo>
                  <a:pt x="16300" y="9993"/>
                  <a:pt x="16706" y="9892"/>
                  <a:pt x="17115" y="9850"/>
                </a:cubicBezTo>
                <a:cubicBezTo>
                  <a:pt x="16903" y="9715"/>
                  <a:pt x="16680" y="9652"/>
                  <a:pt x="16457" y="9652"/>
                </a:cubicBezTo>
                <a:cubicBezTo>
                  <a:pt x="16219" y="9652"/>
                  <a:pt x="15983" y="9725"/>
                  <a:pt x="15764" y="9862"/>
                </a:cubicBezTo>
                <a:cubicBezTo>
                  <a:pt x="15760" y="9867"/>
                  <a:pt x="15756" y="9867"/>
                  <a:pt x="15752" y="9871"/>
                </a:cubicBezTo>
                <a:cubicBezTo>
                  <a:pt x="15933" y="9567"/>
                  <a:pt x="16140" y="9276"/>
                  <a:pt x="16368" y="9006"/>
                </a:cubicBezTo>
                <a:lnTo>
                  <a:pt x="16368" y="9006"/>
                </a:lnTo>
                <a:cubicBezTo>
                  <a:pt x="16068" y="9027"/>
                  <a:pt x="15811" y="9196"/>
                  <a:pt x="15642" y="9445"/>
                </a:cubicBezTo>
                <a:cubicBezTo>
                  <a:pt x="15587" y="9525"/>
                  <a:pt x="15549" y="9609"/>
                  <a:pt x="15524" y="9698"/>
                </a:cubicBezTo>
                <a:cubicBezTo>
                  <a:pt x="15579" y="9352"/>
                  <a:pt x="15688" y="9014"/>
                  <a:pt x="15845" y="8702"/>
                </a:cubicBezTo>
                <a:lnTo>
                  <a:pt x="15845" y="8702"/>
                </a:lnTo>
                <a:cubicBezTo>
                  <a:pt x="15549" y="8795"/>
                  <a:pt x="15325" y="9056"/>
                  <a:pt x="15262" y="9360"/>
                </a:cubicBezTo>
                <a:cubicBezTo>
                  <a:pt x="15220" y="9575"/>
                  <a:pt x="15254" y="9770"/>
                  <a:pt x="15325" y="9964"/>
                </a:cubicBezTo>
                <a:cubicBezTo>
                  <a:pt x="15182" y="9770"/>
                  <a:pt x="14988" y="9651"/>
                  <a:pt x="14747" y="9592"/>
                </a:cubicBezTo>
                <a:cubicBezTo>
                  <a:pt x="14652" y="9570"/>
                  <a:pt x="14551" y="9558"/>
                  <a:pt x="14448" y="9558"/>
                </a:cubicBezTo>
                <a:cubicBezTo>
                  <a:pt x="14166" y="9558"/>
                  <a:pt x="13865" y="9645"/>
                  <a:pt x="13599" y="9833"/>
                </a:cubicBezTo>
                <a:cubicBezTo>
                  <a:pt x="13644" y="9831"/>
                  <a:pt x="13689" y="9830"/>
                  <a:pt x="13733" y="9830"/>
                </a:cubicBezTo>
                <a:cubicBezTo>
                  <a:pt x="14200" y="9830"/>
                  <a:pt x="14649" y="9930"/>
                  <a:pt x="15081" y="10103"/>
                </a:cubicBezTo>
                <a:cubicBezTo>
                  <a:pt x="15026" y="10094"/>
                  <a:pt x="14971" y="10089"/>
                  <a:pt x="14916" y="10089"/>
                </a:cubicBezTo>
                <a:cubicBezTo>
                  <a:pt x="14738" y="10089"/>
                  <a:pt x="14559" y="10135"/>
                  <a:pt x="14401" y="10225"/>
                </a:cubicBezTo>
                <a:cubicBezTo>
                  <a:pt x="14101" y="10394"/>
                  <a:pt x="13878" y="10723"/>
                  <a:pt x="13857" y="11065"/>
                </a:cubicBezTo>
                <a:cubicBezTo>
                  <a:pt x="13852" y="11053"/>
                  <a:pt x="13852" y="11040"/>
                  <a:pt x="13848" y="11032"/>
                </a:cubicBezTo>
                <a:cubicBezTo>
                  <a:pt x="13768" y="11209"/>
                  <a:pt x="13705" y="11390"/>
                  <a:pt x="13650" y="11576"/>
                </a:cubicBezTo>
                <a:cubicBezTo>
                  <a:pt x="13641" y="11386"/>
                  <a:pt x="13599" y="11200"/>
                  <a:pt x="13519" y="11032"/>
                </a:cubicBezTo>
                <a:cubicBezTo>
                  <a:pt x="13473" y="11209"/>
                  <a:pt x="13443" y="11390"/>
                  <a:pt x="13430" y="11572"/>
                </a:cubicBezTo>
                <a:cubicBezTo>
                  <a:pt x="13430" y="11568"/>
                  <a:pt x="13430" y="11563"/>
                  <a:pt x="13430" y="11559"/>
                </a:cubicBezTo>
                <a:cubicBezTo>
                  <a:pt x="13375" y="11365"/>
                  <a:pt x="13308" y="11184"/>
                  <a:pt x="13181" y="10994"/>
                </a:cubicBezTo>
                <a:cubicBezTo>
                  <a:pt x="13164" y="11167"/>
                  <a:pt x="13156" y="11344"/>
                  <a:pt x="13156" y="11525"/>
                </a:cubicBezTo>
                <a:cubicBezTo>
                  <a:pt x="13097" y="11395"/>
                  <a:pt x="13008" y="11281"/>
                  <a:pt x="12894" y="11192"/>
                </a:cubicBezTo>
                <a:lnTo>
                  <a:pt x="12894" y="11192"/>
                </a:lnTo>
                <a:cubicBezTo>
                  <a:pt x="12882" y="11357"/>
                  <a:pt x="12903" y="11525"/>
                  <a:pt x="12958" y="11677"/>
                </a:cubicBezTo>
                <a:cubicBezTo>
                  <a:pt x="12814" y="11517"/>
                  <a:pt x="12637" y="11382"/>
                  <a:pt x="12438" y="11297"/>
                </a:cubicBezTo>
                <a:cubicBezTo>
                  <a:pt x="12455" y="11289"/>
                  <a:pt x="12476" y="11281"/>
                  <a:pt x="12493" y="11276"/>
                </a:cubicBezTo>
                <a:cubicBezTo>
                  <a:pt x="12430" y="11259"/>
                  <a:pt x="12362" y="11247"/>
                  <a:pt x="12299" y="11243"/>
                </a:cubicBezTo>
                <a:cubicBezTo>
                  <a:pt x="12295" y="11243"/>
                  <a:pt x="12291" y="11243"/>
                  <a:pt x="12291" y="11238"/>
                </a:cubicBezTo>
                <a:cubicBezTo>
                  <a:pt x="12291" y="11243"/>
                  <a:pt x="12291" y="11243"/>
                  <a:pt x="12291" y="11243"/>
                </a:cubicBezTo>
                <a:cubicBezTo>
                  <a:pt x="12260" y="11240"/>
                  <a:pt x="12229" y="11239"/>
                  <a:pt x="12197" y="11239"/>
                </a:cubicBezTo>
                <a:cubicBezTo>
                  <a:pt x="11911" y="11239"/>
                  <a:pt x="11625" y="11342"/>
                  <a:pt x="11400" y="11521"/>
                </a:cubicBezTo>
                <a:cubicBezTo>
                  <a:pt x="11350" y="11563"/>
                  <a:pt x="11299" y="11610"/>
                  <a:pt x="11252" y="11660"/>
                </a:cubicBezTo>
                <a:cubicBezTo>
                  <a:pt x="11265" y="11639"/>
                  <a:pt x="11274" y="11618"/>
                  <a:pt x="11282" y="11597"/>
                </a:cubicBezTo>
                <a:cubicBezTo>
                  <a:pt x="11379" y="11407"/>
                  <a:pt x="11523" y="11251"/>
                  <a:pt x="11653" y="11082"/>
                </a:cubicBezTo>
                <a:cubicBezTo>
                  <a:pt x="11780" y="10918"/>
                  <a:pt x="11886" y="10736"/>
                  <a:pt x="11924" y="10529"/>
                </a:cubicBezTo>
                <a:lnTo>
                  <a:pt x="11924" y="10529"/>
                </a:lnTo>
                <a:cubicBezTo>
                  <a:pt x="11763" y="10546"/>
                  <a:pt x="11615" y="10635"/>
                  <a:pt x="11501" y="10749"/>
                </a:cubicBezTo>
                <a:cubicBezTo>
                  <a:pt x="11514" y="10690"/>
                  <a:pt x="11531" y="10631"/>
                  <a:pt x="11544" y="10572"/>
                </a:cubicBezTo>
                <a:cubicBezTo>
                  <a:pt x="11548" y="10538"/>
                  <a:pt x="11556" y="10403"/>
                  <a:pt x="11582" y="10382"/>
                </a:cubicBezTo>
                <a:lnTo>
                  <a:pt x="11582" y="10382"/>
                </a:lnTo>
                <a:cubicBezTo>
                  <a:pt x="11421" y="10508"/>
                  <a:pt x="11295" y="10669"/>
                  <a:pt x="11198" y="10846"/>
                </a:cubicBezTo>
                <a:cubicBezTo>
                  <a:pt x="11210" y="10778"/>
                  <a:pt x="11219" y="10711"/>
                  <a:pt x="11223" y="10643"/>
                </a:cubicBezTo>
                <a:cubicBezTo>
                  <a:pt x="11240" y="10428"/>
                  <a:pt x="11257" y="10048"/>
                  <a:pt x="11172" y="9850"/>
                </a:cubicBezTo>
                <a:cubicBezTo>
                  <a:pt x="11092" y="10027"/>
                  <a:pt x="11029" y="10209"/>
                  <a:pt x="10974" y="10394"/>
                </a:cubicBezTo>
                <a:cubicBezTo>
                  <a:pt x="10965" y="10204"/>
                  <a:pt x="10923" y="10019"/>
                  <a:pt x="10839" y="9850"/>
                </a:cubicBezTo>
                <a:cubicBezTo>
                  <a:pt x="10797" y="10027"/>
                  <a:pt x="10767" y="10209"/>
                  <a:pt x="10754" y="10390"/>
                </a:cubicBezTo>
                <a:cubicBezTo>
                  <a:pt x="10754" y="10386"/>
                  <a:pt x="10754" y="10382"/>
                  <a:pt x="10750" y="10377"/>
                </a:cubicBezTo>
                <a:cubicBezTo>
                  <a:pt x="10700" y="10183"/>
                  <a:pt x="10632" y="10002"/>
                  <a:pt x="10505" y="9812"/>
                </a:cubicBezTo>
                <a:cubicBezTo>
                  <a:pt x="10488" y="9985"/>
                  <a:pt x="10480" y="10162"/>
                  <a:pt x="10480" y="10344"/>
                </a:cubicBezTo>
                <a:cubicBezTo>
                  <a:pt x="10421" y="10213"/>
                  <a:pt x="10332" y="10099"/>
                  <a:pt x="10214" y="10010"/>
                </a:cubicBezTo>
                <a:lnTo>
                  <a:pt x="10214" y="10010"/>
                </a:lnTo>
                <a:cubicBezTo>
                  <a:pt x="10206" y="10175"/>
                  <a:pt x="10227" y="10339"/>
                  <a:pt x="10282" y="10496"/>
                </a:cubicBezTo>
                <a:cubicBezTo>
                  <a:pt x="10104" y="10293"/>
                  <a:pt x="9876" y="10141"/>
                  <a:pt x="9611" y="10057"/>
                </a:cubicBezTo>
                <a:lnTo>
                  <a:pt x="9611" y="10057"/>
                </a:lnTo>
                <a:cubicBezTo>
                  <a:pt x="9703" y="10247"/>
                  <a:pt x="9809" y="10428"/>
                  <a:pt x="9919" y="10601"/>
                </a:cubicBezTo>
                <a:cubicBezTo>
                  <a:pt x="9872" y="10580"/>
                  <a:pt x="9830" y="10555"/>
                  <a:pt x="9779" y="10538"/>
                </a:cubicBezTo>
                <a:cubicBezTo>
                  <a:pt x="9658" y="10490"/>
                  <a:pt x="9530" y="10464"/>
                  <a:pt x="9401" y="10464"/>
                </a:cubicBezTo>
                <a:cubicBezTo>
                  <a:pt x="9382" y="10464"/>
                  <a:pt x="9363" y="10465"/>
                  <a:pt x="9345" y="10466"/>
                </a:cubicBezTo>
                <a:cubicBezTo>
                  <a:pt x="9269" y="10466"/>
                  <a:pt x="9197" y="10479"/>
                  <a:pt x="9125" y="10496"/>
                </a:cubicBezTo>
                <a:cubicBezTo>
                  <a:pt x="9087" y="10508"/>
                  <a:pt x="9049" y="10517"/>
                  <a:pt x="9015" y="10534"/>
                </a:cubicBezTo>
                <a:cubicBezTo>
                  <a:pt x="8999" y="10538"/>
                  <a:pt x="8942" y="10572"/>
                  <a:pt x="8925" y="10572"/>
                </a:cubicBezTo>
                <a:cubicBezTo>
                  <a:pt x="8924" y="10572"/>
                  <a:pt x="8923" y="10572"/>
                  <a:pt x="8923" y="10572"/>
                </a:cubicBezTo>
                <a:lnTo>
                  <a:pt x="8923" y="10572"/>
                </a:lnTo>
                <a:cubicBezTo>
                  <a:pt x="9138" y="10660"/>
                  <a:pt x="9357" y="10736"/>
                  <a:pt x="9568" y="10837"/>
                </a:cubicBezTo>
                <a:cubicBezTo>
                  <a:pt x="9674" y="10888"/>
                  <a:pt x="9775" y="10943"/>
                  <a:pt x="9872" y="11015"/>
                </a:cubicBezTo>
                <a:cubicBezTo>
                  <a:pt x="9826" y="10989"/>
                  <a:pt x="9775" y="10968"/>
                  <a:pt x="9720" y="10956"/>
                </a:cubicBezTo>
                <a:cubicBezTo>
                  <a:pt x="9656" y="10938"/>
                  <a:pt x="9591" y="10929"/>
                  <a:pt x="9527" y="10929"/>
                </a:cubicBezTo>
                <a:cubicBezTo>
                  <a:pt x="9352" y="10929"/>
                  <a:pt x="9184" y="10996"/>
                  <a:pt x="9058" y="11129"/>
                </a:cubicBezTo>
                <a:cubicBezTo>
                  <a:pt x="9353" y="11133"/>
                  <a:pt x="9665" y="11141"/>
                  <a:pt x="9914" y="11302"/>
                </a:cubicBezTo>
                <a:cubicBezTo>
                  <a:pt x="10007" y="11361"/>
                  <a:pt x="10083" y="11441"/>
                  <a:pt x="10159" y="11521"/>
                </a:cubicBezTo>
                <a:cubicBezTo>
                  <a:pt x="10159" y="11525"/>
                  <a:pt x="10159" y="11525"/>
                  <a:pt x="10159" y="11525"/>
                </a:cubicBezTo>
                <a:cubicBezTo>
                  <a:pt x="10164" y="11525"/>
                  <a:pt x="10164" y="11530"/>
                  <a:pt x="10168" y="11534"/>
                </a:cubicBezTo>
                <a:cubicBezTo>
                  <a:pt x="10037" y="11441"/>
                  <a:pt x="9889" y="11369"/>
                  <a:pt x="9737" y="11331"/>
                </a:cubicBezTo>
                <a:cubicBezTo>
                  <a:pt x="9645" y="11310"/>
                  <a:pt x="9552" y="11299"/>
                  <a:pt x="9460" y="11299"/>
                </a:cubicBezTo>
                <a:cubicBezTo>
                  <a:pt x="9190" y="11299"/>
                  <a:pt x="8924" y="11388"/>
                  <a:pt x="8707" y="11555"/>
                </a:cubicBezTo>
                <a:cubicBezTo>
                  <a:pt x="8775" y="11563"/>
                  <a:pt x="8842" y="11572"/>
                  <a:pt x="8914" y="11584"/>
                </a:cubicBezTo>
                <a:cubicBezTo>
                  <a:pt x="8737" y="11635"/>
                  <a:pt x="8572" y="11715"/>
                  <a:pt x="8454" y="11855"/>
                </a:cubicBezTo>
                <a:cubicBezTo>
                  <a:pt x="8611" y="11838"/>
                  <a:pt x="8768" y="11832"/>
                  <a:pt x="8925" y="11832"/>
                </a:cubicBezTo>
                <a:cubicBezTo>
                  <a:pt x="8971" y="11832"/>
                  <a:pt x="9016" y="11833"/>
                  <a:pt x="9062" y="11834"/>
                </a:cubicBezTo>
                <a:cubicBezTo>
                  <a:pt x="8906" y="11905"/>
                  <a:pt x="8779" y="12028"/>
                  <a:pt x="8699" y="12175"/>
                </a:cubicBezTo>
                <a:cubicBezTo>
                  <a:pt x="8968" y="12095"/>
                  <a:pt x="9243" y="12054"/>
                  <a:pt x="9518" y="12054"/>
                </a:cubicBezTo>
                <a:cubicBezTo>
                  <a:pt x="9775" y="12054"/>
                  <a:pt x="10031" y="12089"/>
                  <a:pt x="10282" y="12158"/>
                </a:cubicBezTo>
                <a:cubicBezTo>
                  <a:pt x="10408" y="12234"/>
                  <a:pt x="10526" y="12332"/>
                  <a:pt x="10628" y="12441"/>
                </a:cubicBezTo>
                <a:cubicBezTo>
                  <a:pt x="10628" y="12479"/>
                  <a:pt x="10628" y="12517"/>
                  <a:pt x="10628" y="12551"/>
                </a:cubicBezTo>
                <a:cubicBezTo>
                  <a:pt x="10636" y="12711"/>
                  <a:pt x="10670" y="12868"/>
                  <a:pt x="10687" y="13024"/>
                </a:cubicBezTo>
                <a:cubicBezTo>
                  <a:pt x="10708" y="13252"/>
                  <a:pt x="10704" y="13480"/>
                  <a:pt x="10687" y="13703"/>
                </a:cubicBezTo>
                <a:cubicBezTo>
                  <a:pt x="10598" y="13674"/>
                  <a:pt x="10535" y="13678"/>
                  <a:pt x="10413" y="13670"/>
                </a:cubicBezTo>
                <a:cubicBezTo>
                  <a:pt x="10109" y="13648"/>
                  <a:pt x="9872" y="13374"/>
                  <a:pt x="9564" y="13357"/>
                </a:cubicBezTo>
                <a:cubicBezTo>
                  <a:pt x="9554" y="13357"/>
                  <a:pt x="9544" y="13357"/>
                  <a:pt x="9533" y="13357"/>
                </a:cubicBezTo>
                <a:cubicBezTo>
                  <a:pt x="9393" y="13357"/>
                  <a:pt x="9194" y="13385"/>
                  <a:pt x="9014" y="13385"/>
                </a:cubicBezTo>
                <a:cubicBezTo>
                  <a:pt x="8878" y="13385"/>
                  <a:pt x="8752" y="13368"/>
                  <a:pt x="8674" y="13311"/>
                </a:cubicBezTo>
                <a:cubicBezTo>
                  <a:pt x="8589" y="13247"/>
                  <a:pt x="8555" y="13125"/>
                  <a:pt x="8479" y="13045"/>
                </a:cubicBezTo>
                <a:cubicBezTo>
                  <a:pt x="8408" y="12965"/>
                  <a:pt x="8336" y="12935"/>
                  <a:pt x="8252" y="12876"/>
                </a:cubicBezTo>
                <a:cubicBezTo>
                  <a:pt x="8129" y="12796"/>
                  <a:pt x="8015" y="12707"/>
                  <a:pt x="7880" y="12644"/>
                </a:cubicBezTo>
                <a:cubicBezTo>
                  <a:pt x="7821" y="12615"/>
                  <a:pt x="7767" y="12610"/>
                  <a:pt x="7712" y="12610"/>
                </a:cubicBezTo>
                <a:cubicBezTo>
                  <a:pt x="7680" y="12610"/>
                  <a:pt x="7647" y="12612"/>
                  <a:pt x="7615" y="12612"/>
                </a:cubicBezTo>
                <a:cubicBezTo>
                  <a:pt x="7570" y="12612"/>
                  <a:pt x="7524" y="12609"/>
                  <a:pt x="7475" y="12593"/>
                </a:cubicBezTo>
                <a:cubicBezTo>
                  <a:pt x="7403" y="12568"/>
                  <a:pt x="7306" y="12471"/>
                  <a:pt x="7247" y="12420"/>
                </a:cubicBezTo>
                <a:cubicBezTo>
                  <a:pt x="7230" y="12403"/>
                  <a:pt x="7217" y="12386"/>
                  <a:pt x="7201" y="12374"/>
                </a:cubicBezTo>
                <a:lnTo>
                  <a:pt x="7315" y="10306"/>
                </a:lnTo>
                <a:cubicBezTo>
                  <a:pt x="7323" y="10310"/>
                  <a:pt x="7336" y="10310"/>
                  <a:pt x="7348" y="10314"/>
                </a:cubicBezTo>
                <a:cubicBezTo>
                  <a:pt x="7391" y="10318"/>
                  <a:pt x="7428" y="10314"/>
                  <a:pt x="7471" y="10327"/>
                </a:cubicBezTo>
                <a:cubicBezTo>
                  <a:pt x="7490" y="10330"/>
                  <a:pt x="7525" y="10338"/>
                  <a:pt x="7559" y="10338"/>
                </a:cubicBezTo>
                <a:cubicBezTo>
                  <a:pt x="7601" y="10338"/>
                  <a:pt x="7640" y="10327"/>
                  <a:pt x="7640" y="10285"/>
                </a:cubicBezTo>
                <a:cubicBezTo>
                  <a:pt x="7640" y="10276"/>
                  <a:pt x="7631" y="10238"/>
                  <a:pt x="7627" y="10230"/>
                </a:cubicBezTo>
                <a:cubicBezTo>
                  <a:pt x="7620" y="10218"/>
                  <a:pt x="7613" y="10215"/>
                  <a:pt x="7604" y="10215"/>
                </a:cubicBezTo>
                <a:cubicBezTo>
                  <a:pt x="7598" y="10215"/>
                  <a:pt x="7590" y="10217"/>
                  <a:pt x="7580" y="10217"/>
                </a:cubicBezTo>
                <a:cubicBezTo>
                  <a:pt x="7547" y="10217"/>
                  <a:pt x="7538" y="10209"/>
                  <a:pt x="7513" y="10192"/>
                </a:cubicBezTo>
                <a:cubicBezTo>
                  <a:pt x="7500" y="10184"/>
                  <a:pt x="7489" y="10183"/>
                  <a:pt x="7478" y="10183"/>
                </a:cubicBezTo>
                <a:cubicBezTo>
                  <a:pt x="7470" y="10183"/>
                  <a:pt x="7462" y="10183"/>
                  <a:pt x="7454" y="10183"/>
                </a:cubicBezTo>
                <a:cubicBezTo>
                  <a:pt x="7420" y="10179"/>
                  <a:pt x="7416" y="10162"/>
                  <a:pt x="7395" y="10141"/>
                </a:cubicBezTo>
                <a:cubicBezTo>
                  <a:pt x="7374" y="10116"/>
                  <a:pt x="7353" y="10111"/>
                  <a:pt x="7323" y="10107"/>
                </a:cubicBezTo>
                <a:lnTo>
                  <a:pt x="7336" y="9938"/>
                </a:lnTo>
                <a:cubicBezTo>
                  <a:pt x="7351" y="9935"/>
                  <a:pt x="7369" y="9921"/>
                  <a:pt x="7385" y="9921"/>
                </a:cubicBezTo>
                <a:cubicBezTo>
                  <a:pt x="7387" y="9921"/>
                  <a:pt x="7389" y="9921"/>
                  <a:pt x="7391" y="9922"/>
                </a:cubicBezTo>
                <a:cubicBezTo>
                  <a:pt x="7424" y="9926"/>
                  <a:pt x="7412" y="9998"/>
                  <a:pt x="7412" y="10023"/>
                </a:cubicBezTo>
                <a:cubicBezTo>
                  <a:pt x="7445" y="10010"/>
                  <a:pt x="7471" y="9960"/>
                  <a:pt x="7496" y="9934"/>
                </a:cubicBezTo>
                <a:cubicBezTo>
                  <a:pt x="7517" y="9951"/>
                  <a:pt x="7504" y="9976"/>
                  <a:pt x="7513" y="10002"/>
                </a:cubicBezTo>
                <a:cubicBezTo>
                  <a:pt x="7530" y="9998"/>
                  <a:pt x="7547" y="9998"/>
                  <a:pt x="7564" y="9993"/>
                </a:cubicBezTo>
                <a:cubicBezTo>
                  <a:pt x="7580" y="9998"/>
                  <a:pt x="7593" y="10006"/>
                  <a:pt x="7602" y="10023"/>
                </a:cubicBezTo>
                <a:cubicBezTo>
                  <a:pt x="7627" y="10044"/>
                  <a:pt x="7640" y="10031"/>
                  <a:pt x="7665" y="10040"/>
                </a:cubicBezTo>
                <a:cubicBezTo>
                  <a:pt x="7682" y="10044"/>
                  <a:pt x="7699" y="10065"/>
                  <a:pt x="7711" y="10073"/>
                </a:cubicBezTo>
                <a:cubicBezTo>
                  <a:pt x="7723" y="10079"/>
                  <a:pt x="7732" y="10082"/>
                  <a:pt x="7739" y="10082"/>
                </a:cubicBezTo>
                <a:cubicBezTo>
                  <a:pt x="7754" y="10082"/>
                  <a:pt x="7765" y="10073"/>
                  <a:pt x="7787" y="10065"/>
                </a:cubicBezTo>
                <a:cubicBezTo>
                  <a:pt x="7796" y="10099"/>
                  <a:pt x="7796" y="10133"/>
                  <a:pt x="7821" y="10162"/>
                </a:cubicBezTo>
                <a:cubicBezTo>
                  <a:pt x="7838" y="10141"/>
                  <a:pt x="7855" y="10124"/>
                  <a:pt x="7872" y="10103"/>
                </a:cubicBezTo>
                <a:cubicBezTo>
                  <a:pt x="7901" y="10120"/>
                  <a:pt x="7910" y="10145"/>
                  <a:pt x="7943" y="10162"/>
                </a:cubicBezTo>
                <a:cubicBezTo>
                  <a:pt x="7956" y="10145"/>
                  <a:pt x="7973" y="10128"/>
                  <a:pt x="7986" y="10116"/>
                </a:cubicBezTo>
                <a:cubicBezTo>
                  <a:pt x="7998" y="10137"/>
                  <a:pt x="8003" y="10166"/>
                  <a:pt x="8015" y="10183"/>
                </a:cubicBezTo>
                <a:cubicBezTo>
                  <a:pt x="8024" y="10196"/>
                  <a:pt x="8030" y="10199"/>
                  <a:pt x="8037" y="10199"/>
                </a:cubicBezTo>
                <a:cubicBezTo>
                  <a:pt x="8044" y="10199"/>
                  <a:pt x="8051" y="10196"/>
                  <a:pt x="8062" y="10196"/>
                </a:cubicBezTo>
                <a:cubicBezTo>
                  <a:pt x="8063" y="10196"/>
                  <a:pt x="8064" y="10196"/>
                  <a:pt x="8066" y="10196"/>
                </a:cubicBezTo>
                <a:cubicBezTo>
                  <a:pt x="8108" y="10196"/>
                  <a:pt x="8101" y="10259"/>
                  <a:pt x="8138" y="10263"/>
                </a:cubicBezTo>
                <a:cubicBezTo>
                  <a:pt x="8146" y="10263"/>
                  <a:pt x="8159" y="10251"/>
                  <a:pt x="8176" y="10251"/>
                </a:cubicBezTo>
                <a:cubicBezTo>
                  <a:pt x="8197" y="10255"/>
                  <a:pt x="8214" y="10285"/>
                  <a:pt x="8230" y="10293"/>
                </a:cubicBezTo>
                <a:cubicBezTo>
                  <a:pt x="8256" y="10306"/>
                  <a:pt x="8281" y="10306"/>
                  <a:pt x="8302" y="10314"/>
                </a:cubicBezTo>
                <a:cubicBezTo>
                  <a:pt x="8321" y="10318"/>
                  <a:pt x="8344" y="10336"/>
                  <a:pt x="8364" y="10336"/>
                </a:cubicBezTo>
                <a:cubicBezTo>
                  <a:pt x="8366" y="10336"/>
                  <a:pt x="8368" y="10336"/>
                  <a:pt x="8370" y="10335"/>
                </a:cubicBezTo>
                <a:cubicBezTo>
                  <a:pt x="8403" y="10327"/>
                  <a:pt x="8492" y="10238"/>
                  <a:pt x="8454" y="10196"/>
                </a:cubicBezTo>
                <a:cubicBezTo>
                  <a:pt x="8446" y="10192"/>
                  <a:pt x="8429" y="10187"/>
                  <a:pt x="8425" y="10187"/>
                </a:cubicBezTo>
                <a:cubicBezTo>
                  <a:pt x="8408" y="10179"/>
                  <a:pt x="8391" y="10171"/>
                  <a:pt x="8374" y="10162"/>
                </a:cubicBezTo>
                <a:cubicBezTo>
                  <a:pt x="8362" y="10159"/>
                  <a:pt x="8352" y="10157"/>
                  <a:pt x="8343" y="10157"/>
                </a:cubicBezTo>
                <a:cubicBezTo>
                  <a:pt x="8317" y="10157"/>
                  <a:pt x="8296" y="10166"/>
                  <a:pt x="8268" y="10166"/>
                </a:cubicBezTo>
                <a:cubicBezTo>
                  <a:pt x="8252" y="10116"/>
                  <a:pt x="8306" y="10065"/>
                  <a:pt x="8290" y="10014"/>
                </a:cubicBezTo>
                <a:cubicBezTo>
                  <a:pt x="8281" y="9985"/>
                  <a:pt x="8260" y="10002"/>
                  <a:pt x="8239" y="9985"/>
                </a:cubicBezTo>
                <a:cubicBezTo>
                  <a:pt x="8226" y="9968"/>
                  <a:pt x="8230" y="9943"/>
                  <a:pt x="8230" y="9922"/>
                </a:cubicBezTo>
                <a:cubicBezTo>
                  <a:pt x="8230" y="9905"/>
                  <a:pt x="8222" y="9862"/>
                  <a:pt x="8243" y="9846"/>
                </a:cubicBezTo>
                <a:cubicBezTo>
                  <a:pt x="8245" y="9843"/>
                  <a:pt x="8248" y="9842"/>
                  <a:pt x="8252" y="9842"/>
                </a:cubicBezTo>
                <a:cubicBezTo>
                  <a:pt x="8256" y="9842"/>
                  <a:pt x="8260" y="9843"/>
                  <a:pt x="8264" y="9846"/>
                </a:cubicBezTo>
                <a:cubicBezTo>
                  <a:pt x="8277" y="9846"/>
                  <a:pt x="8290" y="9841"/>
                  <a:pt x="8298" y="9833"/>
                </a:cubicBezTo>
                <a:cubicBezTo>
                  <a:pt x="8311" y="9829"/>
                  <a:pt x="8315" y="9824"/>
                  <a:pt x="8332" y="9820"/>
                </a:cubicBezTo>
                <a:cubicBezTo>
                  <a:pt x="8361" y="9808"/>
                  <a:pt x="8382" y="9782"/>
                  <a:pt x="8403" y="9761"/>
                </a:cubicBezTo>
                <a:cubicBezTo>
                  <a:pt x="8420" y="9744"/>
                  <a:pt x="8437" y="9732"/>
                  <a:pt x="8454" y="9719"/>
                </a:cubicBezTo>
                <a:cubicBezTo>
                  <a:pt x="8484" y="9694"/>
                  <a:pt x="8492" y="9673"/>
                  <a:pt x="8517" y="9643"/>
                </a:cubicBezTo>
                <a:cubicBezTo>
                  <a:pt x="8537" y="9620"/>
                  <a:pt x="8542" y="9617"/>
                  <a:pt x="8556" y="9617"/>
                </a:cubicBezTo>
                <a:cubicBezTo>
                  <a:pt x="8561" y="9617"/>
                  <a:pt x="8566" y="9618"/>
                  <a:pt x="8572" y="9618"/>
                </a:cubicBezTo>
                <a:cubicBezTo>
                  <a:pt x="8606" y="9613"/>
                  <a:pt x="8640" y="9605"/>
                  <a:pt x="8678" y="9605"/>
                </a:cubicBezTo>
                <a:cubicBezTo>
                  <a:pt x="8716" y="9605"/>
                  <a:pt x="8728" y="9584"/>
                  <a:pt x="8758" y="9571"/>
                </a:cubicBezTo>
                <a:cubicBezTo>
                  <a:pt x="8764" y="9570"/>
                  <a:pt x="8770" y="9569"/>
                  <a:pt x="8776" y="9569"/>
                </a:cubicBezTo>
                <a:cubicBezTo>
                  <a:pt x="8787" y="9569"/>
                  <a:pt x="8796" y="9572"/>
                  <a:pt x="8804" y="9580"/>
                </a:cubicBezTo>
                <a:cubicBezTo>
                  <a:pt x="8810" y="9581"/>
                  <a:pt x="8815" y="9581"/>
                  <a:pt x="8820" y="9581"/>
                </a:cubicBezTo>
                <a:cubicBezTo>
                  <a:pt x="8836" y="9581"/>
                  <a:pt x="8851" y="9576"/>
                  <a:pt x="8864" y="9567"/>
                </a:cubicBezTo>
                <a:cubicBezTo>
                  <a:pt x="8910" y="9542"/>
                  <a:pt x="8956" y="9533"/>
                  <a:pt x="9011" y="9533"/>
                </a:cubicBezTo>
                <a:cubicBezTo>
                  <a:pt x="9049" y="9533"/>
                  <a:pt x="9075" y="9504"/>
                  <a:pt x="9113" y="9491"/>
                </a:cubicBezTo>
                <a:cubicBezTo>
                  <a:pt x="9146" y="9483"/>
                  <a:pt x="9176" y="9487"/>
                  <a:pt x="9205" y="9470"/>
                </a:cubicBezTo>
                <a:cubicBezTo>
                  <a:pt x="9260" y="9440"/>
                  <a:pt x="9311" y="9381"/>
                  <a:pt x="9298" y="9314"/>
                </a:cubicBezTo>
                <a:cubicBezTo>
                  <a:pt x="9290" y="9272"/>
                  <a:pt x="9252" y="9187"/>
                  <a:pt x="9210" y="9170"/>
                </a:cubicBezTo>
                <a:cubicBezTo>
                  <a:pt x="9205" y="9169"/>
                  <a:pt x="9200" y="9168"/>
                  <a:pt x="9194" y="9168"/>
                </a:cubicBezTo>
                <a:cubicBezTo>
                  <a:pt x="9181" y="9168"/>
                  <a:pt x="9167" y="9170"/>
                  <a:pt x="9159" y="9170"/>
                </a:cubicBezTo>
                <a:cubicBezTo>
                  <a:pt x="9151" y="9170"/>
                  <a:pt x="9145" y="9170"/>
                  <a:pt x="9141" y="9170"/>
                </a:cubicBezTo>
                <a:cubicBezTo>
                  <a:pt x="9123" y="9170"/>
                  <a:pt x="9120" y="9168"/>
                  <a:pt x="9117" y="9145"/>
                </a:cubicBezTo>
                <a:cubicBezTo>
                  <a:pt x="9117" y="9132"/>
                  <a:pt x="9121" y="9115"/>
                  <a:pt x="9121" y="9098"/>
                </a:cubicBezTo>
                <a:cubicBezTo>
                  <a:pt x="9117" y="9052"/>
                  <a:pt x="9113" y="8997"/>
                  <a:pt x="9129" y="8951"/>
                </a:cubicBezTo>
                <a:cubicBezTo>
                  <a:pt x="9134" y="8934"/>
                  <a:pt x="9142" y="8921"/>
                  <a:pt x="9142" y="8904"/>
                </a:cubicBezTo>
                <a:cubicBezTo>
                  <a:pt x="9159" y="8828"/>
                  <a:pt x="9075" y="8799"/>
                  <a:pt x="9015" y="8774"/>
                </a:cubicBezTo>
                <a:cubicBezTo>
                  <a:pt x="8969" y="8757"/>
                  <a:pt x="8923" y="8740"/>
                  <a:pt x="8876" y="8740"/>
                </a:cubicBezTo>
                <a:cubicBezTo>
                  <a:pt x="8855" y="8740"/>
                  <a:pt x="8830" y="8731"/>
                  <a:pt x="8809" y="8727"/>
                </a:cubicBezTo>
                <a:cubicBezTo>
                  <a:pt x="8788" y="8727"/>
                  <a:pt x="8758" y="8736"/>
                  <a:pt x="8737" y="8740"/>
                </a:cubicBezTo>
                <a:cubicBezTo>
                  <a:pt x="8712" y="8744"/>
                  <a:pt x="8699" y="8774"/>
                  <a:pt x="8674" y="8774"/>
                </a:cubicBezTo>
                <a:cubicBezTo>
                  <a:pt x="8665" y="8765"/>
                  <a:pt x="8652" y="8740"/>
                  <a:pt x="8640" y="8736"/>
                </a:cubicBezTo>
                <a:cubicBezTo>
                  <a:pt x="8627" y="8736"/>
                  <a:pt x="8619" y="8748"/>
                  <a:pt x="8610" y="8748"/>
                </a:cubicBezTo>
                <a:cubicBezTo>
                  <a:pt x="8607" y="8749"/>
                  <a:pt x="8604" y="8749"/>
                  <a:pt x="8601" y="8749"/>
                </a:cubicBezTo>
                <a:cubicBezTo>
                  <a:pt x="8583" y="8749"/>
                  <a:pt x="8565" y="8740"/>
                  <a:pt x="8547" y="8740"/>
                </a:cubicBezTo>
                <a:cubicBezTo>
                  <a:pt x="8542" y="8739"/>
                  <a:pt x="8537" y="8739"/>
                  <a:pt x="8532" y="8739"/>
                </a:cubicBezTo>
                <a:cubicBezTo>
                  <a:pt x="8491" y="8739"/>
                  <a:pt x="8453" y="8752"/>
                  <a:pt x="8412" y="8752"/>
                </a:cubicBezTo>
                <a:cubicBezTo>
                  <a:pt x="8384" y="8752"/>
                  <a:pt x="8358" y="8754"/>
                  <a:pt x="8331" y="8754"/>
                </a:cubicBezTo>
                <a:cubicBezTo>
                  <a:pt x="8317" y="8754"/>
                  <a:pt x="8304" y="8754"/>
                  <a:pt x="8290" y="8752"/>
                </a:cubicBezTo>
                <a:cubicBezTo>
                  <a:pt x="8264" y="8748"/>
                  <a:pt x="8256" y="8752"/>
                  <a:pt x="8243" y="8731"/>
                </a:cubicBezTo>
                <a:cubicBezTo>
                  <a:pt x="8239" y="8719"/>
                  <a:pt x="8230" y="8693"/>
                  <a:pt x="8226" y="8681"/>
                </a:cubicBezTo>
                <a:cubicBezTo>
                  <a:pt x="8222" y="8660"/>
                  <a:pt x="8230" y="8626"/>
                  <a:pt x="8209" y="8613"/>
                </a:cubicBezTo>
                <a:cubicBezTo>
                  <a:pt x="8192" y="8622"/>
                  <a:pt x="8176" y="8634"/>
                  <a:pt x="8159" y="8643"/>
                </a:cubicBezTo>
                <a:cubicBezTo>
                  <a:pt x="8142" y="8643"/>
                  <a:pt x="8129" y="8634"/>
                  <a:pt x="8116" y="8626"/>
                </a:cubicBezTo>
                <a:cubicBezTo>
                  <a:pt x="8105" y="8615"/>
                  <a:pt x="8094" y="8609"/>
                  <a:pt x="8081" y="8609"/>
                </a:cubicBezTo>
                <a:cubicBezTo>
                  <a:pt x="8075" y="8609"/>
                  <a:pt x="8069" y="8610"/>
                  <a:pt x="8062" y="8613"/>
                </a:cubicBezTo>
                <a:cubicBezTo>
                  <a:pt x="8036" y="8626"/>
                  <a:pt x="8015" y="8638"/>
                  <a:pt x="7990" y="8647"/>
                </a:cubicBezTo>
                <a:cubicBezTo>
                  <a:pt x="7983" y="8654"/>
                  <a:pt x="7975" y="8657"/>
                  <a:pt x="7965" y="8657"/>
                </a:cubicBezTo>
                <a:cubicBezTo>
                  <a:pt x="7957" y="8657"/>
                  <a:pt x="7949" y="8655"/>
                  <a:pt x="7939" y="8651"/>
                </a:cubicBezTo>
                <a:cubicBezTo>
                  <a:pt x="7927" y="8638"/>
                  <a:pt x="7905" y="8630"/>
                  <a:pt x="7884" y="8630"/>
                </a:cubicBezTo>
                <a:cubicBezTo>
                  <a:pt x="7842" y="8634"/>
                  <a:pt x="7813" y="8676"/>
                  <a:pt x="7766" y="8676"/>
                </a:cubicBezTo>
                <a:cubicBezTo>
                  <a:pt x="7741" y="8676"/>
                  <a:pt x="7724" y="8668"/>
                  <a:pt x="7707" y="8668"/>
                </a:cubicBezTo>
                <a:cubicBezTo>
                  <a:pt x="7720" y="8584"/>
                  <a:pt x="7728" y="8495"/>
                  <a:pt x="7737" y="8415"/>
                </a:cubicBezTo>
                <a:cubicBezTo>
                  <a:pt x="7741" y="8381"/>
                  <a:pt x="7745" y="8351"/>
                  <a:pt x="7749" y="8322"/>
                </a:cubicBezTo>
                <a:cubicBezTo>
                  <a:pt x="7758" y="8335"/>
                  <a:pt x="7762" y="8351"/>
                  <a:pt x="7770" y="8364"/>
                </a:cubicBezTo>
                <a:cubicBezTo>
                  <a:pt x="7796" y="8398"/>
                  <a:pt x="7834" y="8419"/>
                  <a:pt x="7872" y="8432"/>
                </a:cubicBezTo>
                <a:cubicBezTo>
                  <a:pt x="7887" y="8436"/>
                  <a:pt x="7901" y="8438"/>
                  <a:pt x="7914" y="8438"/>
                </a:cubicBezTo>
                <a:cubicBezTo>
                  <a:pt x="7937" y="8438"/>
                  <a:pt x="7957" y="8433"/>
                  <a:pt x="7981" y="8427"/>
                </a:cubicBezTo>
                <a:cubicBezTo>
                  <a:pt x="7998" y="8426"/>
                  <a:pt x="8015" y="8425"/>
                  <a:pt x="8031" y="8425"/>
                </a:cubicBezTo>
                <a:cubicBezTo>
                  <a:pt x="8059" y="8425"/>
                  <a:pt x="8087" y="8428"/>
                  <a:pt x="8116" y="8436"/>
                </a:cubicBezTo>
                <a:cubicBezTo>
                  <a:pt x="8188" y="8453"/>
                  <a:pt x="8243" y="8516"/>
                  <a:pt x="8315" y="8524"/>
                </a:cubicBezTo>
                <a:cubicBezTo>
                  <a:pt x="8318" y="8525"/>
                  <a:pt x="8320" y="8525"/>
                  <a:pt x="8323" y="8525"/>
                </a:cubicBezTo>
                <a:cubicBezTo>
                  <a:pt x="8395" y="8525"/>
                  <a:pt x="8396" y="8467"/>
                  <a:pt x="8420" y="8406"/>
                </a:cubicBezTo>
                <a:cubicBezTo>
                  <a:pt x="8433" y="8373"/>
                  <a:pt x="8437" y="8322"/>
                  <a:pt x="8471" y="8301"/>
                </a:cubicBezTo>
                <a:cubicBezTo>
                  <a:pt x="8492" y="8285"/>
                  <a:pt x="8515" y="8281"/>
                  <a:pt x="8538" y="8281"/>
                </a:cubicBezTo>
                <a:cubicBezTo>
                  <a:pt x="8552" y="8281"/>
                  <a:pt x="8566" y="8282"/>
                  <a:pt x="8581" y="8284"/>
                </a:cubicBezTo>
                <a:cubicBezTo>
                  <a:pt x="8596" y="8284"/>
                  <a:pt x="8612" y="8286"/>
                  <a:pt x="8629" y="8286"/>
                </a:cubicBezTo>
                <a:cubicBezTo>
                  <a:pt x="8649" y="8286"/>
                  <a:pt x="8668" y="8283"/>
                  <a:pt x="8682" y="8271"/>
                </a:cubicBezTo>
                <a:cubicBezTo>
                  <a:pt x="8695" y="8254"/>
                  <a:pt x="8707" y="8237"/>
                  <a:pt x="8712" y="8221"/>
                </a:cubicBezTo>
                <a:cubicBezTo>
                  <a:pt x="8724" y="8204"/>
                  <a:pt x="8737" y="8187"/>
                  <a:pt x="8750" y="8170"/>
                </a:cubicBezTo>
                <a:cubicBezTo>
                  <a:pt x="8758" y="8153"/>
                  <a:pt x="8771" y="8124"/>
                  <a:pt x="8771" y="8102"/>
                </a:cubicBezTo>
                <a:cubicBezTo>
                  <a:pt x="8648" y="8073"/>
                  <a:pt x="8509" y="8115"/>
                  <a:pt x="8399" y="8035"/>
                </a:cubicBezTo>
                <a:cubicBezTo>
                  <a:pt x="8370" y="8018"/>
                  <a:pt x="8370" y="7988"/>
                  <a:pt x="8344" y="7972"/>
                </a:cubicBezTo>
                <a:cubicBezTo>
                  <a:pt x="8330" y="7961"/>
                  <a:pt x="8315" y="7960"/>
                  <a:pt x="8300" y="7960"/>
                </a:cubicBezTo>
                <a:cubicBezTo>
                  <a:pt x="8296" y="7960"/>
                  <a:pt x="8293" y="7960"/>
                  <a:pt x="8289" y="7960"/>
                </a:cubicBezTo>
                <a:cubicBezTo>
                  <a:pt x="8278" y="7960"/>
                  <a:pt x="8267" y="7959"/>
                  <a:pt x="8256" y="7955"/>
                </a:cubicBezTo>
                <a:cubicBezTo>
                  <a:pt x="8239" y="7891"/>
                  <a:pt x="8290" y="7849"/>
                  <a:pt x="8302" y="7790"/>
                </a:cubicBezTo>
                <a:cubicBezTo>
                  <a:pt x="8302" y="7769"/>
                  <a:pt x="8311" y="7727"/>
                  <a:pt x="8302" y="7710"/>
                </a:cubicBezTo>
                <a:cubicBezTo>
                  <a:pt x="8285" y="7676"/>
                  <a:pt x="8239" y="7685"/>
                  <a:pt x="8209" y="7680"/>
                </a:cubicBezTo>
                <a:lnTo>
                  <a:pt x="8205" y="7680"/>
                </a:lnTo>
                <a:cubicBezTo>
                  <a:pt x="8218" y="7659"/>
                  <a:pt x="8230" y="7642"/>
                  <a:pt x="8243" y="7621"/>
                </a:cubicBezTo>
                <a:cubicBezTo>
                  <a:pt x="8252" y="7596"/>
                  <a:pt x="8256" y="7587"/>
                  <a:pt x="8285" y="7583"/>
                </a:cubicBezTo>
                <a:cubicBezTo>
                  <a:pt x="8290" y="7582"/>
                  <a:pt x="8296" y="7582"/>
                  <a:pt x="8301" y="7582"/>
                </a:cubicBezTo>
                <a:cubicBezTo>
                  <a:pt x="8324" y="7582"/>
                  <a:pt x="8350" y="7587"/>
                  <a:pt x="8374" y="7587"/>
                </a:cubicBezTo>
                <a:cubicBezTo>
                  <a:pt x="8385" y="7587"/>
                  <a:pt x="8404" y="7589"/>
                  <a:pt x="8419" y="7589"/>
                </a:cubicBezTo>
                <a:cubicBezTo>
                  <a:pt x="8426" y="7589"/>
                  <a:pt x="8433" y="7589"/>
                  <a:pt x="8437" y="7587"/>
                </a:cubicBezTo>
                <a:cubicBezTo>
                  <a:pt x="8450" y="7579"/>
                  <a:pt x="8458" y="7554"/>
                  <a:pt x="8463" y="7537"/>
                </a:cubicBezTo>
                <a:cubicBezTo>
                  <a:pt x="8490" y="7473"/>
                  <a:pt x="8400" y="7455"/>
                  <a:pt x="8329" y="7455"/>
                </a:cubicBezTo>
                <a:cubicBezTo>
                  <a:pt x="8302" y="7455"/>
                  <a:pt x="8278" y="7457"/>
                  <a:pt x="8264" y="7461"/>
                </a:cubicBezTo>
                <a:cubicBezTo>
                  <a:pt x="8257" y="7463"/>
                  <a:pt x="8251" y="7464"/>
                  <a:pt x="8247" y="7464"/>
                </a:cubicBezTo>
                <a:cubicBezTo>
                  <a:pt x="8230" y="7464"/>
                  <a:pt x="8224" y="7452"/>
                  <a:pt x="8230" y="7423"/>
                </a:cubicBezTo>
                <a:cubicBezTo>
                  <a:pt x="8243" y="7376"/>
                  <a:pt x="8281" y="7372"/>
                  <a:pt x="8298" y="7338"/>
                </a:cubicBezTo>
                <a:cubicBezTo>
                  <a:pt x="8319" y="7296"/>
                  <a:pt x="8290" y="7284"/>
                  <a:pt x="8252" y="7275"/>
                </a:cubicBezTo>
                <a:cubicBezTo>
                  <a:pt x="8216" y="7270"/>
                  <a:pt x="8169" y="7259"/>
                  <a:pt x="8126" y="7259"/>
                </a:cubicBezTo>
                <a:cubicBezTo>
                  <a:pt x="8097" y="7259"/>
                  <a:pt x="8069" y="7264"/>
                  <a:pt x="8049" y="7279"/>
                </a:cubicBezTo>
                <a:cubicBezTo>
                  <a:pt x="8018" y="7299"/>
                  <a:pt x="7987" y="7344"/>
                  <a:pt x="7949" y="7344"/>
                </a:cubicBezTo>
                <a:cubicBezTo>
                  <a:pt x="7946" y="7344"/>
                  <a:pt x="7942" y="7343"/>
                  <a:pt x="7939" y="7343"/>
                </a:cubicBezTo>
                <a:cubicBezTo>
                  <a:pt x="7973" y="7334"/>
                  <a:pt x="7977" y="7305"/>
                  <a:pt x="7986" y="7262"/>
                </a:cubicBezTo>
                <a:cubicBezTo>
                  <a:pt x="7990" y="7237"/>
                  <a:pt x="7994" y="7225"/>
                  <a:pt x="7977" y="7203"/>
                </a:cubicBezTo>
                <a:cubicBezTo>
                  <a:pt x="7969" y="7195"/>
                  <a:pt x="7948" y="7178"/>
                  <a:pt x="7935" y="7174"/>
                </a:cubicBezTo>
                <a:cubicBezTo>
                  <a:pt x="7901" y="7153"/>
                  <a:pt x="7855" y="7157"/>
                  <a:pt x="7838" y="7119"/>
                </a:cubicBezTo>
                <a:cubicBezTo>
                  <a:pt x="7817" y="7056"/>
                  <a:pt x="7859" y="7026"/>
                  <a:pt x="7893" y="6988"/>
                </a:cubicBezTo>
                <a:cubicBezTo>
                  <a:pt x="7927" y="6950"/>
                  <a:pt x="7893" y="6916"/>
                  <a:pt x="7855" y="6900"/>
                </a:cubicBezTo>
                <a:cubicBezTo>
                  <a:pt x="7817" y="6887"/>
                  <a:pt x="7775" y="6883"/>
                  <a:pt x="7737" y="6874"/>
                </a:cubicBezTo>
                <a:cubicBezTo>
                  <a:pt x="7701" y="6866"/>
                  <a:pt x="7662" y="6840"/>
                  <a:pt x="7623" y="6840"/>
                </a:cubicBezTo>
                <a:cubicBezTo>
                  <a:pt x="7620" y="6840"/>
                  <a:pt x="7617" y="6840"/>
                  <a:pt x="7614" y="6840"/>
                </a:cubicBezTo>
                <a:cubicBezTo>
                  <a:pt x="7585" y="6845"/>
                  <a:pt x="7564" y="6874"/>
                  <a:pt x="7534" y="6874"/>
                </a:cubicBezTo>
                <a:cubicBezTo>
                  <a:pt x="7530" y="6875"/>
                  <a:pt x="7527" y="6875"/>
                  <a:pt x="7524" y="6875"/>
                </a:cubicBezTo>
                <a:cubicBezTo>
                  <a:pt x="7505" y="6875"/>
                  <a:pt x="7507" y="6865"/>
                  <a:pt x="7496" y="6857"/>
                </a:cubicBezTo>
                <a:cubicBezTo>
                  <a:pt x="7462" y="6836"/>
                  <a:pt x="7407" y="6840"/>
                  <a:pt x="7374" y="6832"/>
                </a:cubicBezTo>
                <a:cubicBezTo>
                  <a:pt x="7331" y="6824"/>
                  <a:pt x="7289" y="6811"/>
                  <a:pt x="7247" y="6807"/>
                </a:cubicBezTo>
                <a:cubicBezTo>
                  <a:pt x="7242" y="6806"/>
                  <a:pt x="7237" y="6806"/>
                  <a:pt x="7232" y="6806"/>
                </a:cubicBezTo>
                <a:cubicBezTo>
                  <a:pt x="7197" y="6806"/>
                  <a:pt x="7171" y="6819"/>
                  <a:pt x="7141" y="6845"/>
                </a:cubicBezTo>
                <a:cubicBezTo>
                  <a:pt x="7108" y="6870"/>
                  <a:pt x="7070" y="6900"/>
                  <a:pt x="7028" y="6912"/>
                </a:cubicBezTo>
                <a:cubicBezTo>
                  <a:pt x="6998" y="6916"/>
                  <a:pt x="6973" y="6912"/>
                  <a:pt x="6943" y="6921"/>
                </a:cubicBezTo>
                <a:cubicBezTo>
                  <a:pt x="6917" y="6926"/>
                  <a:pt x="6893" y="6936"/>
                  <a:pt x="6869" y="6936"/>
                </a:cubicBezTo>
                <a:cubicBezTo>
                  <a:pt x="6854" y="6936"/>
                  <a:pt x="6840" y="6932"/>
                  <a:pt x="6825" y="6921"/>
                </a:cubicBezTo>
                <a:cubicBezTo>
                  <a:pt x="6787" y="6891"/>
                  <a:pt x="6770" y="6840"/>
                  <a:pt x="6724" y="6819"/>
                </a:cubicBezTo>
                <a:cubicBezTo>
                  <a:pt x="6713" y="6815"/>
                  <a:pt x="6699" y="6814"/>
                  <a:pt x="6685" y="6814"/>
                </a:cubicBezTo>
                <a:cubicBezTo>
                  <a:pt x="6671" y="6814"/>
                  <a:pt x="6656" y="6815"/>
                  <a:pt x="6643" y="6815"/>
                </a:cubicBezTo>
                <a:cubicBezTo>
                  <a:pt x="6635" y="6815"/>
                  <a:pt x="6617" y="6819"/>
                  <a:pt x="6602" y="6819"/>
                </a:cubicBezTo>
                <a:cubicBezTo>
                  <a:pt x="6595" y="6819"/>
                  <a:pt x="6589" y="6818"/>
                  <a:pt x="6584" y="6815"/>
                </a:cubicBezTo>
                <a:cubicBezTo>
                  <a:pt x="6559" y="6802"/>
                  <a:pt x="6567" y="6743"/>
                  <a:pt x="6572" y="6722"/>
                </a:cubicBezTo>
                <a:cubicBezTo>
                  <a:pt x="6576" y="6684"/>
                  <a:pt x="6597" y="6676"/>
                  <a:pt x="6631" y="6667"/>
                </a:cubicBezTo>
                <a:cubicBezTo>
                  <a:pt x="6665" y="6659"/>
                  <a:pt x="6703" y="6663"/>
                  <a:pt x="6728" y="6642"/>
                </a:cubicBezTo>
                <a:cubicBezTo>
                  <a:pt x="6736" y="6638"/>
                  <a:pt x="6741" y="6625"/>
                  <a:pt x="6749" y="6621"/>
                </a:cubicBezTo>
                <a:cubicBezTo>
                  <a:pt x="6766" y="6604"/>
                  <a:pt x="6783" y="6608"/>
                  <a:pt x="6804" y="6600"/>
                </a:cubicBezTo>
                <a:cubicBezTo>
                  <a:pt x="6833" y="6587"/>
                  <a:pt x="6842" y="6558"/>
                  <a:pt x="6867" y="6541"/>
                </a:cubicBezTo>
                <a:cubicBezTo>
                  <a:pt x="6880" y="6528"/>
                  <a:pt x="6897" y="6528"/>
                  <a:pt x="6909" y="6515"/>
                </a:cubicBezTo>
                <a:cubicBezTo>
                  <a:pt x="6918" y="6507"/>
                  <a:pt x="6918" y="6494"/>
                  <a:pt x="6926" y="6486"/>
                </a:cubicBezTo>
                <a:cubicBezTo>
                  <a:pt x="6939" y="6473"/>
                  <a:pt x="6952" y="6473"/>
                  <a:pt x="6968" y="6465"/>
                </a:cubicBezTo>
                <a:cubicBezTo>
                  <a:pt x="6981" y="6456"/>
                  <a:pt x="6985" y="6444"/>
                  <a:pt x="6994" y="6435"/>
                </a:cubicBezTo>
                <a:cubicBezTo>
                  <a:pt x="6973" y="6397"/>
                  <a:pt x="6918" y="6380"/>
                  <a:pt x="6880" y="6372"/>
                </a:cubicBezTo>
                <a:cubicBezTo>
                  <a:pt x="6862" y="6367"/>
                  <a:pt x="6846" y="6364"/>
                  <a:pt x="6829" y="6364"/>
                </a:cubicBezTo>
                <a:cubicBezTo>
                  <a:pt x="6806" y="6364"/>
                  <a:pt x="6784" y="6370"/>
                  <a:pt x="6762" y="6385"/>
                </a:cubicBezTo>
                <a:cubicBezTo>
                  <a:pt x="6728" y="6406"/>
                  <a:pt x="6707" y="6435"/>
                  <a:pt x="6686" y="6469"/>
                </a:cubicBezTo>
                <a:cubicBezTo>
                  <a:pt x="6677" y="6482"/>
                  <a:pt x="6665" y="6507"/>
                  <a:pt x="6643" y="6515"/>
                </a:cubicBezTo>
                <a:cubicBezTo>
                  <a:pt x="6633" y="6519"/>
                  <a:pt x="6616" y="6520"/>
                  <a:pt x="6598" y="6520"/>
                </a:cubicBezTo>
                <a:cubicBezTo>
                  <a:pt x="6574" y="6520"/>
                  <a:pt x="6548" y="6518"/>
                  <a:pt x="6534" y="6515"/>
                </a:cubicBezTo>
                <a:cubicBezTo>
                  <a:pt x="6487" y="6504"/>
                  <a:pt x="6424" y="6429"/>
                  <a:pt x="6365" y="6429"/>
                </a:cubicBezTo>
                <a:cubicBezTo>
                  <a:pt x="6359" y="6429"/>
                  <a:pt x="6353" y="6430"/>
                  <a:pt x="6348" y="6431"/>
                </a:cubicBezTo>
                <a:cubicBezTo>
                  <a:pt x="6323" y="6439"/>
                  <a:pt x="6318" y="6473"/>
                  <a:pt x="6293" y="6486"/>
                </a:cubicBezTo>
                <a:cubicBezTo>
                  <a:pt x="6286" y="6490"/>
                  <a:pt x="6278" y="6491"/>
                  <a:pt x="6272" y="6491"/>
                </a:cubicBezTo>
                <a:cubicBezTo>
                  <a:pt x="6240" y="6491"/>
                  <a:pt x="6215" y="6457"/>
                  <a:pt x="6188" y="6439"/>
                </a:cubicBezTo>
                <a:cubicBezTo>
                  <a:pt x="6150" y="6417"/>
                  <a:pt x="6093" y="6384"/>
                  <a:pt x="6048" y="6384"/>
                </a:cubicBezTo>
                <a:cubicBezTo>
                  <a:pt x="6018" y="6384"/>
                  <a:pt x="5994" y="6399"/>
                  <a:pt x="5985" y="6444"/>
                </a:cubicBezTo>
                <a:cubicBezTo>
                  <a:pt x="5972" y="6499"/>
                  <a:pt x="5989" y="6532"/>
                  <a:pt x="6036" y="6562"/>
                </a:cubicBezTo>
                <a:cubicBezTo>
                  <a:pt x="6057" y="6579"/>
                  <a:pt x="6082" y="6579"/>
                  <a:pt x="6082" y="6613"/>
                </a:cubicBezTo>
                <a:cubicBezTo>
                  <a:pt x="6069" y="6714"/>
                  <a:pt x="5917" y="6676"/>
                  <a:pt x="5854" y="6693"/>
                </a:cubicBezTo>
                <a:cubicBezTo>
                  <a:pt x="5829" y="6697"/>
                  <a:pt x="5757" y="6705"/>
                  <a:pt x="5744" y="6726"/>
                </a:cubicBezTo>
                <a:cubicBezTo>
                  <a:pt x="5728" y="6748"/>
                  <a:pt x="5740" y="6815"/>
                  <a:pt x="5749" y="6840"/>
                </a:cubicBezTo>
                <a:cubicBezTo>
                  <a:pt x="5736" y="6840"/>
                  <a:pt x="5723" y="6849"/>
                  <a:pt x="5711" y="6857"/>
                </a:cubicBezTo>
                <a:cubicBezTo>
                  <a:pt x="5677" y="6840"/>
                  <a:pt x="5664" y="6815"/>
                  <a:pt x="5622" y="6807"/>
                </a:cubicBezTo>
                <a:cubicBezTo>
                  <a:pt x="5612" y="6805"/>
                  <a:pt x="5602" y="6805"/>
                  <a:pt x="5591" y="6805"/>
                </a:cubicBezTo>
                <a:cubicBezTo>
                  <a:pt x="5570" y="6805"/>
                  <a:pt x="5549" y="6807"/>
                  <a:pt x="5529" y="6807"/>
                </a:cubicBezTo>
                <a:cubicBezTo>
                  <a:pt x="5521" y="6806"/>
                  <a:pt x="5514" y="6805"/>
                  <a:pt x="5507" y="6805"/>
                </a:cubicBezTo>
                <a:cubicBezTo>
                  <a:pt x="5479" y="6805"/>
                  <a:pt x="5456" y="6813"/>
                  <a:pt x="5436" y="6836"/>
                </a:cubicBezTo>
                <a:cubicBezTo>
                  <a:pt x="5419" y="6853"/>
                  <a:pt x="5411" y="6900"/>
                  <a:pt x="5394" y="6912"/>
                </a:cubicBezTo>
                <a:cubicBezTo>
                  <a:pt x="5390" y="6915"/>
                  <a:pt x="5383" y="6916"/>
                  <a:pt x="5376" y="6916"/>
                </a:cubicBezTo>
                <a:cubicBezTo>
                  <a:pt x="5361" y="6916"/>
                  <a:pt x="5343" y="6912"/>
                  <a:pt x="5335" y="6912"/>
                </a:cubicBezTo>
                <a:cubicBezTo>
                  <a:pt x="5305" y="6912"/>
                  <a:pt x="5280" y="6912"/>
                  <a:pt x="5276" y="6971"/>
                </a:cubicBezTo>
                <a:cubicBezTo>
                  <a:pt x="5272" y="6953"/>
                  <a:pt x="5257" y="6947"/>
                  <a:pt x="5238" y="6947"/>
                </a:cubicBezTo>
                <a:cubicBezTo>
                  <a:pt x="5199" y="6947"/>
                  <a:pt x="5145" y="6971"/>
                  <a:pt x="5128" y="6971"/>
                </a:cubicBezTo>
                <a:cubicBezTo>
                  <a:pt x="5082" y="6975"/>
                  <a:pt x="5061" y="6997"/>
                  <a:pt x="5031" y="7035"/>
                </a:cubicBezTo>
                <a:cubicBezTo>
                  <a:pt x="5018" y="7056"/>
                  <a:pt x="5014" y="7085"/>
                  <a:pt x="4997" y="7106"/>
                </a:cubicBezTo>
                <a:cubicBezTo>
                  <a:pt x="4976" y="7132"/>
                  <a:pt x="4964" y="7123"/>
                  <a:pt x="4964" y="7165"/>
                </a:cubicBezTo>
                <a:cubicBezTo>
                  <a:pt x="4959" y="7191"/>
                  <a:pt x="4964" y="7212"/>
                  <a:pt x="4964" y="7237"/>
                </a:cubicBezTo>
                <a:cubicBezTo>
                  <a:pt x="4964" y="7254"/>
                  <a:pt x="4955" y="7275"/>
                  <a:pt x="4972" y="7288"/>
                </a:cubicBezTo>
                <a:lnTo>
                  <a:pt x="5002" y="7288"/>
                </a:lnTo>
                <a:cubicBezTo>
                  <a:pt x="5044" y="7292"/>
                  <a:pt x="5082" y="7305"/>
                  <a:pt x="5128" y="7309"/>
                </a:cubicBezTo>
                <a:cubicBezTo>
                  <a:pt x="5145" y="7309"/>
                  <a:pt x="5164" y="7311"/>
                  <a:pt x="5183" y="7311"/>
                </a:cubicBezTo>
                <a:cubicBezTo>
                  <a:pt x="5193" y="7311"/>
                  <a:pt x="5203" y="7310"/>
                  <a:pt x="5213" y="7309"/>
                </a:cubicBezTo>
                <a:cubicBezTo>
                  <a:pt x="5226" y="7306"/>
                  <a:pt x="5243" y="7299"/>
                  <a:pt x="5257" y="7299"/>
                </a:cubicBezTo>
                <a:cubicBezTo>
                  <a:pt x="5261" y="7299"/>
                  <a:pt x="5264" y="7300"/>
                  <a:pt x="5267" y="7300"/>
                </a:cubicBezTo>
                <a:cubicBezTo>
                  <a:pt x="5280" y="7300"/>
                  <a:pt x="5289" y="7309"/>
                  <a:pt x="5297" y="7322"/>
                </a:cubicBezTo>
                <a:cubicBezTo>
                  <a:pt x="5318" y="7338"/>
                  <a:pt x="5339" y="7347"/>
                  <a:pt x="5360" y="7360"/>
                </a:cubicBezTo>
                <a:cubicBezTo>
                  <a:pt x="5394" y="7376"/>
                  <a:pt x="5432" y="7385"/>
                  <a:pt x="5470" y="7402"/>
                </a:cubicBezTo>
                <a:cubicBezTo>
                  <a:pt x="5504" y="7414"/>
                  <a:pt x="5538" y="7444"/>
                  <a:pt x="5576" y="7444"/>
                </a:cubicBezTo>
                <a:cubicBezTo>
                  <a:pt x="5603" y="7444"/>
                  <a:pt x="5637" y="7401"/>
                  <a:pt x="5662" y="7401"/>
                </a:cubicBezTo>
                <a:cubicBezTo>
                  <a:pt x="5664" y="7401"/>
                  <a:pt x="5667" y="7401"/>
                  <a:pt x="5668" y="7402"/>
                </a:cubicBezTo>
                <a:cubicBezTo>
                  <a:pt x="5694" y="7410"/>
                  <a:pt x="5698" y="7452"/>
                  <a:pt x="5719" y="7465"/>
                </a:cubicBezTo>
                <a:cubicBezTo>
                  <a:pt x="5719" y="7469"/>
                  <a:pt x="5719" y="7469"/>
                  <a:pt x="5719" y="7469"/>
                </a:cubicBezTo>
                <a:cubicBezTo>
                  <a:pt x="5749" y="7583"/>
                  <a:pt x="5778" y="7680"/>
                  <a:pt x="5820" y="7773"/>
                </a:cubicBezTo>
                <a:cubicBezTo>
                  <a:pt x="5825" y="7786"/>
                  <a:pt x="5833" y="7799"/>
                  <a:pt x="5837" y="7815"/>
                </a:cubicBezTo>
                <a:lnTo>
                  <a:pt x="5825" y="7815"/>
                </a:lnTo>
                <a:cubicBezTo>
                  <a:pt x="5805" y="7815"/>
                  <a:pt x="5783" y="7817"/>
                  <a:pt x="5762" y="7817"/>
                </a:cubicBezTo>
                <a:cubicBezTo>
                  <a:pt x="5752" y="7817"/>
                  <a:pt x="5742" y="7817"/>
                  <a:pt x="5732" y="7815"/>
                </a:cubicBezTo>
                <a:cubicBezTo>
                  <a:pt x="5704" y="7809"/>
                  <a:pt x="5685" y="7802"/>
                  <a:pt x="5661" y="7802"/>
                </a:cubicBezTo>
                <a:cubicBezTo>
                  <a:pt x="5655" y="7802"/>
                  <a:pt x="5649" y="7802"/>
                  <a:pt x="5643" y="7803"/>
                </a:cubicBezTo>
                <a:cubicBezTo>
                  <a:pt x="5609" y="7803"/>
                  <a:pt x="5588" y="7824"/>
                  <a:pt x="5554" y="7828"/>
                </a:cubicBezTo>
                <a:cubicBezTo>
                  <a:pt x="5525" y="7828"/>
                  <a:pt x="5521" y="7811"/>
                  <a:pt x="5504" y="7794"/>
                </a:cubicBezTo>
                <a:cubicBezTo>
                  <a:pt x="5489" y="7781"/>
                  <a:pt x="5471" y="7776"/>
                  <a:pt x="5452" y="7776"/>
                </a:cubicBezTo>
                <a:cubicBezTo>
                  <a:pt x="5417" y="7776"/>
                  <a:pt x="5377" y="7791"/>
                  <a:pt x="5339" y="7791"/>
                </a:cubicBezTo>
                <a:cubicBezTo>
                  <a:pt x="5333" y="7791"/>
                  <a:pt x="5328" y="7791"/>
                  <a:pt x="5322" y="7790"/>
                </a:cubicBezTo>
                <a:cubicBezTo>
                  <a:pt x="5296" y="7779"/>
                  <a:pt x="5264" y="7766"/>
                  <a:pt x="5238" y="7766"/>
                </a:cubicBezTo>
                <a:cubicBezTo>
                  <a:pt x="5213" y="7766"/>
                  <a:pt x="5194" y="7778"/>
                  <a:pt x="5192" y="7815"/>
                </a:cubicBezTo>
                <a:cubicBezTo>
                  <a:pt x="5187" y="7841"/>
                  <a:pt x="5187" y="7858"/>
                  <a:pt x="5204" y="7874"/>
                </a:cubicBezTo>
                <a:cubicBezTo>
                  <a:pt x="5204" y="7877"/>
                  <a:pt x="5206" y="7877"/>
                  <a:pt x="5208" y="7877"/>
                </a:cubicBezTo>
                <a:cubicBezTo>
                  <a:pt x="5211" y="7877"/>
                  <a:pt x="5213" y="7877"/>
                  <a:pt x="5213" y="7879"/>
                </a:cubicBezTo>
                <a:cubicBezTo>
                  <a:pt x="5225" y="7891"/>
                  <a:pt x="5230" y="7912"/>
                  <a:pt x="5238" y="7929"/>
                </a:cubicBezTo>
                <a:cubicBezTo>
                  <a:pt x="5259" y="7963"/>
                  <a:pt x="5293" y="7988"/>
                  <a:pt x="5335" y="7993"/>
                </a:cubicBezTo>
                <a:cubicBezTo>
                  <a:pt x="5337" y="7993"/>
                  <a:pt x="5340" y="7993"/>
                  <a:pt x="5342" y="7993"/>
                </a:cubicBezTo>
                <a:cubicBezTo>
                  <a:pt x="5367" y="7993"/>
                  <a:pt x="5404" y="7981"/>
                  <a:pt x="5430" y="7981"/>
                </a:cubicBezTo>
                <a:cubicBezTo>
                  <a:pt x="5437" y="7981"/>
                  <a:pt x="5444" y="7982"/>
                  <a:pt x="5449" y="7984"/>
                </a:cubicBezTo>
                <a:cubicBezTo>
                  <a:pt x="5466" y="7993"/>
                  <a:pt x="5470" y="8014"/>
                  <a:pt x="5487" y="8022"/>
                </a:cubicBezTo>
                <a:cubicBezTo>
                  <a:pt x="5504" y="8035"/>
                  <a:pt x="5529" y="8035"/>
                  <a:pt x="5550" y="8048"/>
                </a:cubicBezTo>
                <a:cubicBezTo>
                  <a:pt x="5571" y="8064"/>
                  <a:pt x="5580" y="8086"/>
                  <a:pt x="5597" y="8102"/>
                </a:cubicBezTo>
                <a:cubicBezTo>
                  <a:pt x="5605" y="8111"/>
                  <a:pt x="5609" y="8111"/>
                  <a:pt x="5622" y="8115"/>
                </a:cubicBezTo>
                <a:cubicBezTo>
                  <a:pt x="5630" y="8124"/>
                  <a:pt x="5639" y="8136"/>
                  <a:pt x="5652" y="8145"/>
                </a:cubicBezTo>
                <a:cubicBezTo>
                  <a:pt x="5664" y="8149"/>
                  <a:pt x="5681" y="8145"/>
                  <a:pt x="5694" y="8153"/>
                </a:cubicBezTo>
                <a:cubicBezTo>
                  <a:pt x="5715" y="8166"/>
                  <a:pt x="5719" y="8216"/>
                  <a:pt x="5719" y="8237"/>
                </a:cubicBezTo>
                <a:cubicBezTo>
                  <a:pt x="5719" y="8280"/>
                  <a:pt x="5728" y="8309"/>
                  <a:pt x="5766" y="8335"/>
                </a:cubicBezTo>
                <a:cubicBezTo>
                  <a:pt x="5790" y="8349"/>
                  <a:pt x="5820" y="8357"/>
                  <a:pt x="5847" y="8357"/>
                </a:cubicBezTo>
                <a:cubicBezTo>
                  <a:pt x="5852" y="8357"/>
                  <a:pt x="5858" y="8356"/>
                  <a:pt x="5863" y="8356"/>
                </a:cubicBezTo>
                <a:cubicBezTo>
                  <a:pt x="5888" y="8353"/>
                  <a:pt x="5901" y="8346"/>
                  <a:pt x="5916" y="8346"/>
                </a:cubicBezTo>
                <a:cubicBezTo>
                  <a:pt x="5927" y="8346"/>
                  <a:pt x="5938" y="8350"/>
                  <a:pt x="5955" y="8360"/>
                </a:cubicBezTo>
                <a:cubicBezTo>
                  <a:pt x="5992" y="8384"/>
                  <a:pt x="6043" y="8404"/>
                  <a:pt x="6093" y="8404"/>
                </a:cubicBezTo>
                <a:cubicBezTo>
                  <a:pt x="6112" y="8404"/>
                  <a:pt x="6132" y="8401"/>
                  <a:pt x="6150" y="8394"/>
                </a:cubicBezTo>
                <a:cubicBezTo>
                  <a:pt x="6200" y="8368"/>
                  <a:pt x="6230" y="8356"/>
                  <a:pt x="6285" y="8356"/>
                </a:cubicBezTo>
                <a:cubicBezTo>
                  <a:pt x="6290" y="8354"/>
                  <a:pt x="6295" y="8354"/>
                  <a:pt x="6300" y="8354"/>
                </a:cubicBezTo>
                <a:cubicBezTo>
                  <a:pt x="6310" y="8354"/>
                  <a:pt x="6318" y="8356"/>
                  <a:pt x="6327" y="8356"/>
                </a:cubicBezTo>
                <a:lnTo>
                  <a:pt x="6323" y="8541"/>
                </a:lnTo>
                <a:cubicBezTo>
                  <a:pt x="6318" y="8541"/>
                  <a:pt x="6314" y="8546"/>
                  <a:pt x="6310" y="8550"/>
                </a:cubicBezTo>
                <a:cubicBezTo>
                  <a:pt x="6302" y="8558"/>
                  <a:pt x="6306" y="8605"/>
                  <a:pt x="6310" y="8617"/>
                </a:cubicBezTo>
                <a:cubicBezTo>
                  <a:pt x="6314" y="8617"/>
                  <a:pt x="6318" y="8622"/>
                  <a:pt x="6323" y="8622"/>
                </a:cubicBezTo>
                <a:lnTo>
                  <a:pt x="6318" y="8736"/>
                </a:lnTo>
                <a:cubicBezTo>
                  <a:pt x="6293" y="8731"/>
                  <a:pt x="6272" y="8727"/>
                  <a:pt x="6247" y="8727"/>
                </a:cubicBezTo>
                <a:cubicBezTo>
                  <a:pt x="6240" y="8727"/>
                  <a:pt x="6233" y="8728"/>
                  <a:pt x="6227" y="8728"/>
                </a:cubicBezTo>
                <a:cubicBezTo>
                  <a:pt x="6214" y="8728"/>
                  <a:pt x="6203" y="8726"/>
                  <a:pt x="6192" y="8714"/>
                </a:cubicBezTo>
                <a:cubicBezTo>
                  <a:pt x="6166" y="8698"/>
                  <a:pt x="6162" y="8676"/>
                  <a:pt x="6133" y="8664"/>
                </a:cubicBezTo>
                <a:cubicBezTo>
                  <a:pt x="6120" y="8658"/>
                  <a:pt x="6103" y="8657"/>
                  <a:pt x="6086" y="8657"/>
                </a:cubicBezTo>
                <a:cubicBezTo>
                  <a:pt x="6059" y="8657"/>
                  <a:pt x="6028" y="8661"/>
                  <a:pt x="6000" y="8661"/>
                </a:cubicBezTo>
                <a:cubicBezTo>
                  <a:pt x="5960" y="8661"/>
                  <a:pt x="5925" y="8653"/>
                  <a:pt x="5913" y="8613"/>
                </a:cubicBezTo>
                <a:cubicBezTo>
                  <a:pt x="5901" y="8571"/>
                  <a:pt x="5926" y="8516"/>
                  <a:pt x="5909" y="8478"/>
                </a:cubicBezTo>
                <a:cubicBezTo>
                  <a:pt x="5898" y="8474"/>
                  <a:pt x="5885" y="8473"/>
                  <a:pt x="5871" y="8473"/>
                </a:cubicBezTo>
                <a:cubicBezTo>
                  <a:pt x="5856" y="8473"/>
                  <a:pt x="5842" y="8474"/>
                  <a:pt x="5829" y="8474"/>
                </a:cubicBezTo>
                <a:cubicBezTo>
                  <a:pt x="5778" y="8478"/>
                  <a:pt x="5740" y="8516"/>
                  <a:pt x="5698" y="8541"/>
                </a:cubicBezTo>
                <a:cubicBezTo>
                  <a:pt x="5677" y="8550"/>
                  <a:pt x="5660" y="8554"/>
                  <a:pt x="5639" y="8562"/>
                </a:cubicBezTo>
                <a:cubicBezTo>
                  <a:pt x="5618" y="8571"/>
                  <a:pt x="5618" y="8584"/>
                  <a:pt x="5605" y="8600"/>
                </a:cubicBezTo>
                <a:cubicBezTo>
                  <a:pt x="5588" y="8630"/>
                  <a:pt x="5576" y="8643"/>
                  <a:pt x="5601" y="8676"/>
                </a:cubicBezTo>
                <a:cubicBezTo>
                  <a:pt x="5616" y="8700"/>
                  <a:pt x="5635" y="8705"/>
                  <a:pt x="5656" y="8705"/>
                </a:cubicBezTo>
                <a:cubicBezTo>
                  <a:pt x="5673" y="8705"/>
                  <a:pt x="5692" y="8701"/>
                  <a:pt x="5712" y="8701"/>
                </a:cubicBezTo>
                <a:cubicBezTo>
                  <a:pt x="5716" y="8701"/>
                  <a:pt x="5719" y="8701"/>
                  <a:pt x="5723" y="8702"/>
                </a:cubicBezTo>
                <a:cubicBezTo>
                  <a:pt x="5761" y="8706"/>
                  <a:pt x="5808" y="8719"/>
                  <a:pt x="5804" y="8765"/>
                </a:cubicBezTo>
                <a:cubicBezTo>
                  <a:pt x="5799" y="8803"/>
                  <a:pt x="5782" y="8824"/>
                  <a:pt x="5749" y="8837"/>
                </a:cubicBezTo>
                <a:cubicBezTo>
                  <a:pt x="5706" y="8858"/>
                  <a:pt x="5664" y="8871"/>
                  <a:pt x="5622" y="8892"/>
                </a:cubicBezTo>
                <a:cubicBezTo>
                  <a:pt x="5605" y="8900"/>
                  <a:pt x="5580" y="8917"/>
                  <a:pt x="5563" y="8921"/>
                </a:cubicBezTo>
                <a:cubicBezTo>
                  <a:pt x="5561" y="8922"/>
                  <a:pt x="5558" y="8922"/>
                  <a:pt x="5555" y="8922"/>
                </a:cubicBezTo>
                <a:cubicBezTo>
                  <a:pt x="5538" y="8922"/>
                  <a:pt x="5513" y="8915"/>
                  <a:pt x="5493" y="8915"/>
                </a:cubicBezTo>
                <a:cubicBezTo>
                  <a:pt x="5483" y="8915"/>
                  <a:pt x="5473" y="8916"/>
                  <a:pt x="5466" y="8921"/>
                </a:cubicBezTo>
                <a:cubicBezTo>
                  <a:pt x="5432" y="8942"/>
                  <a:pt x="5466" y="8985"/>
                  <a:pt x="5487" y="8997"/>
                </a:cubicBezTo>
                <a:cubicBezTo>
                  <a:pt x="5521" y="9014"/>
                  <a:pt x="5563" y="9014"/>
                  <a:pt x="5597" y="9018"/>
                </a:cubicBezTo>
                <a:cubicBezTo>
                  <a:pt x="5616" y="9022"/>
                  <a:pt x="5640" y="9030"/>
                  <a:pt x="5663" y="9030"/>
                </a:cubicBezTo>
                <a:cubicBezTo>
                  <a:pt x="5671" y="9030"/>
                  <a:pt x="5678" y="9029"/>
                  <a:pt x="5685" y="9027"/>
                </a:cubicBezTo>
                <a:cubicBezTo>
                  <a:pt x="5736" y="9010"/>
                  <a:pt x="5736" y="8955"/>
                  <a:pt x="5791" y="8947"/>
                </a:cubicBezTo>
                <a:cubicBezTo>
                  <a:pt x="5800" y="8945"/>
                  <a:pt x="5809" y="8944"/>
                  <a:pt x="5818" y="8944"/>
                </a:cubicBezTo>
                <a:cubicBezTo>
                  <a:pt x="5845" y="8944"/>
                  <a:pt x="5872" y="8952"/>
                  <a:pt x="5901" y="8955"/>
                </a:cubicBezTo>
                <a:cubicBezTo>
                  <a:pt x="5955" y="8959"/>
                  <a:pt x="6010" y="8976"/>
                  <a:pt x="6061" y="8997"/>
                </a:cubicBezTo>
                <a:cubicBezTo>
                  <a:pt x="6074" y="9006"/>
                  <a:pt x="6179" y="9048"/>
                  <a:pt x="6175" y="9061"/>
                </a:cubicBezTo>
                <a:cubicBezTo>
                  <a:pt x="6145" y="9069"/>
                  <a:pt x="5985" y="9082"/>
                  <a:pt x="5981" y="9111"/>
                </a:cubicBezTo>
                <a:cubicBezTo>
                  <a:pt x="5981" y="9132"/>
                  <a:pt x="6036" y="9145"/>
                  <a:pt x="6048" y="9145"/>
                </a:cubicBezTo>
                <a:cubicBezTo>
                  <a:pt x="6058" y="9147"/>
                  <a:pt x="6068" y="9148"/>
                  <a:pt x="6078" y="9148"/>
                </a:cubicBezTo>
                <a:cubicBezTo>
                  <a:pt x="6100" y="9148"/>
                  <a:pt x="6123" y="9144"/>
                  <a:pt x="6145" y="9144"/>
                </a:cubicBezTo>
                <a:cubicBezTo>
                  <a:pt x="6151" y="9144"/>
                  <a:pt x="6157" y="9144"/>
                  <a:pt x="6162" y="9145"/>
                </a:cubicBezTo>
                <a:cubicBezTo>
                  <a:pt x="6188" y="9149"/>
                  <a:pt x="6196" y="9170"/>
                  <a:pt x="6213" y="9187"/>
                </a:cubicBezTo>
                <a:cubicBezTo>
                  <a:pt x="6238" y="9208"/>
                  <a:pt x="6268" y="9234"/>
                  <a:pt x="6297" y="9242"/>
                </a:cubicBezTo>
                <a:cubicBezTo>
                  <a:pt x="6302" y="9246"/>
                  <a:pt x="6302" y="9246"/>
                  <a:pt x="6302" y="9246"/>
                </a:cubicBezTo>
                <a:lnTo>
                  <a:pt x="6297" y="9407"/>
                </a:lnTo>
                <a:cubicBezTo>
                  <a:pt x="6280" y="9398"/>
                  <a:pt x="6264" y="9402"/>
                  <a:pt x="6242" y="9398"/>
                </a:cubicBezTo>
                <a:cubicBezTo>
                  <a:pt x="6226" y="9394"/>
                  <a:pt x="6204" y="9390"/>
                  <a:pt x="6188" y="9390"/>
                </a:cubicBezTo>
                <a:cubicBezTo>
                  <a:pt x="6137" y="9423"/>
                  <a:pt x="5917" y="9356"/>
                  <a:pt x="5960" y="9495"/>
                </a:cubicBezTo>
                <a:cubicBezTo>
                  <a:pt x="5968" y="9497"/>
                  <a:pt x="5976" y="9498"/>
                  <a:pt x="5985" y="9498"/>
                </a:cubicBezTo>
                <a:cubicBezTo>
                  <a:pt x="6011" y="9498"/>
                  <a:pt x="6040" y="9490"/>
                  <a:pt x="6065" y="9487"/>
                </a:cubicBezTo>
                <a:cubicBezTo>
                  <a:pt x="6078" y="9484"/>
                  <a:pt x="6089" y="9483"/>
                  <a:pt x="6099" y="9483"/>
                </a:cubicBezTo>
                <a:cubicBezTo>
                  <a:pt x="6138" y="9483"/>
                  <a:pt x="6160" y="9502"/>
                  <a:pt x="6200" y="9529"/>
                </a:cubicBezTo>
                <a:cubicBezTo>
                  <a:pt x="6226" y="9550"/>
                  <a:pt x="6259" y="9559"/>
                  <a:pt x="6293" y="9571"/>
                </a:cubicBezTo>
                <a:lnTo>
                  <a:pt x="6276" y="10171"/>
                </a:lnTo>
                <a:cubicBezTo>
                  <a:pt x="6268" y="10171"/>
                  <a:pt x="6255" y="10175"/>
                  <a:pt x="6247" y="10179"/>
                </a:cubicBezTo>
                <a:cubicBezTo>
                  <a:pt x="6200" y="10196"/>
                  <a:pt x="6116" y="10259"/>
                  <a:pt x="6103" y="10301"/>
                </a:cubicBezTo>
                <a:cubicBezTo>
                  <a:pt x="6171" y="10335"/>
                  <a:pt x="6171" y="10373"/>
                  <a:pt x="6217" y="10373"/>
                </a:cubicBezTo>
                <a:cubicBezTo>
                  <a:pt x="6234" y="10373"/>
                  <a:pt x="6255" y="10365"/>
                  <a:pt x="6272" y="10356"/>
                </a:cubicBezTo>
                <a:lnTo>
                  <a:pt x="6272" y="10356"/>
                </a:lnTo>
                <a:lnTo>
                  <a:pt x="6242" y="11428"/>
                </a:lnTo>
                <a:cubicBezTo>
                  <a:pt x="6217" y="11382"/>
                  <a:pt x="6192" y="11335"/>
                  <a:pt x="6145" y="11293"/>
                </a:cubicBezTo>
                <a:cubicBezTo>
                  <a:pt x="6124" y="11272"/>
                  <a:pt x="6053" y="11276"/>
                  <a:pt x="6027" y="11259"/>
                </a:cubicBezTo>
                <a:cubicBezTo>
                  <a:pt x="5972" y="11222"/>
                  <a:pt x="5922" y="11146"/>
                  <a:pt x="5863" y="11103"/>
                </a:cubicBezTo>
                <a:cubicBezTo>
                  <a:pt x="5677" y="10977"/>
                  <a:pt x="5559" y="10816"/>
                  <a:pt x="5390" y="10673"/>
                </a:cubicBezTo>
                <a:cubicBezTo>
                  <a:pt x="5263" y="10563"/>
                  <a:pt x="5154" y="10542"/>
                  <a:pt x="5006" y="10487"/>
                </a:cubicBezTo>
                <a:cubicBezTo>
                  <a:pt x="4942" y="10462"/>
                  <a:pt x="4900" y="10424"/>
                  <a:pt x="4862" y="10386"/>
                </a:cubicBezTo>
                <a:lnTo>
                  <a:pt x="4862" y="10386"/>
                </a:lnTo>
                <a:cubicBezTo>
                  <a:pt x="4887" y="10387"/>
                  <a:pt x="4912" y="10387"/>
                  <a:pt x="4937" y="10387"/>
                </a:cubicBezTo>
                <a:cubicBezTo>
                  <a:pt x="5023" y="10387"/>
                  <a:pt x="5111" y="10381"/>
                  <a:pt x="5196" y="10365"/>
                </a:cubicBezTo>
                <a:cubicBezTo>
                  <a:pt x="4997" y="10120"/>
                  <a:pt x="4727" y="9930"/>
                  <a:pt x="4428" y="9816"/>
                </a:cubicBezTo>
                <a:cubicBezTo>
                  <a:pt x="4753" y="9778"/>
                  <a:pt x="5069" y="9651"/>
                  <a:pt x="5331" y="9449"/>
                </a:cubicBezTo>
                <a:cubicBezTo>
                  <a:pt x="5122" y="9367"/>
                  <a:pt x="4897" y="9325"/>
                  <a:pt x="4672" y="9325"/>
                </a:cubicBezTo>
                <a:cubicBezTo>
                  <a:pt x="4596" y="9325"/>
                  <a:pt x="4520" y="9330"/>
                  <a:pt x="4444" y="9339"/>
                </a:cubicBezTo>
                <a:cubicBezTo>
                  <a:pt x="4550" y="9267"/>
                  <a:pt x="4647" y="9187"/>
                  <a:pt x="4731" y="9098"/>
                </a:cubicBezTo>
                <a:lnTo>
                  <a:pt x="4664" y="8938"/>
                </a:lnTo>
                <a:lnTo>
                  <a:pt x="4812" y="9010"/>
                </a:lnTo>
                <a:cubicBezTo>
                  <a:pt x="4905" y="8904"/>
                  <a:pt x="4980" y="8790"/>
                  <a:pt x="5044" y="8664"/>
                </a:cubicBezTo>
                <a:lnTo>
                  <a:pt x="5044" y="8664"/>
                </a:lnTo>
                <a:cubicBezTo>
                  <a:pt x="4837" y="8676"/>
                  <a:pt x="4634" y="8727"/>
                  <a:pt x="4444" y="8807"/>
                </a:cubicBezTo>
                <a:lnTo>
                  <a:pt x="4428" y="8976"/>
                </a:lnTo>
                <a:lnTo>
                  <a:pt x="4356" y="8845"/>
                </a:lnTo>
                <a:cubicBezTo>
                  <a:pt x="4309" y="8871"/>
                  <a:pt x="4259" y="8896"/>
                  <a:pt x="4212" y="8925"/>
                </a:cubicBezTo>
                <a:cubicBezTo>
                  <a:pt x="4284" y="7828"/>
                  <a:pt x="4347" y="6710"/>
                  <a:pt x="4411" y="5654"/>
                </a:cubicBezTo>
                <a:lnTo>
                  <a:pt x="4453" y="5654"/>
                </a:lnTo>
                <a:cubicBezTo>
                  <a:pt x="4495" y="5654"/>
                  <a:pt x="4539" y="5651"/>
                  <a:pt x="4581" y="5651"/>
                </a:cubicBezTo>
                <a:cubicBezTo>
                  <a:pt x="4602" y="5651"/>
                  <a:pt x="4623" y="5652"/>
                  <a:pt x="4643" y="5654"/>
                </a:cubicBezTo>
                <a:cubicBezTo>
                  <a:pt x="4710" y="5663"/>
                  <a:pt x="4769" y="5705"/>
                  <a:pt x="4837" y="5705"/>
                </a:cubicBezTo>
                <a:cubicBezTo>
                  <a:pt x="4843" y="5705"/>
                  <a:pt x="4849" y="5706"/>
                  <a:pt x="4855" y="5706"/>
                </a:cubicBezTo>
                <a:cubicBezTo>
                  <a:pt x="4909" y="5706"/>
                  <a:pt x="4951" y="5687"/>
                  <a:pt x="4989" y="5638"/>
                </a:cubicBezTo>
                <a:cubicBezTo>
                  <a:pt x="5006" y="5621"/>
                  <a:pt x="5018" y="5578"/>
                  <a:pt x="5040" y="5566"/>
                </a:cubicBezTo>
                <a:cubicBezTo>
                  <a:pt x="5048" y="5557"/>
                  <a:pt x="5059" y="5555"/>
                  <a:pt x="5070" y="5555"/>
                </a:cubicBezTo>
                <a:cubicBezTo>
                  <a:pt x="5082" y="5555"/>
                  <a:pt x="5094" y="5557"/>
                  <a:pt x="5107" y="5557"/>
                </a:cubicBezTo>
                <a:lnTo>
                  <a:pt x="5403" y="5557"/>
                </a:lnTo>
                <a:cubicBezTo>
                  <a:pt x="5425" y="5557"/>
                  <a:pt x="5451" y="5554"/>
                  <a:pt x="5476" y="5554"/>
                </a:cubicBezTo>
                <a:cubicBezTo>
                  <a:pt x="5489" y="5554"/>
                  <a:pt x="5501" y="5555"/>
                  <a:pt x="5512" y="5557"/>
                </a:cubicBezTo>
                <a:cubicBezTo>
                  <a:pt x="5550" y="5562"/>
                  <a:pt x="5580" y="5583"/>
                  <a:pt x="5618" y="5591"/>
                </a:cubicBezTo>
                <a:cubicBezTo>
                  <a:pt x="5637" y="5593"/>
                  <a:pt x="5657" y="5595"/>
                  <a:pt x="5678" y="5595"/>
                </a:cubicBezTo>
                <a:cubicBezTo>
                  <a:pt x="5732" y="5595"/>
                  <a:pt x="5786" y="5585"/>
                  <a:pt x="5829" y="5557"/>
                </a:cubicBezTo>
                <a:cubicBezTo>
                  <a:pt x="5871" y="5532"/>
                  <a:pt x="5896" y="5515"/>
                  <a:pt x="5943" y="5507"/>
                </a:cubicBezTo>
                <a:cubicBezTo>
                  <a:pt x="5998" y="5498"/>
                  <a:pt x="6048" y="5498"/>
                  <a:pt x="6099" y="5486"/>
                </a:cubicBezTo>
                <a:cubicBezTo>
                  <a:pt x="6154" y="5473"/>
                  <a:pt x="6204" y="5481"/>
                  <a:pt x="6259" y="5473"/>
                </a:cubicBezTo>
                <a:cubicBezTo>
                  <a:pt x="6285" y="5469"/>
                  <a:pt x="6297" y="5477"/>
                  <a:pt x="6293" y="5439"/>
                </a:cubicBezTo>
                <a:cubicBezTo>
                  <a:pt x="6289" y="5401"/>
                  <a:pt x="6251" y="5376"/>
                  <a:pt x="6226" y="5355"/>
                </a:cubicBezTo>
                <a:cubicBezTo>
                  <a:pt x="6204" y="5338"/>
                  <a:pt x="6204" y="5321"/>
                  <a:pt x="6175" y="5313"/>
                </a:cubicBezTo>
                <a:cubicBezTo>
                  <a:pt x="6154" y="5304"/>
                  <a:pt x="6133" y="5308"/>
                  <a:pt x="6107" y="5304"/>
                </a:cubicBezTo>
                <a:cubicBezTo>
                  <a:pt x="6069" y="5300"/>
                  <a:pt x="6040" y="5266"/>
                  <a:pt x="6002" y="5258"/>
                </a:cubicBezTo>
                <a:cubicBezTo>
                  <a:pt x="5992" y="5255"/>
                  <a:pt x="5983" y="5254"/>
                  <a:pt x="5973" y="5254"/>
                </a:cubicBezTo>
                <a:cubicBezTo>
                  <a:pt x="5913" y="5254"/>
                  <a:pt x="5849" y="5293"/>
                  <a:pt x="5791" y="5304"/>
                </a:cubicBezTo>
                <a:cubicBezTo>
                  <a:pt x="5753" y="5313"/>
                  <a:pt x="5715" y="5308"/>
                  <a:pt x="5677" y="5317"/>
                </a:cubicBezTo>
                <a:cubicBezTo>
                  <a:pt x="5647" y="5323"/>
                  <a:pt x="5607" y="5343"/>
                  <a:pt x="5573" y="5343"/>
                </a:cubicBezTo>
                <a:cubicBezTo>
                  <a:pt x="5563" y="5343"/>
                  <a:pt x="5554" y="5342"/>
                  <a:pt x="5546" y="5338"/>
                </a:cubicBezTo>
                <a:cubicBezTo>
                  <a:pt x="5542" y="5304"/>
                  <a:pt x="5664" y="5232"/>
                  <a:pt x="5685" y="5215"/>
                </a:cubicBezTo>
                <a:cubicBezTo>
                  <a:pt x="5711" y="5194"/>
                  <a:pt x="5719" y="5165"/>
                  <a:pt x="5744" y="5139"/>
                </a:cubicBezTo>
                <a:cubicBezTo>
                  <a:pt x="5757" y="5123"/>
                  <a:pt x="5787" y="5102"/>
                  <a:pt x="5808" y="5089"/>
                </a:cubicBezTo>
                <a:cubicBezTo>
                  <a:pt x="5850" y="5059"/>
                  <a:pt x="5913" y="5080"/>
                  <a:pt x="5964" y="5059"/>
                </a:cubicBezTo>
                <a:cubicBezTo>
                  <a:pt x="6019" y="5034"/>
                  <a:pt x="6069" y="5013"/>
                  <a:pt x="6129" y="4996"/>
                </a:cubicBezTo>
                <a:cubicBezTo>
                  <a:pt x="6154" y="4992"/>
                  <a:pt x="6247" y="4983"/>
                  <a:pt x="6247" y="4941"/>
                </a:cubicBezTo>
                <a:cubicBezTo>
                  <a:pt x="6247" y="4916"/>
                  <a:pt x="6217" y="4903"/>
                  <a:pt x="6200" y="4895"/>
                </a:cubicBezTo>
                <a:cubicBezTo>
                  <a:pt x="6179" y="4878"/>
                  <a:pt x="6179" y="4882"/>
                  <a:pt x="6162" y="4857"/>
                </a:cubicBezTo>
                <a:cubicBezTo>
                  <a:pt x="6141" y="4823"/>
                  <a:pt x="6112" y="4793"/>
                  <a:pt x="6078" y="4777"/>
                </a:cubicBezTo>
                <a:cubicBezTo>
                  <a:pt x="6057" y="4764"/>
                  <a:pt x="6027" y="4739"/>
                  <a:pt x="6006" y="4730"/>
                </a:cubicBezTo>
                <a:cubicBezTo>
                  <a:pt x="5995" y="4725"/>
                  <a:pt x="5984" y="4723"/>
                  <a:pt x="5972" y="4723"/>
                </a:cubicBezTo>
                <a:cubicBezTo>
                  <a:pt x="5956" y="4723"/>
                  <a:pt x="5940" y="4726"/>
                  <a:pt x="5926" y="4726"/>
                </a:cubicBezTo>
                <a:cubicBezTo>
                  <a:pt x="5902" y="4726"/>
                  <a:pt x="5878" y="4729"/>
                  <a:pt x="5855" y="4729"/>
                </a:cubicBezTo>
                <a:cubicBezTo>
                  <a:pt x="5820" y="4729"/>
                  <a:pt x="5787" y="4722"/>
                  <a:pt x="5761" y="4692"/>
                </a:cubicBezTo>
                <a:cubicBezTo>
                  <a:pt x="5736" y="4663"/>
                  <a:pt x="5711" y="4633"/>
                  <a:pt x="5690" y="4603"/>
                </a:cubicBezTo>
                <a:cubicBezTo>
                  <a:pt x="5664" y="4565"/>
                  <a:pt x="5652" y="4544"/>
                  <a:pt x="5601" y="4544"/>
                </a:cubicBezTo>
                <a:cubicBezTo>
                  <a:pt x="5565" y="4542"/>
                  <a:pt x="5527" y="4541"/>
                  <a:pt x="5489" y="4541"/>
                </a:cubicBezTo>
                <a:cubicBezTo>
                  <a:pt x="5450" y="4541"/>
                  <a:pt x="5411" y="4542"/>
                  <a:pt x="5373" y="4544"/>
                </a:cubicBezTo>
                <a:cubicBezTo>
                  <a:pt x="5297" y="4544"/>
                  <a:pt x="5267" y="4582"/>
                  <a:pt x="5196" y="4608"/>
                </a:cubicBezTo>
                <a:cubicBezTo>
                  <a:pt x="5154" y="4625"/>
                  <a:pt x="5120" y="4654"/>
                  <a:pt x="5073" y="4658"/>
                </a:cubicBezTo>
                <a:cubicBezTo>
                  <a:pt x="5031" y="4667"/>
                  <a:pt x="4993" y="4667"/>
                  <a:pt x="4951" y="4679"/>
                </a:cubicBezTo>
                <a:cubicBezTo>
                  <a:pt x="4883" y="4696"/>
                  <a:pt x="4829" y="4730"/>
                  <a:pt x="4761" y="4743"/>
                </a:cubicBezTo>
                <a:cubicBezTo>
                  <a:pt x="4740" y="4745"/>
                  <a:pt x="4683" y="4761"/>
                  <a:pt x="4647" y="4761"/>
                </a:cubicBezTo>
                <a:cubicBezTo>
                  <a:pt x="4619" y="4761"/>
                  <a:pt x="4604" y="4751"/>
                  <a:pt x="4630" y="4717"/>
                </a:cubicBezTo>
                <a:cubicBezTo>
                  <a:pt x="4643" y="4701"/>
                  <a:pt x="4655" y="4696"/>
                  <a:pt x="4672" y="4684"/>
                </a:cubicBezTo>
                <a:cubicBezTo>
                  <a:pt x="4698" y="4663"/>
                  <a:pt x="4710" y="4637"/>
                  <a:pt x="4731" y="4612"/>
                </a:cubicBezTo>
                <a:cubicBezTo>
                  <a:pt x="4748" y="4591"/>
                  <a:pt x="4769" y="4578"/>
                  <a:pt x="4791" y="4561"/>
                </a:cubicBezTo>
                <a:cubicBezTo>
                  <a:pt x="4807" y="4544"/>
                  <a:pt x="4812" y="4515"/>
                  <a:pt x="4829" y="4502"/>
                </a:cubicBezTo>
                <a:cubicBezTo>
                  <a:pt x="4850" y="4481"/>
                  <a:pt x="4913" y="4477"/>
                  <a:pt x="4947" y="4477"/>
                </a:cubicBezTo>
                <a:lnTo>
                  <a:pt x="5208" y="4477"/>
                </a:lnTo>
                <a:cubicBezTo>
                  <a:pt x="5272" y="4477"/>
                  <a:pt x="5327" y="4477"/>
                  <a:pt x="5386" y="4464"/>
                </a:cubicBezTo>
                <a:cubicBezTo>
                  <a:pt x="5419" y="4456"/>
                  <a:pt x="5449" y="4460"/>
                  <a:pt x="5479" y="4439"/>
                </a:cubicBezTo>
                <a:cubicBezTo>
                  <a:pt x="5457" y="4409"/>
                  <a:pt x="5462" y="4376"/>
                  <a:pt x="5445" y="4342"/>
                </a:cubicBezTo>
                <a:cubicBezTo>
                  <a:pt x="5441" y="4333"/>
                  <a:pt x="5432" y="4300"/>
                  <a:pt x="5424" y="4291"/>
                </a:cubicBezTo>
                <a:cubicBezTo>
                  <a:pt x="5407" y="4270"/>
                  <a:pt x="5381" y="4278"/>
                  <a:pt x="5360" y="4262"/>
                </a:cubicBezTo>
                <a:cubicBezTo>
                  <a:pt x="5339" y="4240"/>
                  <a:pt x="5343" y="4224"/>
                  <a:pt x="5314" y="4215"/>
                </a:cubicBezTo>
                <a:cubicBezTo>
                  <a:pt x="5297" y="4211"/>
                  <a:pt x="5272" y="4198"/>
                  <a:pt x="5259" y="4198"/>
                </a:cubicBezTo>
                <a:cubicBezTo>
                  <a:pt x="5213" y="4190"/>
                  <a:pt x="5175" y="4198"/>
                  <a:pt x="5128" y="4173"/>
                </a:cubicBezTo>
                <a:cubicBezTo>
                  <a:pt x="5061" y="4135"/>
                  <a:pt x="5035" y="4063"/>
                  <a:pt x="5006" y="3991"/>
                </a:cubicBezTo>
                <a:cubicBezTo>
                  <a:pt x="4989" y="3945"/>
                  <a:pt x="4980" y="3911"/>
                  <a:pt x="4926" y="3899"/>
                </a:cubicBezTo>
                <a:cubicBezTo>
                  <a:pt x="4867" y="3882"/>
                  <a:pt x="4812" y="3865"/>
                  <a:pt x="4748" y="3844"/>
                </a:cubicBezTo>
                <a:lnTo>
                  <a:pt x="4744" y="3844"/>
                </a:lnTo>
                <a:cubicBezTo>
                  <a:pt x="4799" y="3734"/>
                  <a:pt x="4845" y="3620"/>
                  <a:pt x="4883" y="3510"/>
                </a:cubicBezTo>
                <a:cubicBezTo>
                  <a:pt x="4905" y="3523"/>
                  <a:pt x="4917" y="3527"/>
                  <a:pt x="4947" y="3531"/>
                </a:cubicBezTo>
                <a:cubicBezTo>
                  <a:pt x="4980" y="3531"/>
                  <a:pt x="5014" y="3527"/>
                  <a:pt x="5048" y="3527"/>
                </a:cubicBezTo>
                <a:cubicBezTo>
                  <a:pt x="5141" y="3527"/>
                  <a:pt x="5225" y="3544"/>
                  <a:pt x="5314" y="3544"/>
                </a:cubicBezTo>
                <a:cubicBezTo>
                  <a:pt x="5352" y="3548"/>
                  <a:pt x="5390" y="3544"/>
                  <a:pt x="5428" y="3561"/>
                </a:cubicBezTo>
                <a:cubicBezTo>
                  <a:pt x="5466" y="3582"/>
                  <a:pt x="5500" y="3620"/>
                  <a:pt x="5538" y="3645"/>
                </a:cubicBezTo>
                <a:cubicBezTo>
                  <a:pt x="5597" y="3688"/>
                  <a:pt x="5673" y="3717"/>
                  <a:pt x="5740" y="3726"/>
                </a:cubicBezTo>
                <a:cubicBezTo>
                  <a:pt x="5748" y="3727"/>
                  <a:pt x="5756" y="3727"/>
                  <a:pt x="5764" y="3727"/>
                </a:cubicBezTo>
                <a:cubicBezTo>
                  <a:pt x="5778" y="3727"/>
                  <a:pt x="5793" y="3726"/>
                  <a:pt x="5807" y="3726"/>
                </a:cubicBezTo>
                <a:cubicBezTo>
                  <a:pt x="5820" y="3726"/>
                  <a:pt x="5833" y="3727"/>
                  <a:pt x="5846" y="3730"/>
                </a:cubicBezTo>
                <a:cubicBezTo>
                  <a:pt x="5875" y="3738"/>
                  <a:pt x="5909" y="3768"/>
                  <a:pt x="5934" y="3789"/>
                </a:cubicBezTo>
                <a:cubicBezTo>
                  <a:pt x="5953" y="3802"/>
                  <a:pt x="5974" y="3811"/>
                  <a:pt x="5989" y="3811"/>
                </a:cubicBezTo>
                <a:cubicBezTo>
                  <a:pt x="6006" y="3811"/>
                  <a:pt x="6014" y="3798"/>
                  <a:pt x="5998" y="3764"/>
                </a:cubicBezTo>
                <a:cubicBezTo>
                  <a:pt x="5981" y="3726"/>
                  <a:pt x="5955" y="3683"/>
                  <a:pt x="5926" y="3662"/>
                </a:cubicBezTo>
                <a:cubicBezTo>
                  <a:pt x="5905" y="3645"/>
                  <a:pt x="5892" y="3641"/>
                  <a:pt x="5875" y="3612"/>
                </a:cubicBezTo>
                <a:cubicBezTo>
                  <a:pt x="5863" y="3590"/>
                  <a:pt x="5867" y="3586"/>
                  <a:pt x="5863" y="3561"/>
                </a:cubicBezTo>
                <a:cubicBezTo>
                  <a:pt x="5850" y="3510"/>
                  <a:pt x="5812" y="3485"/>
                  <a:pt x="5782" y="3447"/>
                </a:cubicBezTo>
                <a:cubicBezTo>
                  <a:pt x="5749" y="3405"/>
                  <a:pt x="5715" y="3396"/>
                  <a:pt x="5668" y="3375"/>
                </a:cubicBezTo>
                <a:cubicBezTo>
                  <a:pt x="5605" y="3337"/>
                  <a:pt x="5521" y="3299"/>
                  <a:pt x="5457" y="3253"/>
                </a:cubicBezTo>
                <a:cubicBezTo>
                  <a:pt x="5436" y="3236"/>
                  <a:pt x="5428" y="3223"/>
                  <a:pt x="5403" y="3211"/>
                </a:cubicBezTo>
                <a:cubicBezTo>
                  <a:pt x="5386" y="3202"/>
                  <a:pt x="5365" y="3198"/>
                  <a:pt x="5343" y="3198"/>
                </a:cubicBezTo>
                <a:cubicBezTo>
                  <a:pt x="5322" y="3197"/>
                  <a:pt x="5301" y="3196"/>
                  <a:pt x="5279" y="3196"/>
                </a:cubicBezTo>
                <a:cubicBezTo>
                  <a:pt x="5235" y="3196"/>
                  <a:pt x="5190" y="3198"/>
                  <a:pt x="5145" y="3198"/>
                </a:cubicBezTo>
                <a:cubicBezTo>
                  <a:pt x="5094" y="3198"/>
                  <a:pt x="5044" y="3185"/>
                  <a:pt x="4993" y="3181"/>
                </a:cubicBezTo>
                <a:cubicBezTo>
                  <a:pt x="5018" y="3084"/>
                  <a:pt x="5048" y="2983"/>
                  <a:pt x="5069" y="2881"/>
                </a:cubicBezTo>
                <a:cubicBezTo>
                  <a:pt x="5073" y="2873"/>
                  <a:pt x="5082" y="2869"/>
                  <a:pt x="5090" y="2865"/>
                </a:cubicBezTo>
                <a:cubicBezTo>
                  <a:pt x="5124" y="2843"/>
                  <a:pt x="5137" y="2831"/>
                  <a:pt x="5179" y="2831"/>
                </a:cubicBezTo>
                <a:cubicBezTo>
                  <a:pt x="5183" y="2830"/>
                  <a:pt x="5187" y="2830"/>
                  <a:pt x="5191" y="2830"/>
                </a:cubicBezTo>
                <a:cubicBezTo>
                  <a:pt x="5229" y="2830"/>
                  <a:pt x="5251" y="2848"/>
                  <a:pt x="5293" y="2848"/>
                </a:cubicBezTo>
                <a:cubicBezTo>
                  <a:pt x="5301" y="2915"/>
                  <a:pt x="5373" y="2945"/>
                  <a:pt x="5432" y="2949"/>
                </a:cubicBezTo>
                <a:cubicBezTo>
                  <a:pt x="5483" y="2949"/>
                  <a:pt x="5529" y="2949"/>
                  <a:pt x="5580" y="2936"/>
                </a:cubicBezTo>
                <a:cubicBezTo>
                  <a:pt x="5614" y="2924"/>
                  <a:pt x="5639" y="2915"/>
                  <a:pt x="5673" y="2915"/>
                </a:cubicBezTo>
                <a:cubicBezTo>
                  <a:pt x="5688" y="2912"/>
                  <a:pt x="5707" y="2909"/>
                  <a:pt x="5724" y="2909"/>
                </a:cubicBezTo>
                <a:cubicBezTo>
                  <a:pt x="5731" y="2909"/>
                  <a:pt x="5738" y="2910"/>
                  <a:pt x="5744" y="2911"/>
                </a:cubicBezTo>
                <a:cubicBezTo>
                  <a:pt x="5774" y="2919"/>
                  <a:pt x="5778" y="2945"/>
                  <a:pt x="5795" y="2966"/>
                </a:cubicBezTo>
                <a:cubicBezTo>
                  <a:pt x="5825" y="3000"/>
                  <a:pt x="5863" y="3029"/>
                  <a:pt x="5892" y="3059"/>
                </a:cubicBezTo>
                <a:cubicBezTo>
                  <a:pt x="5922" y="3088"/>
                  <a:pt x="5951" y="3118"/>
                  <a:pt x="5989" y="3139"/>
                </a:cubicBezTo>
                <a:cubicBezTo>
                  <a:pt x="6041" y="3167"/>
                  <a:pt x="6078" y="3198"/>
                  <a:pt x="6142" y="3198"/>
                </a:cubicBezTo>
                <a:cubicBezTo>
                  <a:pt x="6146" y="3198"/>
                  <a:pt x="6150" y="3198"/>
                  <a:pt x="6154" y="3198"/>
                </a:cubicBezTo>
                <a:cubicBezTo>
                  <a:pt x="6234" y="3194"/>
                  <a:pt x="6175" y="3130"/>
                  <a:pt x="6141" y="3097"/>
                </a:cubicBezTo>
                <a:cubicBezTo>
                  <a:pt x="6107" y="3059"/>
                  <a:pt x="6061" y="3033"/>
                  <a:pt x="6044" y="2978"/>
                </a:cubicBezTo>
                <a:cubicBezTo>
                  <a:pt x="6040" y="2957"/>
                  <a:pt x="6048" y="2941"/>
                  <a:pt x="6040" y="2919"/>
                </a:cubicBezTo>
                <a:cubicBezTo>
                  <a:pt x="6036" y="2907"/>
                  <a:pt x="6019" y="2886"/>
                  <a:pt x="6010" y="2873"/>
                </a:cubicBezTo>
                <a:cubicBezTo>
                  <a:pt x="5985" y="2827"/>
                  <a:pt x="5943" y="2780"/>
                  <a:pt x="5930" y="2729"/>
                </a:cubicBezTo>
                <a:cubicBezTo>
                  <a:pt x="5917" y="2691"/>
                  <a:pt x="5943" y="2632"/>
                  <a:pt x="5926" y="2599"/>
                </a:cubicBezTo>
                <a:cubicBezTo>
                  <a:pt x="5919" y="2583"/>
                  <a:pt x="5895" y="2579"/>
                  <a:pt x="5870" y="2579"/>
                </a:cubicBezTo>
                <a:cubicBezTo>
                  <a:pt x="5848" y="2579"/>
                  <a:pt x="5826" y="2582"/>
                  <a:pt x="5812" y="2582"/>
                </a:cubicBezTo>
                <a:cubicBezTo>
                  <a:pt x="5798" y="2582"/>
                  <a:pt x="5780" y="2586"/>
                  <a:pt x="5765" y="2586"/>
                </a:cubicBezTo>
                <a:cubicBezTo>
                  <a:pt x="5757" y="2586"/>
                  <a:pt x="5750" y="2585"/>
                  <a:pt x="5744" y="2582"/>
                </a:cubicBezTo>
                <a:cubicBezTo>
                  <a:pt x="5719" y="2573"/>
                  <a:pt x="5719" y="2552"/>
                  <a:pt x="5706" y="2531"/>
                </a:cubicBezTo>
                <a:cubicBezTo>
                  <a:pt x="5690" y="2497"/>
                  <a:pt x="5664" y="2464"/>
                  <a:pt x="5639" y="2430"/>
                </a:cubicBezTo>
                <a:cubicBezTo>
                  <a:pt x="5605" y="2379"/>
                  <a:pt x="5538" y="2362"/>
                  <a:pt x="5483" y="2345"/>
                </a:cubicBezTo>
                <a:cubicBezTo>
                  <a:pt x="5419" y="2324"/>
                  <a:pt x="5369" y="2324"/>
                  <a:pt x="5318" y="2278"/>
                </a:cubicBezTo>
                <a:cubicBezTo>
                  <a:pt x="5246" y="2215"/>
                  <a:pt x="5187" y="2189"/>
                  <a:pt x="5099" y="2164"/>
                </a:cubicBezTo>
                <a:cubicBezTo>
                  <a:pt x="5086" y="2113"/>
                  <a:pt x="5090" y="2092"/>
                  <a:pt x="5132" y="2067"/>
                </a:cubicBezTo>
                <a:cubicBezTo>
                  <a:pt x="5175" y="2042"/>
                  <a:pt x="5217" y="2020"/>
                  <a:pt x="5263" y="1999"/>
                </a:cubicBezTo>
                <a:cubicBezTo>
                  <a:pt x="5314" y="1978"/>
                  <a:pt x="5276" y="1936"/>
                  <a:pt x="5327" y="1911"/>
                </a:cubicBezTo>
                <a:cubicBezTo>
                  <a:pt x="5348" y="1898"/>
                  <a:pt x="5441" y="1885"/>
                  <a:pt x="5445" y="1873"/>
                </a:cubicBezTo>
                <a:cubicBezTo>
                  <a:pt x="5411" y="1864"/>
                  <a:pt x="5386" y="1852"/>
                  <a:pt x="5348" y="1852"/>
                </a:cubicBezTo>
                <a:cubicBezTo>
                  <a:pt x="5336" y="1850"/>
                  <a:pt x="5325" y="1850"/>
                  <a:pt x="5313" y="1850"/>
                </a:cubicBezTo>
                <a:cubicBezTo>
                  <a:pt x="5289" y="1850"/>
                  <a:pt x="5263" y="1852"/>
                  <a:pt x="5238" y="1852"/>
                </a:cubicBezTo>
                <a:cubicBezTo>
                  <a:pt x="5179" y="1847"/>
                  <a:pt x="5124" y="1822"/>
                  <a:pt x="5065" y="1818"/>
                </a:cubicBezTo>
                <a:cubicBezTo>
                  <a:pt x="5054" y="1816"/>
                  <a:pt x="5042" y="1816"/>
                  <a:pt x="5031" y="1816"/>
                </a:cubicBezTo>
                <a:cubicBezTo>
                  <a:pt x="5009" y="1816"/>
                  <a:pt x="4988" y="1818"/>
                  <a:pt x="4968" y="1818"/>
                </a:cubicBezTo>
                <a:cubicBezTo>
                  <a:pt x="5023" y="1801"/>
                  <a:pt x="5086" y="1788"/>
                  <a:pt x="5141" y="1763"/>
                </a:cubicBezTo>
                <a:cubicBezTo>
                  <a:pt x="5175" y="1746"/>
                  <a:pt x="5200" y="1717"/>
                  <a:pt x="5230" y="1700"/>
                </a:cubicBezTo>
                <a:cubicBezTo>
                  <a:pt x="5272" y="1679"/>
                  <a:pt x="5314" y="1670"/>
                  <a:pt x="5352" y="1641"/>
                </a:cubicBezTo>
                <a:cubicBezTo>
                  <a:pt x="5403" y="1603"/>
                  <a:pt x="5470" y="1586"/>
                  <a:pt x="5529" y="1573"/>
                </a:cubicBezTo>
                <a:cubicBezTo>
                  <a:pt x="5647" y="1539"/>
                  <a:pt x="5491" y="1476"/>
                  <a:pt x="5538" y="1413"/>
                </a:cubicBezTo>
                <a:cubicBezTo>
                  <a:pt x="5576" y="1362"/>
                  <a:pt x="5673" y="1366"/>
                  <a:pt x="5723" y="1349"/>
                </a:cubicBezTo>
                <a:cubicBezTo>
                  <a:pt x="5753" y="1337"/>
                  <a:pt x="5816" y="1303"/>
                  <a:pt x="5825" y="1273"/>
                </a:cubicBezTo>
                <a:cubicBezTo>
                  <a:pt x="5702" y="1185"/>
                  <a:pt x="5538" y="1227"/>
                  <a:pt x="5407" y="1172"/>
                </a:cubicBezTo>
                <a:cubicBezTo>
                  <a:pt x="5377" y="1159"/>
                  <a:pt x="5343" y="1130"/>
                  <a:pt x="5310" y="1121"/>
                </a:cubicBezTo>
                <a:cubicBezTo>
                  <a:pt x="5301" y="1119"/>
                  <a:pt x="5292" y="1118"/>
                  <a:pt x="5282" y="1118"/>
                </a:cubicBezTo>
                <a:cubicBezTo>
                  <a:pt x="5259" y="1118"/>
                  <a:pt x="5234" y="1124"/>
                  <a:pt x="5213" y="1130"/>
                </a:cubicBezTo>
                <a:cubicBezTo>
                  <a:pt x="5157" y="1146"/>
                  <a:pt x="5109" y="1152"/>
                  <a:pt x="5057" y="1152"/>
                </a:cubicBezTo>
                <a:cubicBezTo>
                  <a:pt x="5042" y="1152"/>
                  <a:pt x="5026" y="1152"/>
                  <a:pt x="5010" y="1151"/>
                </a:cubicBezTo>
                <a:cubicBezTo>
                  <a:pt x="4976" y="1151"/>
                  <a:pt x="4972" y="1142"/>
                  <a:pt x="4947" y="1134"/>
                </a:cubicBezTo>
                <a:cubicBezTo>
                  <a:pt x="4944" y="1133"/>
                  <a:pt x="4940" y="1133"/>
                  <a:pt x="4937" y="1133"/>
                </a:cubicBezTo>
                <a:cubicBezTo>
                  <a:pt x="4922" y="1133"/>
                  <a:pt x="4904" y="1139"/>
                  <a:pt x="4889" y="1139"/>
                </a:cubicBezTo>
                <a:cubicBezTo>
                  <a:pt x="4885" y="1139"/>
                  <a:pt x="4882" y="1139"/>
                  <a:pt x="4879" y="1138"/>
                </a:cubicBezTo>
                <a:cubicBezTo>
                  <a:pt x="4807" y="1117"/>
                  <a:pt x="4753" y="1033"/>
                  <a:pt x="4731" y="969"/>
                </a:cubicBezTo>
                <a:cubicBezTo>
                  <a:pt x="4727" y="944"/>
                  <a:pt x="4719" y="906"/>
                  <a:pt x="4702" y="885"/>
                </a:cubicBezTo>
                <a:cubicBezTo>
                  <a:pt x="4685" y="868"/>
                  <a:pt x="4668" y="868"/>
                  <a:pt x="4647" y="855"/>
                </a:cubicBezTo>
                <a:cubicBezTo>
                  <a:pt x="4622" y="847"/>
                  <a:pt x="4609" y="839"/>
                  <a:pt x="4580" y="834"/>
                </a:cubicBezTo>
                <a:cubicBezTo>
                  <a:pt x="4546" y="834"/>
                  <a:pt x="4542" y="826"/>
                  <a:pt x="4516" y="805"/>
                </a:cubicBezTo>
                <a:cubicBezTo>
                  <a:pt x="4487" y="780"/>
                  <a:pt x="4457" y="767"/>
                  <a:pt x="4432" y="750"/>
                </a:cubicBezTo>
                <a:cubicBezTo>
                  <a:pt x="4402" y="729"/>
                  <a:pt x="4381" y="704"/>
                  <a:pt x="4347" y="687"/>
                </a:cubicBezTo>
                <a:cubicBezTo>
                  <a:pt x="4288" y="657"/>
                  <a:pt x="4212" y="653"/>
                  <a:pt x="4145" y="653"/>
                </a:cubicBezTo>
                <a:cubicBezTo>
                  <a:pt x="4125" y="653"/>
                  <a:pt x="4106" y="656"/>
                  <a:pt x="4087" y="656"/>
                </a:cubicBezTo>
                <a:cubicBezTo>
                  <a:pt x="4072" y="656"/>
                  <a:pt x="4058" y="654"/>
                  <a:pt x="4043" y="649"/>
                </a:cubicBezTo>
                <a:cubicBezTo>
                  <a:pt x="4014" y="632"/>
                  <a:pt x="3959" y="594"/>
                  <a:pt x="3934" y="568"/>
                </a:cubicBezTo>
                <a:cubicBezTo>
                  <a:pt x="3908" y="539"/>
                  <a:pt x="3904" y="484"/>
                  <a:pt x="3866" y="467"/>
                </a:cubicBezTo>
                <a:cubicBezTo>
                  <a:pt x="3861" y="465"/>
                  <a:pt x="3854" y="464"/>
                  <a:pt x="3846" y="464"/>
                </a:cubicBezTo>
                <a:cubicBezTo>
                  <a:pt x="3820" y="464"/>
                  <a:pt x="3784" y="472"/>
                  <a:pt x="3765" y="476"/>
                </a:cubicBezTo>
                <a:cubicBezTo>
                  <a:pt x="3693" y="488"/>
                  <a:pt x="3634" y="531"/>
                  <a:pt x="3562" y="539"/>
                </a:cubicBezTo>
                <a:cubicBezTo>
                  <a:pt x="3536" y="542"/>
                  <a:pt x="3509" y="542"/>
                  <a:pt x="3483" y="542"/>
                </a:cubicBezTo>
                <a:cubicBezTo>
                  <a:pt x="3470" y="542"/>
                  <a:pt x="3457" y="542"/>
                  <a:pt x="3444" y="542"/>
                </a:cubicBezTo>
                <a:cubicBezTo>
                  <a:pt x="3405" y="542"/>
                  <a:pt x="3366" y="543"/>
                  <a:pt x="3326" y="552"/>
                </a:cubicBezTo>
                <a:cubicBezTo>
                  <a:pt x="3288" y="556"/>
                  <a:pt x="3263" y="556"/>
                  <a:pt x="3233" y="581"/>
                </a:cubicBezTo>
                <a:cubicBezTo>
                  <a:pt x="3212" y="602"/>
                  <a:pt x="3199" y="632"/>
                  <a:pt x="3174" y="649"/>
                </a:cubicBezTo>
                <a:cubicBezTo>
                  <a:pt x="3163" y="654"/>
                  <a:pt x="3149" y="656"/>
                  <a:pt x="3132" y="656"/>
                </a:cubicBezTo>
                <a:cubicBezTo>
                  <a:pt x="3081" y="656"/>
                  <a:pt x="3011" y="635"/>
                  <a:pt x="2966" y="635"/>
                </a:cubicBezTo>
                <a:cubicBezTo>
                  <a:pt x="2960" y="635"/>
                  <a:pt x="2955" y="635"/>
                  <a:pt x="2950" y="636"/>
                </a:cubicBezTo>
                <a:cubicBezTo>
                  <a:pt x="2928" y="640"/>
                  <a:pt x="2902" y="654"/>
                  <a:pt x="2876" y="654"/>
                </a:cubicBezTo>
                <a:cubicBezTo>
                  <a:pt x="2872" y="654"/>
                  <a:pt x="2869" y="653"/>
                  <a:pt x="2866" y="653"/>
                </a:cubicBezTo>
                <a:cubicBezTo>
                  <a:pt x="2857" y="653"/>
                  <a:pt x="2849" y="644"/>
                  <a:pt x="2836" y="640"/>
                </a:cubicBezTo>
                <a:cubicBezTo>
                  <a:pt x="2819" y="636"/>
                  <a:pt x="2799" y="635"/>
                  <a:pt x="2779" y="635"/>
                </a:cubicBezTo>
                <a:cubicBezTo>
                  <a:pt x="2758" y="635"/>
                  <a:pt x="2737" y="636"/>
                  <a:pt x="2718" y="636"/>
                </a:cubicBezTo>
                <a:cubicBezTo>
                  <a:pt x="2684" y="640"/>
                  <a:pt x="2659" y="657"/>
                  <a:pt x="2625" y="670"/>
                </a:cubicBezTo>
                <a:cubicBezTo>
                  <a:pt x="2575" y="682"/>
                  <a:pt x="2545" y="699"/>
                  <a:pt x="2503" y="733"/>
                </a:cubicBezTo>
                <a:cubicBezTo>
                  <a:pt x="2440" y="780"/>
                  <a:pt x="2389" y="822"/>
                  <a:pt x="2338" y="877"/>
                </a:cubicBezTo>
                <a:cubicBezTo>
                  <a:pt x="2309" y="910"/>
                  <a:pt x="2300" y="919"/>
                  <a:pt x="2258" y="919"/>
                </a:cubicBezTo>
                <a:cubicBezTo>
                  <a:pt x="2237" y="919"/>
                  <a:pt x="2216" y="918"/>
                  <a:pt x="2195" y="918"/>
                </a:cubicBezTo>
                <a:cubicBezTo>
                  <a:pt x="2175" y="918"/>
                  <a:pt x="2155" y="919"/>
                  <a:pt x="2136" y="923"/>
                </a:cubicBezTo>
                <a:cubicBezTo>
                  <a:pt x="2094" y="936"/>
                  <a:pt x="2060" y="936"/>
                  <a:pt x="2030" y="969"/>
                </a:cubicBezTo>
                <a:cubicBezTo>
                  <a:pt x="2005" y="995"/>
                  <a:pt x="1975" y="1037"/>
                  <a:pt x="1937" y="1050"/>
                </a:cubicBezTo>
                <a:cubicBezTo>
                  <a:pt x="1921" y="1055"/>
                  <a:pt x="1904" y="1057"/>
                  <a:pt x="1887" y="1057"/>
                </a:cubicBezTo>
                <a:cubicBezTo>
                  <a:pt x="1851" y="1057"/>
                  <a:pt x="1813" y="1050"/>
                  <a:pt x="1778" y="1050"/>
                </a:cubicBezTo>
                <a:cubicBezTo>
                  <a:pt x="1748" y="1050"/>
                  <a:pt x="1720" y="1055"/>
                  <a:pt x="1697" y="1075"/>
                </a:cubicBezTo>
                <a:cubicBezTo>
                  <a:pt x="1667" y="1100"/>
                  <a:pt x="1655" y="1130"/>
                  <a:pt x="1621" y="1147"/>
                </a:cubicBezTo>
                <a:cubicBezTo>
                  <a:pt x="1583" y="1172"/>
                  <a:pt x="1562" y="1197"/>
                  <a:pt x="1528" y="1218"/>
                </a:cubicBezTo>
                <a:cubicBezTo>
                  <a:pt x="1490" y="1244"/>
                  <a:pt x="1448" y="1252"/>
                  <a:pt x="1414" y="1273"/>
                </a:cubicBezTo>
                <a:cubicBezTo>
                  <a:pt x="1376" y="1299"/>
                  <a:pt x="1330" y="1316"/>
                  <a:pt x="1283" y="1320"/>
                </a:cubicBezTo>
                <a:cubicBezTo>
                  <a:pt x="1272" y="1321"/>
                  <a:pt x="1259" y="1322"/>
                  <a:pt x="1248" y="1322"/>
                </a:cubicBezTo>
                <a:cubicBezTo>
                  <a:pt x="1221" y="1322"/>
                  <a:pt x="1196" y="1315"/>
                  <a:pt x="1190" y="1286"/>
                </a:cubicBezTo>
                <a:cubicBezTo>
                  <a:pt x="1182" y="1256"/>
                  <a:pt x="1195" y="1240"/>
                  <a:pt x="1211" y="1218"/>
                </a:cubicBezTo>
                <a:cubicBezTo>
                  <a:pt x="1232" y="1189"/>
                  <a:pt x="1254" y="1176"/>
                  <a:pt x="1287" y="1159"/>
                </a:cubicBezTo>
                <a:cubicBezTo>
                  <a:pt x="1334" y="1138"/>
                  <a:pt x="1355" y="1092"/>
                  <a:pt x="1401" y="1071"/>
                </a:cubicBezTo>
                <a:cubicBezTo>
                  <a:pt x="1448" y="1050"/>
                  <a:pt x="1490" y="1062"/>
                  <a:pt x="1524" y="1020"/>
                </a:cubicBezTo>
                <a:cubicBezTo>
                  <a:pt x="1549" y="982"/>
                  <a:pt x="1545" y="974"/>
                  <a:pt x="1507" y="969"/>
                </a:cubicBezTo>
                <a:cubicBezTo>
                  <a:pt x="1497" y="968"/>
                  <a:pt x="1487" y="968"/>
                  <a:pt x="1477" y="968"/>
                </a:cubicBezTo>
                <a:cubicBezTo>
                  <a:pt x="1458" y="968"/>
                  <a:pt x="1438" y="969"/>
                  <a:pt x="1418" y="969"/>
                </a:cubicBezTo>
                <a:cubicBezTo>
                  <a:pt x="1384" y="969"/>
                  <a:pt x="1363" y="961"/>
                  <a:pt x="1330" y="953"/>
                </a:cubicBezTo>
                <a:cubicBezTo>
                  <a:pt x="1323" y="951"/>
                  <a:pt x="1316" y="950"/>
                  <a:pt x="1309" y="950"/>
                </a:cubicBezTo>
                <a:cubicBezTo>
                  <a:pt x="1251" y="950"/>
                  <a:pt x="1161" y="992"/>
                  <a:pt x="1131" y="1033"/>
                </a:cubicBezTo>
                <a:cubicBezTo>
                  <a:pt x="1106" y="1062"/>
                  <a:pt x="1105" y="1085"/>
                  <a:pt x="1070" y="1085"/>
                </a:cubicBezTo>
                <a:cubicBezTo>
                  <a:pt x="1064" y="1085"/>
                  <a:pt x="1058" y="1085"/>
                  <a:pt x="1051" y="1083"/>
                </a:cubicBezTo>
                <a:cubicBezTo>
                  <a:pt x="1009" y="1075"/>
                  <a:pt x="983" y="1041"/>
                  <a:pt x="945" y="1020"/>
                </a:cubicBezTo>
                <a:cubicBezTo>
                  <a:pt x="891" y="982"/>
                  <a:pt x="844" y="995"/>
                  <a:pt x="785" y="986"/>
                </a:cubicBezTo>
                <a:cubicBezTo>
                  <a:pt x="726" y="978"/>
                  <a:pt x="675" y="944"/>
                  <a:pt x="616" y="931"/>
                </a:cubicBezTo>
                <a:cubicBezTo>
                  <a:pt x="528" y="915"/>
                  <a:pt x="380" y="864"/>
                  <a:pt x="342" y="771"/>
                </a:cubicBezTo>
                <a:cubicBezTo>
                  <a:pt x="308" y="687"/>
                  <a:pt x="333" y="619"/>
                  <a:pt x="447" y="602"/>
                </a:cubicBezTo>
                <a:cubicBezTo>
                  <a:pt x="469" y="599"/>
                  <a:pt x="491" y="599"/>
                  <a:pt x="514" y="599"/>
                </a:cubicBezTo>
                <a:cubicBezTo>
                  <a:pt x="560" y="599"/>
                  <a:pt x="609" y="602"/>
                  <a:pt x="654" y="602"/>
                </a:cubicBezTo>
                <a:cubicBezTo>
                  <a:pt x="768" y="602"/>
                  <a:pt x="878" y="568"/>
                  <a:pt x="992" y="568"/>
                </a:cubicBezTo>
                <a:cubicBezTo>
                  <a:pt x="1034" y="568"/>
                  <a:pt x="1072" y="573"/>
                  <a:pt x="1114" y="573"/>
                </a:cubicBezTo>
                <a:cubicBezTo>
                  <a:pt x="1173" y="568"/>
                  <a:pt x="1220" y="547"/>
                  <a:pt x="1275" y="531"/>
                </a:cubicBezTo>
                <a:cubicBezTo>
                  <a:pt x="1304" y="518"/>
                  <a:pt x="1321" y="509"/>
                  <a:pt x="1338" y="484"/>
                </a:cubicBezTo>
                <a:cubicBezTo>
                  <a:pt x="1346" y="471"/>
                  <a:pt x="1351" y="446"/>
                  <a:pt x="1359" y="438"/>
                </a:cubicBezTo>
                <a:cubicBezTo>
                  <a:pt x="1365" y="432"/>
                  <a:pt x="1380" y="430"/>
                  <a:pt x="1399" y="430"/>
                </a:cubicBezTo>
                <a:cubicBezTo>
                  <a:pt x="1437" y="430"/>
                  <a:pt x="1490" y="438"/>
                  <a:pt x="1507" y="438"/>
                </a:cubicBezTo>
                <a:cubicBezTo>
                  <a:pt x="1523" y="438"/>
                  <a:pt x="1555" y="441"/>
                  <a:pt x="1584" y="441"/>
                </a:cubicBezTo>
                <a:cubicBezTo>
                  <a:pt x="1608" y="441"/>
                  <a:pt x="1630" y="439"/>
                  <a:pt x="1638" y="429"/>
                </a:cubicBezTo>
                <a:cubicBezTo>
                  <a:pt x="1650" y="412"/>
                  <a:pt x="1638" y="336"/>
                  <a:pt x="1638" y="315"/>
                </a:cubicBezTo>
                <a:cubicBezTo>
                  <a:pt x="1638" y="235"/>
                  <a:pt x="1562" y="172"/>
                  <a:pt x="1490" y="138"/>
                </a:cubicBezTo>
                <a:cubicBezTo>
                  <a:pt x="1448" y="117"/>
                  <a:pt x="1401" y="104"/>
                  <a:pt x="1359" y="87"/>
                </a:cubicBezTo>
                <a:cubicBezTo>
                  <a:pt x="1321" y="70"/>
                  <a:pt x="1283" y="58"/>
                  <a:pt x="1241" y="54"/>
                </a:cubicBezTo>
                <a:cubicBezTo>
                  <a:pt x="1216" y="54"/>
                  <a:pt x="1188" y="57"/>
                  <a:pt x="1162" y="57"/>
                </a:cubicBezTo>
                <a:cubicBezTo>
                  <a:pt x="1149" y="57"/>
                  <a:pt x="1135" y="56"/>
                  <a:pt x="1123" y="54"/>
                </a:cubicBezTo>
                <a:cubicBezTo>
                  <a:pt x="1072" y="45"/>
                  <a:pt x="1030" y="7"/>
                  <a:pt x="979" y="3"/>
                </a:cubicBezTo>
                <a:cubicBezTo>
                  <a:pt x="961" y="1"/>
                  <a:pt x="944" y="0"/>
                  <a:pt x="926" y="0"/>
                </a:cubicBezTo>
                <a:close/>
              </a:path>
            </a:pathLst>
          </a:custGeom>
          <a:solidFill>
            <a:srgbClr val="4B4B6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3" name="Google Shape;723;p32"/>
          <p:cNvSpPr txBox="1"/>
          <p:nvPr>
            <p:ph idx="9"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None/>
              <a:defRPr b="1">
                <a:solidFill>
                  <a:schemeClr val="dk2"/>
                </a:solidFill>
                <a:latin typeface="Lobster Two"/>
                <a:ea typeface="Lobster Two"/>
                <a:cs typeface="Lobster Two"/>
                <a:sym typeface="Lobster Tw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None/>
              <a:defRPr>
                <a:solidFill>
                  <a:schemeClr val="dk2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None/>
              <a:defRPr>
                <a:solidFill>
                  <a:schemeClr val="dk2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None/>
              <a:defRPr>
                <a:solidFill>
                  <a:schemeClr val="dk2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None/>
              <a:defRPr>
                <a:solidFill>
                  <a:schemeClr val="dk2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None/>
              <a:defRPr>
                <a:solidFill>
                  <a:schemeClr val="dk2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None/>
              <a:defRPr>
                <a:solidFill>
                  <a:schemeClr val="dk2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None/>
              <a:defRPr>
                <a:solidFill>
                  <a:schemeClr val="dk2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None/>
              <a:defRPr>
                <a:solidFill>
                  <a:schemeClr val="dk2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four columns 1">
  <p:cSld name="BLANK_1_1_1_1_2">
    <p:spTree>
      <p:nvGrpSpPr>
        <p:cNvPr id="724" name="Shape 7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5" name="Google Shape;725;p33"/>
          <p:cNvSpPr/>
          <p:nvPr/>
        </p:nvSpPr>
        <p:spPr>
          <a:xfrm rot="-6184221">
            <a:off x="-393550" y="-561440"/>
            <a:ext cx="4607512" cy="6014731"/>
          </a:xfrm>
          <a:custGeom>
            <a:rect b="b" l="l" r="r" t="t"/>
            <a:pathLst>
              <a:path extrusionOk="0" fill="none" h="11815" w="13165">
                <a:moveTo>
                  <a:pt x="7779" y="0"/>
                </a:moveTo>
                <a:cubicBezTo>
                  <a:pt x="7767" y="68"/>
                  <a:pt x="7754" y="136"/>
                  <a:pt x="7746" y="203"/>
                </a:cubicBezTo>
                <a:cubicBezTo>
                  <a:pt x="7644" y="752"/>
                  <a:pt x="7522" y="1300"/>
                  <a:pt x="7353" y="1832"/>
                </a:cubicBezTo>
                <a:cubicBezTo>
                  <a:pt x="7193" y="2335"/>
                  <a:pt x="6990" y="2837"/>
                  <a:pt x="6682" y="3267"/>
                </a:cubicBezTo>
                <a:cubicBezTo>
                  <a:pt x="6416" y="3639"/>
                  <a:pt x="6066" y="3955"/>
                  <a:pt x="5618" y="4082"/>
                </a:cubicBezTo>
                <a:cubicBezTo>
                  <a:pt x="5407" y="4141"/>
                  <a:pt x="5184" y="4158"/>
                  <a:pt x="4964" y="4133"/>
                </a:cubicBezTo>
                <a:cubicBezTo>
                  <a:pt x="4808" y="4111"/>
                  <a:pt x="4652" y="4069"/>
                  <a:pt x="4521" y="3972"/>
                </a:cubicBezTo>
                <a:cubicBezTo>
                  <a:pt x="4272" y="3786"/>
                  <a:pt x="4209" y="3470"/>
                  <a:pt x="4226" y="3174"/>
                </a:cubicBezTo>
                <a:cubicBezTo>
                  <a:pt x="4247" y="2769"/>
                  <a:pt x="4382" y="2373"/>
                  <a:pt x="4534" y="2001"/>
                </a:cubicBezTo>
                <a:cubicBezTo>
                  <a:pt x="4711" y="1549"/>
                  <a:pt x="4930" y="1119"/>
                  <a:pt x="5162" y="693"/>
                </a:cubicBezTo>
                <a:cubicBezTo>
                  <a:pt x="5289" y="461"/>
                  <a:pt x="5424" y="228"/>
                  <a:pt x="5559" y="0"/>
                </a:cubicBezTo>
                <a:lnTo>
                  <a:pt x="3318" y="0"/>
                </a:lnTo>
                <a:cubicBezTo>
                  <a:pt x="2812" y="655"/>
                  <a:pt x="2356" y="1347"/>
                  <a:pt x="1942" y="2060"/>
                </a:cubicBezTo>
                <a:cubicBezTo>
                  <a:pt x="1554" y="2735"/>
                  <a:pt x="1203" y="3436"/>
                  <a:pt x="895" y="4149"/>
                </a:cubicBezTo>
                <a:cubicBezTo>
                  <a:pt x="773" y="4428"/>
                  <a:pt x="655" y="4711"/>
                  <a:pt x="562" y="4998"/>
                </a:cubicBezTo>
                <a:cubicBezTo>
                  <a:pt x="499" y="5205"/>
                  <a:pt x="440" y="5411"/>
                  <a:pt x="389" y="5622"/>
                </a:cubicBezTo>
                <a:cubicBezTo>
                  <a:pt x="140" y="6597"/>
                  <a:pt x="1" y="7623"/>
                  <a:pt x="55" y="8632"/>
                </a:cubicBezTo>
                <a:cubicBezTo>
                  <a:pt x="102" y="9548"/>
                  <a:pt x="326" y="10561"/>
                  <a:pt x="1035" y="11202"/>
                </a:cubicBezTo>
                <a:cubicBezTo>
                  <a:pt x="1377" y="11510"/>
                  <a:pt x="1811" y="11704"/>
                  <a:pt x="2267" y="11764"/>
                </a:cubicBezTo>
                <a:cubicBezTo>
                  <a:pt x="2698" y="11814"/>
                  <a:pt x="3137" y="11755"/>
                  <a:pt x="3550" y="11620"/>
                </a:cubicBezTo>
                <a:cubicBezTo>
                  <a:pt x="4525" y="11308"/>
                  <a:pt x="5378" y="10654"/>
                  <a:pt x="6125" y="9970"/>
                </a:cubicBezTo>
                <a:cubicBezTo>
                  <a:pt x="6982" y="9185"/>
                  <a:pt x="7741" y="8298"/>
                  <a:pt x="8446" y="7378"/>
                </a:cubicBezTo>
                <a:cubicBezTo>
                  <a:pt x="9058" y="6581"/>
                  <a:pt x="9632" y="5749"/>
                  <a:pt x="10172" y="4896"/>
                </a:cubicBezTo>
                <a:cubicBezTo>
                  <a:pt x="10924" y="3715"/>
                  <a:pt x="11688" y="2537"/>
                  <a:pt x="12405" y="1334"/>
                </a:cubicBezTo>
                <a:cubicBezTo>
                  <a:pt x="12667" y="895"/>
                  <a:pt x="12920" y="452"/>
                  <a:pt x="13165" y="0"/>
                </a:cubicBezTo>
                <a:close/>
              </a:path>
            </a:pathLst>
          </a:custGeom>
          <a:noFill/>
          <a:ln cap="flat" cmpd="sng" w="3475">
            <a:solidFill>
              <a:schemeClr val="accent4"/>
            </a:solidFill>
            <a:prstDash val="solid"/>
            <a:miter lim="422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6" name="Google Shape;726;p33"/>
          <p:cNvSpPr/>
          <p:nvPr/>
        </p:nvSpPr>
        <p:spPr>
          <a:xfrm flipH="1">
            <a:off x="8147586" y="146901"/>
            <a:ext cx="76465" cy="76465"/>
          </a:xfrm>
          <a:custGeom>
            <a:rect b="b" l="l" r="r" t="t"/>
            <a:pathLst>
              <a:path extrusionOk="0" h="427" w="427">
                <a:moveTo>
                  <a:pt x="216" y="0"/>
                </a:moveTo>
                <a:cubicBezTo>
                  <a:pt x="98" y="0"/>
                  <a:pt x="1" y="97"/>
                  <a:pt x="1" y="211"/>
                </a:cubicBezTo>
                <a:cubicBezTo>
                  <a:pt x="1" y="329"/>
                  <a:pt x="98" y="426"/>
                  <a:pt x="216" y="426"/>
                </a:cubicBezTo>
                <a:cubicBezTo>
                  <a:pt x="334" y="426"/>
                  <a:pt x="427" y="329"/>
                  <a:pt x="427" y="211"/>
                </a:cubicBezTo>
                <a:cubicBezTo>
                  <a:pt x="427" y="97"/>
                  <a:pt x="334" y="0"/>
                  <a:pt x="216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7" name="Google Shape;727;p33"/>
          <p:cNvSpPr/>
          <p:nvPr/>
        </p:nvSpPr>
        <p:spPr>
          <a:xfrm flipH="1">
            <a:off x="3909188" y="147257"/>
            <a:ext cx="75749" cy="75749"/>
          </a:xfrm>
          <a:custGeom>
            <a:rect b="b" l="l" r="r" t="t"/>
            <a:pathLst>
              <a:path extrusionOk="0" h="423" w="423">
                <a:moveTo>
                  <a:pt x="212" y="0"/>
                </a:moveTo>
                <a:cubicBezTo>
                  <a:pt x="94" y="0"/>
                  <a:pt x="1" y="93"/>
                  <a:pt x="1" y="211"/>
                </a:cubicBezTo>
                <a:cubicBezTo>
                  <a:pt x="1" y="329"/>
                  <a:pt x="94" y="422"/>
                  <a:pt x="212" y="422"/>
                </a:cubicBezTo>
                <a:cubicBezTo>
                  <a:pt x="330" y="422"/>
                  <a:pt x="423" y="329"/>
                  <a:pt x="423" y="211"/>
                </a:cubicBezTo>
                <a:cubicBezTo>
                  <a:pt x="423" y="93"/>
                  <a:pt x="330" y="0"/>
                  <a:pt x="212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8" name="Google Shape;728;p33"/>
          <p:cNvSpPr/>
          <p:nvPr/>
        </p:nvSpPr>
        <p:spPr>
          <a:xfrm flipH="1">
            <a:off x="169082" y="2724511"/>
            <a:ext cx="76465" cy="76465"/>
          </a:xfrm>
          <a:custGeom>
            <a:rect b="b" l="l" r="r" t="t"/>
            <a:pathLst>
              <a:path extrusionOk="0" h="427" w="427">
                <a:moveTo>
                  <a:pt x="211" y="0"/>
                </a:moveTo>
                <a:cubicBezTo>
                  <a:pt x="97" y="0"/>
                  <a:pt x="0" y="97"/>
                  <a:pt x="0" y="216"/>
                </a:cubicBezTo>
                <a:cubicBezTo>
                  <a:pt x="0" y="329"/>
                  <a:pt x="97" y="427"/>
                  <a:pt x="211" y="427"/>
                </a:cubicBezTo>
                <a:cubicBezTo>
                  <a:pt x="329" y="427"/>
                  <a:pt x="427" y="329"/>
                  <a:pt x="427" y="216"/>
                </a:cubicBezTo>
                <a:cubicBezTo>
                  <a:pt x="427" y="97"/>
                  <a:pt x="329" y="0"/>
                  <a:pt x="211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9" name="Google Shape;729;p33"/>
          <p:cNvSpPr/>
          <p:nvPr/>
        </p:nvSpPr>
        <p:spPr>
          <a:xfrm flipH="1">
            <a:off x="1643952" y="108314"/>
            <a:ext cx="75749" cy="76465"/>
          </a:xfrm>
          <a:custGeom>
            <a:rect b="b" l="l" r="r" t="t"/>
            <a:pathLst>
              <a:path extrusionOk="0" h="427" w="423">
                <a:moveTo>
                  <a:pt x="212" y="0"/>
                </a:moveTo>
                <a:cubicBezTo>
                  <a:pt x="94" y="0"/>
                  <a:pt x="1" y="97"/>
                  <a:pt x="1" y="215"/>
                </a:cubicBezTo>
                <a:cubicBezTo>
                  <a:pt x="1" y="329"/>
                  <a:pt x="94" y="426"/>
                  <a:pt x="212" y="426"/>
                </a:cubicBezTo>
                <a:cubicBezTo>
                  <a:pt x="330" y="426"/>
                  <a:pt x="423" y="329"/>
                  <a:pt x="423" y="215"/>
                </a:cubicBezTo>
                <a:cubicBezTo>
                  <a:pt x="423" y="97"/>
                  <a:pt x="330" y="0"/>
                  <a:pt x="212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0" name="Google Shape;730;p33"/>
          <p:cNvSpPr/>
          <p:nvPr/>
        </p:nvSpPr>
        <p:spPr>
          <a:xfrm flipH="1">
            <a:off x="474157" y="381401"/>
            <a:ext cx="76465" cy="76465"/>
          </a:xfrm>
          <a:custGeom>
            <a:rect b="b" l="l" r="r" t="t"/>
            <a:pathLst>
              <a:path extrusionOk="0" h="427" w="427">
                <a:moveTo>
                  <a:pt x="211" y="0"/>
                </a:moveTo>
                <a:cubicBezTo>
                  <a:pt x="97" y="0"/>
                  <a:pt x="0" y="97"/>
                  <a:pt x="0" y="215"/>
                </a:cubicBezTo>
                <a:cubicBezTo>
                  <a:pt x="0" y="329"/>
                  <a:pt x="97" y="427"/>
                  <a:pt x="211" y="427"/>
                </a:cubicBezTo>
                <a:cubicBezTo>
                  <a:pt x="329" y="427"/>
                  <a:pt x="427" y="329"/>
                  <a:pt x="427" y="215"/>
                </a:cubicBezTo>
                <a:cubicBezTo>
                  <a:pt x="427" y="97"/>
                  <a:pt x="329" y="0"/>
                  <a:pt x="211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1" name="Google Shape;731;p33"/>
          <p:cNvSpPr/>
          <p:nvPr/>
        </p:nvSpPr>
        <p:spPr>
          <a:xfrm flipH="1">
            <a:off x="7607761" y="109014"/>
            <a:ext cx="75749" cy="75749"/>
          </a:xfrm>
          <a:custGeom>
            <a:rect b="b" l="l" r="r" t="t"/>
            <a:pathLst>
              <a:path extrusionOk="0" h="423" w="423">
                <a:moveTo>
                  <a:pt x="211" y="0"/>
                </a:moveTo>
                <a:cubicBezTo>
                  <a:pt x="93" y="0"/>
                  <a:pt x="0" y="93"/>
                  <a:pt x="0" y="211"/>
                </a:cubicBezTo>
                <a:cubicBezTo>
                  <a:pt x="0" y="330"/>
                  <a:pt x="93" y="422"/>
                  <a:pt x="211" y="422"/>
                </a:cubicBezTo>
                <a:cubicBezTo>
                  <a:pt x="330" y="422"/>
                  <a:pt x="422" y="330"/>
                  <a:pt x="422" y="211"/>
                </a:cubicBezTo>
                <a:cubicBezTo>
                  <a:pt x="422" y="93"/>
                  <a:pt x="330" y="0"/>
                  <a:pt x="211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2" name="Google Shape;732;p33"/>
          <p:cNvSpPr/>
          <p:nvPr/>
        </p:nvSpPr>
        <p:spPr>
          <a:xfrm flipH="1">
            <a:off x="350162" y="3555449"/>
            <a:ext cx="75749" cy="76465"/>
          </a:xfrm>
          <a:custGeom>
            <a:rect b="b" l="l" r="r" t="t"/>
            <a:pathLst>
              <a:path extrusionOk="0" h="427" w="423">
                <a:moveTo>
                  <a:pt x="211" y="0"/>
                </a:moveTo>
                <a:cubicBezTo>
                  <a:pt x="93" y="0"/>
                  <a:pt x="0" y="97"/>
                  <a:pt x="0" y="211"/>
                </a:cubicBezTo>
                <a:cubicBezTo>
                  <a:pt x="0" y="330"/>
                  <a:pt x="93" y="427"/>
                  <a:pt x="211" y="427"/>
                </a:cubicBezTo>
                <a:cubicBezTo>
                  <a:pt x="329" y="427"/>
                  <a:pt x="422" y="330"/>
                  <a:pt x="422" y="211"/>
                </a:cubicBezTo>
                <a:cubicBezTo>
                  <a:pt x="422" y="97"/>
                  <a:pt x="329" y="0"/>
                  <a:pt x="211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3" name="Google Shape;733;p33"/>
          <p:cNvSpPr/>
          <p:nvPr/>
        </p:nvSpPr>
        <p:spPr>
          <a:xfrm flipH="1">
            <a:off x="5138982" y="223106"/>
            <a:ext cx="75749" cy="76465"/>
          </a:xfrm>
          <a:custGeom>
            <a:rect b="b" l="l" r="r" t="t"/>
            <a:pathLst>
              <a:path extrusionOk="0" h="427" w="423">
                <a:moveTo>
                  <a:pt x="211" y="1"/>
                </a:moveTo>
                <a:cubicBezTo>
                  <a:pt x="93" y="1"/>
                  <a:pt x="0" y="98"/>
                  <a:pt x="0" y="212"/>
                </a:cubicBezTo>
                <a:cubicBezTo>
                  <a:pt x="0" y="330"/>
                  <a:pt x="93" y="427"/>
                  <a:pt x="211" y="427"/>
                </a:cubicBezTo>
                <a:cubicBezTo>
                  <a:pt x="330" y="427"/>
                  <a:pt x="422" y="330"/>
                  <a:pt x="422" y="212"/>
                </a:cubicBezTo>
                <a:cubicBezTo>
                  <a:pt x="422" y="98"/>
                  <a:pt x="330" y="1"/>
                  <a:pt x="211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4" name="Google Shape;734;p33"/>
          <p:cNvSpPr/>
          <p:nvPr/>
        </p:nvSpPr>
        <p:spPr>
          <a:xfrm flipH="1">
            <a:off x="8962378" y="1017715"/>
            <a:ext cx="76465" cy="76465"/>
          </a:xfrm>
          <a:custGeom>
            <a:rect b="b" l="l" r="r" t="t"/>
            <a:pathLst>
              <a:path extrusionOk="0" h="427" w="427">
                <a:moveTo>
                  <a:pt x="215" y="0"/>
                </a:moveTo>
                <a:cubicBezTo>
                  <a:pt x="97" y="0"/>
                  <a:pt x="0" y="97"/>
                  <a:pt x="0" y="216"/>
                </a:cubicBezTo>
                <a:cubicBezTo>
                  <a:pt x="0" y="330"/>
                  <a:pt x="97" y="427"/>
                  <a:pt x="215" y="427"/>
                </a:cubicBezTo>
                <a:cubicBezTo>
                  <a:pt x="329" y="427"/>
                  <a:pt x="427" y="330"/>
                  <a:pt x="427" y="216"/>
                </a:cubicBezTo>
                <a:cubicBezTo>
                  <a:pt x="427" y="97"/>
                  <a:pt x="329" y="0"/>
                  <a:pt x="215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5" name="Google Shape;735;p33"/>
          <p:cNvSpPr/>
          <p:nvPr/>
        </p:nvSpPr>
        <p:spPr>
          <a:xfrm flipH="1">
            <a:off x="8772587" y="3064140"/>
            <a:ext cx="76465" cy="76465"/>
          </a:xfrm>
          <a:custGeom>
            <a:rect b="b" l="l" r="r" t="t"/>
            <a:pathLst>
              <a:path extrusionOk="0" h="427" w="427">
                <a:moveTo>
                  <a:pt x="216" y="1"/>
                </a:moveTo>
                <a:cubicBezTo>
                  <a:pt x="97" y="1"/>
                  <a:pt x="0" y="98"/>
                  <a:pt x="0" y="216"/>
                </a:cubicBezTo>
                <a:cubicBezTo>
                  <a:pt x="0" y="334"/>
                  <a:pt x="97" y="427"/>
                  <a:pt x="216" y="427"/>
                </a:cubicBezTo>
                <a:cubicBezTo>
                  <a:pt x="334" y="427"/>
                  <a:pt x="427" y="334"/>
                  <a:pt x="427" y="216"/>
                </a:cubicBezTo>
                <a:cubicBezTo>
                  <a:pt x="427" y="98"/>
                  <a:pt x="334" y="1"/>
                  <a:pt x="216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6" name="Google Shape;736;p33"/>
          <p:cNvSpPr/>
          <p:nvPr/>
        </p:nvSpPr>
        <p:spPr>
          <a:xfrm>
            <a:off x="-1004125" y="1094170"/>
            <a:ext cx="2250702" cy="391079"/>
          </a:xfrm>
          <a:custGeom>
            <a:rect b="b" l="l" r="r" t="t"/>
            <a:pathLst>
              <a:path extrusionOk="0" h="2888" w="16622">
                <a:moveTo>
                  <a:pt x="13304" y="0"/>
                </a:moveTo>
                <a:cubicBezTo>
                  <a:pt x="12335" y="0"/>
                  <a:pt x="11430" y="1520"/>
                  <a:pt x="11430" y="1520"/>
                </a:cubicBezTo>
                <a:cubicBezTo>
                  <a:pt x="11430" y="1520"/>
                  <a:pt x="10159" y="176"/>
                  <a:pt x="8956" y="176"/>
                </a:cubicBezTo>
                <a:cubicBezTo>
                  <a:pt x="8303" y="176"/>
                  <a:pt x="7671" y="572"/>
                  <a:pt x="7273" y="1794"/>
                </a:cubicBezTo>
                <a:cubicBezTo>
                  <a:pt x="7273" y="1794"/>
                  <a:pt x="6593" y="940"/>
                  <a:pt x="5626" y="940"/>
                </a:cubicBezTo>
                <a:cubicBezTo>
                  <a:pt x="5495" y="940"/>
                  <a:pt x="5358" y="956"/>
                  <a:pt x="5217" y="992"/>
                </a:cubicBezTo>
                <a:cubicBezTo>
                  <a:pt x="3976" y="1304"/>
                  <a:pt x="4348" y="2115"/>
                  <a:pt x="4306" y="2410"/>
                </a:cubicBezTo>
                <a:lnTo>
                  <a:pt x="1" y="2887"/>
                </a:lnTo>
                <a:lnTo>
                  <a:pt x="16622" y="2739"/>
                </a:lnTo>
                <a:lnTo>
                  <a:pt x="13418" y="2360"/>
                </a:lnTo>
                <a:cubicBezTo>
                  <a:pt x="13418" y="2360"/>
                  <a:pt x="15313" y="1802"/>
                  <a:pt x="14110" y="418"/>
                </a:cubicBezTo>
                <a:cubicBezTo>
                  <a:pt x="13849" y="118"/>
                  <a:pt x="13574" y="0"/>
                  <a:pt x="13304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7" name="Google Shape;737;p33"/>
          <p:cNvSpPr/>
          <p:nvPr/>
        </p:nvSpPr>
        <p:spPr>
          <a:xfrm>
            <a:off x="5716625" y="157775"/>
            <a:ext cx="1487420" cy="258447"/>
          </a:xfrm>
          <a:custGeom>
            <a:rect b="b" l="l" r="r" t="t"/>
            <a:pathLst>
              <a:path extrusionOk="0" h="2888" w="16622">
                <a:moveTo>
                  <a:pt x="13304" y="0"/>
                </a:moveTo>
                <a:cubicBezTo>
                  <a:pt x="12335" y="0"/>
                  <a:pt x="11430" y="1520"/>
                  <a:pt x="11430" y="1520"/>
                </a:cubicBezTo>
                <a:cubicBezTo>
                  <a:pt x="11430" y="1520"/>
                  <a:pt x="10159" y="176"/>
                  <a:pt x="8956" y="176"/>
                </a:cubicBezTo>
                <a:cubicBezTo>
                  <a:pt x="8303" y="176"/>
                  <a:pt x="7671" y="572"/>
                  <a:pt x="7273" y="1794"/>
                </a:cubicBezTo>
                <a:cubicBezTo>
                  <a:pt x="7273" y="1794"/>
                  <a:pt x="6593" y="940"/>
                  <a:pt x="5626" y="940"/>
                </a:cubicBezTo>
                <a:cubicBezTo>
                  <a:pt x="5495" y="940"/>
                  <a:pt x="5358" y="956"/>
                  <a:pt x="5217" y="992"/>
                </a:cubicBezTo>
                <a:cubicBezTo>
                  <a:pt x="3976" y="1304"/>
                  <a:pt x="4348" y="2115"/>
                  <a:pt x="4306" y="2410"/>
                </a:cubicBezTo>
                <a:lnTo>
                  <a:pt x="1" y="2887"/>
                </a:lnTo>
                <a:lnTo>
                  <a:pt x="16622" y="2739"/>
                </a:lnTo>
                <a:lnTo>
                  <a:pt x="13418" y="2360"/>
                </a:lnTo>
                <a:cubicBezTo>
                  <a:pt x="13418" y="2360"/>
                  <a:pt x="15313" y="1802"/>
                  <a:pt x="14110" y="418"/>
                </a:cubicBezTo>
                <a:cubicBezTo>
                  <a:pt x="13849" y="118"/>
                  <a:pt x="13574" y="0"/>
                  <a:pt x="13304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8" name="Google Shape;738;p33"/>
          <p:cNvSpPr txBox="1"/>
          <p:nvPr>
            <p:ph idx="1" type="subTitle"/>
          </p:nvPr>
        </p:nvSpPr>
        <p:spPr>
          <a:xfrm>
            <a:off x="5133963" y="2031400"/>
            <a:ext cx="2479500" cy="7041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>
                <a:solidFill>
                  <a:schemeClr val="lt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9" name="Google Shape;739;p33"/>
          <p:cNvSpPr/>
          <p:nvPr/>
        </p:nvSpPr>
        <p:spPr>
          <a:xfrm flipH="1">
            <a:off x="4598442" y="-1718289"/>
            <a:ext cx="5637186" cy="4733055"/>
          </a:xfrm>
          <a:custGeom>
            <a:rect b="b" l="l" r="r" t="t"/>
            <a:pathLst>
              <a:path extrusionOk="0" fill="none" h="31766" w="55955">
                <a:moveTo>
                  <a:pt x="4154" y="24135"/>
                </a:moveTo>
                <a:cubicBezTo>
                  <a:pt x="6024" y="26228"/>
                  <a:pt x="8134" y="28229"/>
                  <a:pt x="10624" y="29567"/>
                </a:cubicBezTo>
                <a:cubicBezTo>
                  <a:pt x="12823" y="30749"/>
                  <a:pt x="15385" y="31302"/>
                  <a:pt x="17778" y="30365"/>
                </a:cubicBezTo>
                <a:cubicBezTo>
                  <a:pt x="19150" y="29829"/>
                  <a:pt x="20323" y="28887"/>
                  <a:pt x="21302" y="27798"/>
                </a:cubicBezTo>
                <a:cubicBezTo>
                  <a:pt x="22299" y="26697"/>
                  <a:pt x="23100" y="25304"/>
                  <a:pt x="24388" y="24502"/>
                </a:cubicBezTo>
                <a:cubicBezTo>
                  <a:pt x="25869" y="23582"/>
                  <a:pt x="27574" y="23894"/>
                  <a:pt x="29060" y="24637"/>
                </a:cubicBezTo>
                <a:cubicBezTo>
                  <a:pt x="30807" y="25511"/>
                  <a:pt x="32272" y="26845"/>
                  <a:pt x="33880" y="27938"/>
                </a:cubicBezTo>
                <a:cubicBezTo>
                  <a:pt x="36970" y="30035"/>
                  <a:pt x="40785" y="31766"/>
                  <a:pt x="44516" y="30343"/>
                </a:cubicBezTo>
                <a:cubicBezTo>
                  <a:pt x="46272" y="29677"/>
                  <a:pt x="47935" y="28457"/>
                  <a:pt x="48830" y="26777"/>
                </a:cubicBezTo>
                <a:cubicBezTo>
                  <a:pt x="49590" y="25355"/>
                  <a:pt x="49801" y="23713"/>
                  <a:pt x="49788" y="22122"/>
                </a:cubicBezTo>
                <a:cubicBezTo>
                  <a:pt x="49763" y="18597"/>
                  <a:pt x="48762" y="15157"/>
                  <a:pt x="48910" y="11625"/>
                </a:cubicBezTo>
                <a:cubicBezTo>
                  <a:pt x="49058" y="8100"/>
                  <a:pt x="50083" y="4293"/>
                  <a:pt x="53017" y="2078"/>
                </a:cubicBezTo>
                <a:cubicBezTo>
                  <a:pt x="53916" y="1402"/>
                  <a:pt x="54908" y="896"/>
                  <a:pt x="55954" y="516"/>
                </a:cubicBezTo>
                <a:lnTo>
                  <a:pt x="55954" y="1"/>
                </a:lnTo>
                <a:cubicBezTo>
                  <a:pt x="55144" y="77"/>
                  <a:pt x="54342" y="263"/>
                  <a:pt x="53582" y="507"/>
                </a:cubicBezTo>
                <a:cubicBezTo>
                  <a:pt x="52147" y="972"/>
                  <a:pt x="50864" y="1731"/>
                  <a:pt x="49826" y="2829"/>
                </a:cubicBezTo>
                <a:cubicBezTo>
                  <a:pt x="47813" y="4956"/>
                  <a:pt x="46960" y="7813"/>
                  <a:pt x="45783" y="10422"/>
                </a:cubicBezTo>
                <a:cubicBezTo>
                  <a:pt x="44732" y="12747"/>
                  <a:pt x="43415" y="15014"/>
                  <a:pt x="41309" y="16533"/>
                </a:cubicBezTo>
                <a:cubicBezTo>
                  <a:pt x="40194" y="17335"/>
                  <a:pt x="38890" y="17930"/>
                  <a:pt x="37556" y="18247"/>
                </a:cubicBezTo>
                <a:cubicBezTo>
                  <a:pt x="36109" y="18589"/>
                  <a:pt x="34699" y="18374"/>
                  <a:pt x="33319" y="17867"/>
                </a:cubicBezTo>
                <a:cubicBezTo>
                  <a:pt x="31918" y="17356"/>
                  <a:pt x="30575" y="16711"/>
                  <a:pt x="29094" y="16449"/>
                </a:cubicBezTo>
                <a:cubicBezTo>
                  <a:pt x="27963" y="16246"/>
                  <a:pt x="26785" y="16272"/>
                  <a:pt x="25692" y="16652"/>
                </a:cubicBezTo>
                <a:cubicBezTo>
                  <a:pt x="23772" y="17318"/>
                  <a:pt x="22404" y="18918"/>
                  <a:pt x="21070" y="20366"/>
                </a:cubicBezTo>
                <a:cubicBezTo>
                  <a:pt x="19715" y="21839"/>
                  <a:pt x="18264" y="23291"/>
                  <a:pt x="16322" y="23936"/>
                </a:cubicBezTo>
                <a:cubicBezTo>
                  <a:pt x="13882" y="24747"/>
                  <a:pt x="11093" y="24375"/>
                  <a:pt x="8767" y="23379"/>
                </a:cubicBezTo>
                <a:cubicBezTo>
                  <a:pt x="6268" y="22303"/>
                  <a:pt x="4137" y="20518"/>
                  <a:pt x="2229" y="18610"/>
                </a:cubicBezTo>
                <a:cubicBezTo>
                  <a:pt x="1461" y="17842"/>
                  <a:pt x="727" y="17044"/>
                  <a:pt x="1" y="16238"/>
                </a:cubicBezTo>
                <a:lnTo>
                  <a:pt x="1" y="18770"/>
                </a:lnTo>
                <a:cubicBezTo>
                  <a:pt x="1271" y="20644"/>
                  <a:pt x="2647" y="22451"/>
                  <a:pt x="4154" y="24135"/>
                </a:cubicBezTo>
                <a:close/>
              </a:path>
            </a:pathLst>
          </a:custGeom>
          <a:noFill/>
          <a:ln cap="flat" cmpd="sng" w="3475">
            <a:solidFill>
              <a:schemeClr val="accent4"/>
            </a:solidFill>
            <a:prstDash val="solid"/>
            <a:miter lim="422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0" name="Google Shape;740;p33"/>
          <p:cNvSpPr txBox="1"/>
          <p:nvPr>
            <p:ph idx="2" type="subTitle"/>
          </p:nvPr>
        </p:nvSpPr>
        <p:spPr>
          <a:xfrm>
            <a:off x="5046278" y="1508400"/>
            <a:ext cx="2654700" cy="500100"/>
          </a:xfrm>
          <a:prstGeom prst="rect">
            <a:avLst/>
          </a:prstGeom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200">
                <a:solidFill>
                  <a:schemeClr val="dk2"/>
                </a:solidFill>
                <a:latin typeface="Lobster Two"/>
                <a:ea typeface="Lobster Two"/>
                <a:cs typeface="Lobster Two"/>
                <a:sym typeface="Lobster Two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/>
        </p:txBody>
      </p:sp>
      <p:sp>
        <p:nvSpPr>
          <p:cNvPr id="741" name="Google Shape;741;p33"/>
          <p:cNvSpPr txBox="1"/>
          <p:nvPr>
            <p:ph idx="3" type="subTitle"/>
          </p:nvPr>
        </p:nvSpPr>
        <p:spPr>
          <a:xfrm>
            <a:off x="1530550" y="2031400"/>
            <a:ext cx="2479500" cy="7041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>
                <a:solidFill>
                  <a:schemeClr val="lt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2" name="Google Shape;742;p33"/>
          <p:cNvSpPr txBox="1"/>
          <p:nvPr>
            <p:ph idx="4" type="subTitle"/>
          </p:nvPr>
        </p:nvSpPr>
        <p:spPr>
          <a:xfrm>
            <a:off x="1443275" y="1508400"/>
            <a:ext cx="2654700" cy="500100"/>
          </a:xfrm>
          <a:prstGeom prst="rect">
            <a:avLst/>
          </a:prstGeom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200">
                <a:solidFill>
                  <a:schemeClr val="dk2"/>
                </a:solidFill>
                <a:latin typeface="Lobster Two"/>
                <a:ea typeface="Lobster Two"/>
                <a:cs typeface="Lobster Two"/>
                <a:sym typeface="Lobster Two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/>
        </p:txBody>
      </p:sp>
      <p:sp>
        <p:nvSpPr>
          <p:cNvPr id="743" name="Google Shape;743;p33"/>
          <p:cNvSpPr txBox="1"/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None/>
              <a:defRPr b="1">
                <a:solidFill>
                  <a:schemeClr val="dk2"/>
                </a:solidFill>
                <a:latin typeface="Lobster Two"/>
                <a:ea typeface="Lobster Two"/>
                <a:cs typeface="Lobster Two"/>
                <a:sym typeface="Lobster Tw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None/>
              <a:defRPr>
                <a:solidFill>
                  <a:schemeClr val="dk2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None/>
              <a:defRPr>
                <a:solidFill>
                  <a:schemeClr val="dk2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None/>
              <a:defRPr>
                <a:solidFill>
                  <a:schemeClr val="dk2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None/>
              <a:defRPr>
                <a:solidFill>
                  <a:schemeClr val="dk2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None/>
              <a:defRPr>
                <a:solidFill>
                  <a:schemeClr val="dk2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None/>
              <a:defRPr>
                <a:solidFill>
                  <a:schemeClr val="dk2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None/>
              <a:defRPr>
                <a:solidFill>
                  <a:schemeClr val="dk2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None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744" name="Google Shape;744;p33"/>
          <p:cNvSpPr/>
          <p:nvPr/>
        </p:nvSpPr>
        <p:spPr>
          <a:xfrm>
            <a:off x="8130137" y="2084163"/>
            <a:ext cx="1782668" cy="309752"/>
          </a:xfrm>
          <a:custGeom>
            <a:rect b="b" l="l" r="r" t="t"/>
            <a:pathLst>
              <a:path extrusionOk="0" h="2888" w="16622">
                <a:moveTo>
                  <a:pt x="13304" y="0"/>
                </a:moveTo>
                <a:cubicBezTo>
                  <a:pt x="12335" y="0"/>
                  <a:pt x="11430" y="1520"/>
                  <a:pt x="11430" y="1520"/>
                </a:cubicBezTo>
                <a:cubicBezTo>
                  <a:pt x="11430" y="1520"/>
                  <a:pt x="10159" y="176"/>
                  <a:pt x="8956" y="176"/>
                </a:cubicBezTo>
                <a:cubicBezTo>
                  <a:pt x="8303" y="176"/>
                  <a:pt x="7671" y="572"/>
                  <a:pt x="7273" y="1794"/>
                </a:cubicBezTo>
                <a:cubicBezTo>
                  <a:pt x="7273" y="1794"/>
                  <a:pt x="6593" y="940"/>
                  <a:pt x="5626" y="940"/>
                </a:cubicBezTo>
                <a:cubicBezTo>
                  <a:pt x="5495" y="940"/>
                  <a:pt x="5358" y="956"/>
                  <a:pt x="5217" y="992"/>
                </a:cubicBezTo>
                <a:cubicBezTo>
                  <a:pt x="3976" y="1304"/>
                  <a:pt x="4348" y="2115"/>
                  <a:pt x="4306" y="2410"/>
                </a:cubicBezTo>
                <a:lnTo>
                  <a:pt x="1" y="2887"/>
                </a:lnTo>
                <a:lnTo>
                  <a:pt x="16622" y="2739"/>
                </a:lnTo>
                <a:lnTo>
                  <a:pt x="13418" y="2360"/>
                </a:lnTo>
                <a:cubicBezTo>
                  <a:pt x="13418" y="2360"/>
                  <a:pt x="15313" y="1802"/>
                  <a:pt x="14110" y="418"/>
                </a:cubicBezTo>
                <a:cubicBezTo>
                  <a:pt x="13849" y="118"/>
                  <a:pt x="13574" y="0"/>
                  <a:pt x="13304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5" name="Google Shape;745;p33"/>
          <p:cNvSpPr txBox="1"/>
          <p:nvPr>
            <p:ph idx="5" type="subTitle"/>
          </p:nvPr>
        </p:nvSpPr>
        <p:spPr>
          <a:xfrm>
            <a:off x="1530550" y="3555400"/>
            <a:ext cx="2479500" cy="7041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>
                <a:solidFill>
                  <a:schemeClr val="lt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6" name="Google Shape;746;p33"/>
          <p:cNvSpPr txBox="1"/>
          <p:nvPr>
            <p:ph idx="6" type="subTitle"/>
          </p:nvPr>
        </p:nvSpPr>
        <p:spPr>
          <a:xfrm>
            <a:off x="1443025" y="3032200"/>
            <a:ext cx="2654700" cy="500100"/>
          </a:xfrm>
          <a:prstGeom prst="rect">
            <a:avLst/>
          </a:prstGeom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200">
                <a:solidFill>
                  <a:schemeClr val="dk2"/>
                </a:solidFill>
                <a:latin typeface="Lobster Two"/>
                <a:ea typeface="Lobster Two"/>
                <a:cs typeface="Lobster Two"/>
                <a:sym typeface="Lobster Two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/>
        </p:txBody>
      </p:sp>
      <p:sp>
        <p:nvSpPr>
          <p:cNvPr id="747" name="Google Shape;747;p33"/>
          <p:cNvSpPr txBox="1"/>
          <p:nvPr>
            <p:ph idx="7" type="subTitle"/>
          </p:nvPr>
        </p:nvSpPr>
        <p:spPr>
          <a:xfrm>
            <a:off x="5133986" y="3555400"/>
            <a:ext cx="2479500" cy="7041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>
                <a:solidFill>
                  <a:schemeClr val="lt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8" name="Google Shape;748;p33"/>
          <p:cNvSpPr txBox="1"/>
          <p:nvPr>
            <p:ph idx="8" type="subTitle"/>
          </p:nvPr>
        </p:nvSpPr>
        <p:spPr>
          <a:xfrm>
            <a:off x="5046475" y="3032200"/>
            <a:ext cx="2654400" cy="500100"/>
          </a:xfrm>
          <a:prstGeom prst="rect">
            <a:avLst/>
          </a:prstGeom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200">
                <a:solidFill>
                  <a:schemeClr val="dk2"/>
                </a:solidFill>
                <a:latin typeface="Lobster Two"/>
                <a:ea typeface="Lobster Two"/>
                <a:cs typeface="Lobster Two"/>
                <a:sym typeface="Lobster Two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/>
        </p:txBody>
      </p:sp>
      <p:sp>
        <p:nvSpPr>
          <p:cNvPr id="749" name="Google Shape;749;p33"/>
          <p:cNvSpPr/>
          <p:nvPr/>
        </p:nvSpPr>
        <p:spPr>
          <a:xfrm flipH="1">
            <a:off x="2080474" y="4640401"/>
            <a:ext cx="2566127" cy="2566696"/>
          </a:xfrm>
          <a:custGeom>
            <a:rect b="b" l="l" r="r" t="t"/>
            <a:pathLst>
              <a:path extrusionOk="0" h="19783" w="19779">
                <a:moveTo>
                  <a:pt x="9889" y="1"/>
                </a:moveTo>
                <a:cubicBezTo>
                  <a:pt x="8100" y="1"/>
                  <a:pt x="6424" y="473"/>
                  <a:pt x="4976" y="1305"/>
                </a:cubicBezTo>
                <a:cubicBezTo>
                  <a:pt x="4660" y="1486"/>
                  <a:pt x="4352" y="1685"/>
                  <a:pt x="4056" y="1900"/>
                </a:cubicBezTo>
                <a:cubicBezTo>
                  <a:pt x="3871" y="2035"/>
                  <a:pt x="3693" y="2178"/>
                  <a:pt x="3516" y="2326"/>
                </a:cubicBezTo>
                <a:cubicBezTo>
                  <a:pt x="3465" y="2373"/>
                  <a:pt x="3411" y="2415"/>
                  <a:pt x="3360" y="2461"/>
                </a:cubicBezTo>
                <a:cubicBezTo>
                  <a:pt x="3039" y="2744"/>
                  <a:pt x="2739" y="3044"/>
                  <a:pt x="2457" y="3364"/>
                </a:cubicBezTo>
                <a:cubicBezTo>
                  <a:pt x="2427" y="3398"/>
                  <a:pt x="2398" y="3432"/>
                  <a:pt x="2368" y="3466"/>
                </a:cubicBezTo>
                <a:cubicBezTo>
                  <a:pt x="2368" y="3466"/>
                  <a:pt x="2368" y="3470"/>
                  <a:pt x="2364" y="3470"/>
                </a:cubicBezTo>
                <a:cubicBezTo>
                  <a:pt x="2225" y="3639"/>
                  <a:pt x="2085" y="3808"/>
                  <a:pt x="1954" y="3985"/>
                </a:cubicBezTo>
                <a:cubicBezTo>
                  <a:pt x="1929" y="4019"/>
                  <a:pt x="1904" y="4052"/>
                  <a:pt x="1883" y="4086"/>
                </a:cubicBezTo>
                <a:cubicBezTo>
                  <a:pt x="1646" y="4407"/>
                  <a:pt x="1435" y="4740"/>
                  <a:pt x="1241" y="5091"/>
                </a:cubicBezTo>
                <a:cubicBezTo>
                  <a:pt x="1212" y="5141"/>
                  <a:pt x="1182" y="5196"/>
                  <a:pt x="1157" y="5247"/>
                </a:cubicBezTo>
                <a:cubicBezTo>
                  <a:pt x="1127" y="5302"/>
                  <a:pt x="1098" y="5357"/>
                  <a:pt x="1068" y="5411"/>
                </a:cubicBezTo>
                <a:cubicBezTo>
                  <a:pt x="920" y="5698"/>
                  <a:pt x="789" y="5998"/>
                  <a:pt x="671" y="6302"/>
                </a:cubicBezTo>
                <a:cubicBezTo>
                  <a:pt x="629" y="6403"/>
                  <a:pt x="591" y="6505"/>
                  <a:pt x="557" y="6610"/>
                </a:cubicBezTo>
                <a:cubicBezTo>
                  <a:pt x="532" y="6682"/>
                  <a:pt x="507" y="6754"/>
                  <a:pt x="486" y="6825"/>
                </a:cubicBezTo>
                <a:cubicBezTo>
                  <a:pt x="329" y="7302"/>
                  <a:pt x="207" y="7800"/>
                  <a:pt x="127" y="8311"/>
                </a:cubicBezTo>
                <a:cubicBezTo>
                  <a:pt x="106" y="8438"/>
                  <a:pt x="85" y="8569"/>
                  <a:pt x="68" y="8699"/>
                </a:cubicBezTo>
                <a:cubicBezTo>
                  <a:pt x="21" y="9092"/>
                  <a:pt x="0" y="9489"/>
                  <a:pt x="0" y="9890"/>
                </a:cubicBezTo>
                <a:cubicBezTo>
                  <a:pt x="0" y="10042"/>
                  <a:pt x="0" y="10189"/>
                  <a:pt x="9" y="10337"/>
                </a:cubicBezTo>
                <a:cubicBezTo>
                  <a:pt x="9" y="10371"/>
                  <a:pt x="13" y="10405"/>
                  <a:pt x="13" y="10438"/>
                </a:cubicBezTo>
                <a:cubicBezTo>
                  <a:pt x="17" y="10464"/>
                  <a:pt x="17" y="10493"/>
                  <a:pt x="17" y="10523"/>
                </a:cubicBezTo>
                <a:cubicBezTo>
                  <a:pt x="21" y="10544"/>
                  <a:pt x="21" y="10565"/>
                  <a:pt x="21" y="10586"/>
                </a:cubicBezTo>
                <a:cubicBezTo>
                  <a:pt x="26" y="10628"/>
                  <a:pt x="30" y="10670"/>
                  <a:pt x="34" y="10713"/>
                </a:cubicBezTo>
                <a:cubicBezTo>
                  <a:pt x="34" y="10755"/>
                  <a:pt x="38" y="10797"/>
                  <a:pt x="42" y="10839"/>
                </a:cubicBezTo>
                <a:cubicBezTo>
                  <a:pt x="47" y="10877"/>
                  <a:pt x="51" y="10919"/>
                  <a:pt x="55" y="10957"/>
                </a:cubicBezTo>
                <a:cubicBezTo>
                  <a:pt x="68" y="11080"/>
                  <a:pt x="85" y="11202"/>
                  <a:pt x="102" y="11325"/>
                </a:cubicBezTo>
                <a:cubicBezTo>
                  <a:pt x="194" y="11962"/>
                  <a:pt x="346" y="12578"/>
                  <a:pt x="553" y="13169"/>
                </a:cubicBezTo>
                <a:cubicBezTo>
                  <a:pt x="629" y="13376"/>
                  <a:pt x="709" y="13583"/>
                  <a:pt x="794" y="13785"/>
                </a:cubicBezTo>
                <a:cubicBezTo>
                  <a:pt x="1085" y="14465"/>
                  <a:pt x="1452" y="15106"/>
                  <a:pt x="1883" y="15697"/>
                </a:cubicBezTo>
                <a:cubicBezTo>
                  <a:pt x="2309" y="16284"/>
                  <a:pt x="2794" y="16820"/>
                  <a:pt x="3339" y="17301"/>
                </a:cubicBezTo>
                <a:cubicBezTo>
                  <a:pt x="5082" y="18842"/>
                  <a:pt x="7378" y="19783"/>
                  <a:pt x="9889" y="19783"/>
                </a:cubicBezTo>
                <a:cubicBezTo>
                  <a:pt x="15351" y="19783"/>
                  <a:pt x="19778" y="15351"/>
                  <a:pt x="19778" y="9890"/>
                </a:cubicBezTo>
                <a:cubicBezTo>
                  <a:pt x="19778" y="9354"/>
                  <a:pt x="19736" y="8826"/>
                  <a:pt x="19656" y="8311"/>
                </a:cubicBezTo>
                <a:cubicBezTo>
                  <a:pt x="19572" y="7805"/>
                  <a:pt x="19453" y="7311"/>
                  <a:pt x="19297" y="6834"/>
                </a:cubicBezTo>
                <a:cubicBezTo>
                  <a:pt x="19107" y="6243"/>
                  <a:pt x="18858" y="5673"/>
                  <a:pt x="18563" y="5133"/>
                </a:cubicBezTo>
                <a:cubicBezTo>
                  <a:pt x="18364" y="4770"/>
                  <a:pt x="18141" y="4420"/>
                  <a:pt x="17896" y="4086"/>
                </a:cubicBezTo>
                <a:cubicBezTo>
                  <a:pt x="16098" y="1609"/>
                  <a:pt x="13181" y="1"/>
                  <a:pt x="9889" y="1"/>
                </a:cubicBezTo>
                <a:close/>
              </a:path>
            </a:pathLst>
          </a:custGeom>
          <a:solidFill>
            <a:srgbClr val="FFF7B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500"/>
          </a:p>
        </p:txBody>
      </p:sp>
      <p:sp>
        <p:nvSpPr>
          <p:cNvPr id="750" name="Google Shape;750;p33"/>
          <p:cNvSpPr/>
          <p:nvPr/>
        </p:nvSpPr>
        <p:spPr>
          <a:xfrm rot="-455286">
            <a:off x="1628689" y="4498613"/>
            <a:ext cx="8994029" cy="1871630"/>
          </a:xfrm>
          <a:custGeom>
            <a:rect b="b" l="l" r="r" t="t"/>
            <a:pathLst>
              <a:path extrusionOk="0" h="23371" w="91359">
                <a:moveTo>
                  <a:pt x="91358" y="1"/>
                </a:moveTo>
                <a:cubicBezTo>
                  <a:pt x="91109" y="73"/>
                  <a:pt x="90860" y="153"/>
                  <a:pt x="90657" y="275"/>
                </a:cubicBezTo>
                <a:cubicBezTo>
                  <a:pt x="90417" y="423"/>
                  <a:pt x="90434" y="474"/>
                  <a:pt x="90113" y="503"/>
                </a:cubicBezTo>
                <a:cubicBezTo>
                  <a:pt x="90041" y="510"/>
                  <a:pt x="89965" y="512"/>
                  <a:pt x="89888" y="512"/>
                </a:cubicBezTo>
                <a:cubicBezTo>
                  <a:pt x="89733" y="512"/>
                  <a:pt x="89571" y="503"/>
                  <a:pt x="89425" y="503"/>
                </a:cubicBezTo>
                <a:cubicBezTo>
                  <a:pt x="89368" y="502"/>
                  <a:pt x="89319" y="501"/>
                  <a:pt x="89276" y="501"/>
                </a:cubicBezTo>
                <a:cubicBezTo>
                  <a:pt x="88980" y="501"/>
                  <a:pt x="88957" y="535"/>
                  <a:pt x="88699" y="727"/>
                </a:cubicBezTo>
                <a:cubicBezTo>
                  <a:pt x="88551" y="837"/>
                  <a:pt x="88382" y="938"/>
                  <a:pt x="88226" y="1022"/>
                </a:cubicBezTo>
                <a:cubicBezTo>
                  <a:pt x="87948" y="1170"/>
                  <a:pt x="87821" y="1237"/>
                  <a:pt x="87614" y="1465"/>
                </a:cubicBezTo>
                <a:cubicBezTo>
                  <a:pt x="87188" y="1947"/>
                  <a:pt x="87108" y="2394"/>
                  <a:pt x="86846" y="2913"/>
                </a:cubicBezTo>
                <a:cubicBezTo>
                  <a:pt x="86783" y="3044"/>
                  <a:pt x="86652" y="3441"/>
                  <a:pt x="86521" y="3525"/>
                </a:cubicBezTo>
                <a:cubicBezTo>
                  <a:pt x="86434" y="3584"/>
                  <a:pt x="86354" y="3605"/>
                  <a:pt x="86274" y="3605"/>
                </a:cubicBezTo>
                <a:cubicBezTo>
                  <a:pt x="86137" y="3605"/>
                  <a:pt x="86000" y="3542"/>
                  <a:pt x="85829" y="3500"/>
                </a:cubicBezTo>
                <a:cubicBezTo>
                  <a:pt x="84744" y="3234"/>
                  <a:pt x="83744" y="2943"/>
                  <a:pt x="82659" y="2757"/>
                </a:cubicBezTo>
                <a:cubicBezTo>
                  <a:pt x="82465" y="2724"/>
                  <a:pt x="82278" y="2711"/>
                  <a:pt x="82097" y="2711"/>
                </a:cubicBezTo>
                <a:cubicBezTo>
                  <a:pt x="81566" y="2711"/>
                  <a:pt x="81073" y="2818"/>
                  <a:pt x="80519" y="2824"/>
                </a:cubicBezTo>
                <a:cubicBezTo>
                  <a:pt x="80490" y="2824"/>
                  <a:pt x="80462" y="2824"/>
                  <a:pt x="80435" y="2824"/>
                </a:cubicBezTo>
                <a:cubicBezTo>
                  <a:pt x="80215" y="2824"/>
                  <a:pt x="80041" y="2828"/>
                  <a:pt x="79831" y="2888"/>
                </a:cubicBezTo>
                <a:cubicBezTo>
                  <a:pt x="79663" y="2934"/>
                  <a:pt x="79502" y="3048"/>
                  <a:pt x="79329" y="3086"/>
                </a:cubicBezTo>
                <a:cubicBezTo>
                  <a:pt x="78548" y="3247"/>
                  <a:pt x="77713" y="3483"/>
                  <a:pt x="76915" y="3698"/>
                </a:cubicBezTo>
                <a:cubicBezTo>
                  <a:pt x="75969" y="3951"/>
                  <a:pt x="75205" y="4471"/>
                  <a:pt x="74496" y="5002"/>
                </a:cubicBezTo>
                <a:cubicBezTo>
                  <a:pt x="74108" y="5298"/>
                  <a:pt x="73749" y="5534"/>
                  <a:pt x="73327" y="5775"/>
                </a:cubicBezTo>
                <a:cubicBezTo>
                  <a:pt x="72947" y="5998"/>
                  <a:pt x="72736" y="6361"/>
                  <a:pt x="72340" y="6581"/>
                </a:cubicBezTo>
                <a:cubicBezTo>
                  <a:pt x="72021" y="6756"/>
                  <a:pt x="71713" y="6797"/>
                  <a:pt x="71404" y="6797"/>
                </a:cubicBezTo>
                <a:cubicBezTo>
                  <a:pt x="71136" y="6797"/>
                  <a:pt x="70868" y="6766"/>
                  <a:pt x="70592" y="6766"/>
                </a:cubicBezTo>
                <a:cubicBezTo>
                  <a:pt x="70419" y="6766"/>
                  <a:pt x="70242" y="6778"/>
                  <a:pt x="70060" y="6817"/>
                </a:cubicBezTo>
                <a:cubicBezTo>
                  <a:pt x="69748" y="6881"/>
                  <a:pt x="69482" y="7151"/>
                  <a:pt x="69309" y="7332"/>
                </a:cubicBezTo>
                <a:cubicBezTo>
                  <a:pt x="68988" y="7657"/>
                  <a:pt x="68625" y="7940"/>
                  <a:pt x="68203" y="8197"/>
                </a:cubicBezTo>
                <a:cubicBezTo>
                  <a:pt x="67663" y="8531"/>
                  <a:pt x="67173" y="8970"/>
                  <a:pt x="66515" y="9164"/>
                </a:cubicBezTo>
                <a:cubicBezTo>
                  <a:pt x="65932" y="9333"/>
                  <a:pt x="64591" y="9531"/>
                  <a:pt x="63946" y="9531"/>
                </a:cubicBezTo>
                <a:cubicBezTo>
                  <a:pt x="63932" y="9531"/>
                  <a:pt x="63919" y="9531"/>
                  <a:pt x="63907" y="9531"/>
                </a:cubicBezTo>
                <a:cubicBezTo>
                  <a:pt x="63797" y="9421"/>
                  <a:pt x="63678" y="9401"/>
                  <a:pt x="63549" y="9401"/>
                </a:cubicBezTo>
                <a:cubicBezTo>
                  <a:pt x="63472" y="9401"/>
                  <a:pt x="63392" y="9408"/>
                  <a:pt x="63309" y="9408"/>
                </a:cubicBezTo>
                <a:cubicBezTo>
                  <a:pt x="63279" y="9408"/>
                  <a:pt x="63249" y="9407"/>
                  <a:pt x="63219" y="9405"/>
                </a:cubicBezTo>
                <a:cubicBezTo>
                  <a:pt x="62961" y="9383"/>
                  <a:pt x="63037" y="9354"/>
                  <a:pt x="62839" y="9303"/>
                </a:cubicBezTo>
                <a:cubicBezTo>
                  <a:pt x="62370" y="9181"/>
                  <a:pt x="61944" y="8991"/>
                  <a:pt x="61475" y="8852"/>
                </a:cubicBezTo>
                <a:cubicBezTo>
                  <a:pt x="60479" y="8560"/>
                  <a:pt x="59217" y="8552"/>
                  <a:pt x="58424" y="7986"/>
                </a:cubicBezTo>
                <a:cubicBezTo>
                  <a:pt x="57985" y="7669"/>
                  <a:pt x="57848" y="7467"/>
                  <a:pt x="57244" y="7467"/>
                </a:cubicBezTo>
                <a:cubicBezTo>
                  <a:pt x="57238" y="7467"/>
                  <a:pt x="57232" y="7467"/>
                  <a:pt x="57225" y="7467"/>
                </a:cubicBezTo>
                <a:cubicBezTo>
                  <a:pt x="56820" y="7467"/>
                  <a:pt x="56508" y="7531"/>
                  <a:pt x="56162" y="7687"/>
                </a:cubicBezTo>
                <a:cubicBezTo>
                  <a:pt x="55816" y="7839"/>
                  <a:pt x="55533" y="8012"/>
                  <a:pt x="55305" y="8235"/>
                </a:cubicBezTo>
                <a:cubicBezTo>
                  <a:pt x="55077" y="8468"/>
                  <a:pt x="54473" y="8885"/>
                  <a:pt x="54106" y="8995"/>
                </a:cubicBezTo>
                <a:cubicBezTo>
                  <a:pt x="53994" y="9028"/>
                  <a:pt x="53876" y="9039"/>
                  <a:pt x="53755" y="9039"/>
                </a:cubicBezTo>
                <a:cubicBezTo>
                  <a:pt x="53539" y="9039"/>
                  <a:pt x="53313" y="9005"/>
                  <a:pt x="53096" y="9005"/>
                </a:cubicBezTo>
                <a:cubicBezTo>
                  <a:pt x="52983" y="9005"/>
                  <a:pt x="52873" y="9014"/>
                  <a:pt x="52768" y="9042"/>
                </a:cubicBezTo>
                <a:cubicBezTo>
                  <a:pt x="52439" y="9126"/>
                  <a:pt x="52063" y="9324"/>
                  <a:pt x="51899" y="9527"/>
                </a:cubicBezTo>
                <a:cubicBezTo>
                  <a:pt x="51667" y="9801"/>
                  <a:pt x="51363" y="10046"/>
                  <a:pt x="51101" y="10312"/>
                </a:cubicBezTo>
                <a:cubicBezTo>
                  <a:pt x="50932" y="10477"/>
                  <a:pt x="50755" y="10818"/>
                  <a:pt x="50514" y="10924"/>
                </a:cubicBezTo>
                <a:cubicBezTo>
                  <a:pt x="50425" y="10962"/>
                  <a:pt x="50327" y="10976"/>
                  <a:pt x="50224" y="10976"/>
                </a:cubicBezTo>
                <a:cubicBezTo>
                  <a:pt x="49901" y="10976"/>
                  <a:pt x="49532" y="10833"/>
                  <a:pt x="49257" y="10814"/>
                </a:cubicBezTo>
                <a:cubicBezTo>
                  <a:pt x="49156" y="10807"/>
                  <a:pt x="49054" y="10805"/>
                  <a:pt x="48951" y="10805"/>
                </a:cubicBezTo>
                <a:cubicBezTo>
                  <a:pt x="48706" y="10805"/>
                  <a:pt x="48458" y="10819"/>
                  <a:pt x="48216" y="10819"/>
                </a:cubicBezTo>
                <a:cubicBezTo>
                  <a:pt x="48194" y="10819"/>
                  <a:pt x="48173" y="10819"/>
                  <a:pt x="48151" y="10818"/>
                </a:cubicBezTo>
                <a:cubicBezTo>
                  <a:pt x="48144" y="10818"/>
                  <a:pt x="48136" y="10818"/>
                  <a:pt x="48129" y="10818"/>
                </a:cubicBezTo>
                <a:cubicBezTo>
                  <a:pt x="47495" y="10818"/>
                  <a:pt x="47242" y="11004"/>
                  <a:pt x="46787" y="11338"/>
                </a:cubicBezTo>
                <a:cubicBezTo>
                  <a:pt x="46315" y="11684"/>
                  <a:pt x="45728" y="11971"/>
                  <a:pt x="45065" y="11979"/>
                </a:cubicBezTo>
                <a:cubicBezTo>
                  <a:pt x="44804" y="11717"/>
                  <a:pt x="44268" y="11625"/>
                  <a:pt x="43909" y="11430"/>
                </a:cubicBezTo>
                <a:cubicBezTo>
                  <a:pt x="43533" y="11228"/>
                  <a:pt x="43242" y="10958"/>
                  <a:pt x="42837" y="10785"/>
                </a:cubicBezTo>
                <a:cubicBezTo>
                  <a:pt x="42178" y="10502"/>
                  <a:pt x="41267" y="10232"/>
                  <a:pt x="40769" y="9789"/>
                </a:cubicBezTo>
                <a:cubicBezTo>
                  <a:pt x="40431" y="9489"/>
                  <a:pt x="40402" y="9400"/>
                  <a:pt x="39933" y="9244"/>
                </a:cubicBezTo>
                <a:cubicBezTo>
                  <a:pt x="39452" y="9080"/>
                  <a:pt x="39030" y="8839"/>
                  <a:pt x="38561" y="8662"/>
                </a:cubicBezTo>
                <a:cubicBezTo>
                  <a:pt x="38152" y="8505"/>
                  <a:pt x="37751" y="8434"/>
                  <a:pt x="37367" y="8244"/>
                </a:cubicBezTo>
                <a:cubicBezTo>
                  <a:pt x="37050" y="8088"/>
                  <a:pt x="36675" y="8024"/>
                  <a:pt x="36371" y="7868"/>
                </a:cubicBezTo>
                <a:cubicBezTo>
                  <a:pt x="36084" y="7720"/>
                  <a:pt x="35966" y="7467"/>
                  <a:pt x="35653" y="7332"/>
                </a:cubicBezTo>
                <a:cubicBezTo>
                  <a:pt x="35118" y="7098"/>
                  <a:pt x="34873" y="6946"/>
                  <a:pt x="34303" y="6946"/>
                </a:cubicBezTo>
                <a:cubicBezTo>
                  <a:pt x="34266" y="6946"/>
                  <a:pt x="34228" y="6947"/>
                  <a:pt x="34189" y="6948"/>
                </a:cubicBezTo>
                <a:cubicBezTo>
                  <a:pt x="33902" y="6961"/>
                  <a:pt x="33923" y="7020"/>
                  <a:pt x="33699" y="7079"/>
                </a:cubicBezTo>
                <a:cubicBezTo>
                  <a:pt x="33243" y="7201"/>
                  <a:pt x="32910" y="7210"/>
                  <a:pt x="32420" y="7210"/>
                </a:cubicBezTo>
                <a:cubicBezTo>
                  <a:pt x="32143" y="7207"/>
                  <a:pt x="31865" y="7200"/>
                  <a:pt x="31588" y="7200"/>
                </a:cubicBezTo>
                <a:cubicBezTo>
                  <a:pt x="31460" y="7200"/>
                  <a:pt x="31332" y="7202"/>
                  <a:pt x="31205" y="7206"/>
                </a:cubicBezTo>
                <a:cubicBezTo>
                  <a:pt x="30238" y="7231"/>
                  <a:pt x="29356" y="7729"/>
                  <a:pt x="28465" y="7856"/>
                </a:cubicBezTo>
                <a:cubicBezTo>
                  <a:pt x="28333" y="7875"/>
                  <a:pt x="28195" y="7882"/>
                  <a:pt x="28056" y="7882"/>
                </a:cubicBezTo>
                <a:cubicBezTo>
                  <a:pt x="27692" y="7882"/>
                  <a:pt x="27312" y="7834"/>
                  <a:pt x="26951" y="7834"/>
                </a:cubicBezTo>
                <a:cubicBezTo>
                  <a:pt x="26632" y="7834"/>
                  <a:pt x="26327" y="7872"/>
                  <a:pt x="26064" y="8012"/>
                </a:cubicBezTo>
                <a:cubicBezTo>
                  <a:pt x="24823" y="8674"/>
                  <a:pt x="23726" y="9130"/>
                  <a:pt x="22459" y="9789"/>
                </a:cubicBezTo>
                <a:cubicBezTo>
                  <a:pt x="21678" y="9569"/>
                  <a:pt x="21704" y="8940"/>
                  <a:pt x="21218" y="8518"/>
                </a:cubicBezTo>
                <a:cubicBezTo>
                  <a:pt x="20657" y="8024"/>
                  <a:pt x="19775" y="8050"/>
                  <a:pt x="19184" y="7590"/>
                </a:cubicBezTo>
                <a:cubicBezTo>
                  <a:pt x="18538" y="7079"/>
                  <a:pt x="17926" y="6518"/>
                  <a:pt x="17411" y="5935"/>
                </a:cubicBezTo>
                <a:cubicBezTo>
                  <a:pt x="17057" y="5534"/>
                  <a:pt x="16736" y="5154"/>
                  <a:pt x="16099" y="5011"/>
                </a:cubicBezTo>
                <a:cubicBezTo>
                  <a:pt x="15858" y="4952"/>
                  <a:pt x="15651" y="4931"/>
                  <a:pt x="15432" y="4829"/>
                </a:cubicBezTo>
                <a:cubicBezTo>
                  <a:pt x="15204" y="4724"/>
                  <a:pt x="15145" y="4551"/>
                  <a:pt x="14841" y="4504"/>
                </a:cubicBezTo>
                <a:cubicBezTo>
                  <a:pt x="14789" y="4496"/>
                  <a:pt x="14739" y="4493"/>
                  <a:pt x="14689" y="4493"/>
                </a:cubicBezTo>
                <a:cubicBezTo>
                  <a:pt x="14606" y="4493"/>
                  <a:pt x="14525" y="4501"/>
                  <a:pt x="14443" y="4501"/>
                </a:cubicBezTo>
                <a:cubicBezTo>
                  <a:pt x="14377" y="4501"/>
                  <a:pt x="14311" y="4496"/>
                  <a:pt x="14242" y="4479"/>
                </a:cubicBezTo>
                <a:cubicBezTo>
                  <a:pt x="14077" y="4441"/>
                  <a:pt x="13908" y="4314"/>
                  <a:pt x="13756" y="4251"/>
                </a:cubicBezTo>
                <a:cubicBezTo>
                  <a:pt x="13148" y="3998"/>
                  <a:pt x="12507" y="3690"/>
                  <a:pt x="11891" y="3458"/>
                </a:cubicBezTo>
                <a:cubicBezTo>
                  <a:pt x="11638" y="3364"/>
                  <a:pt x="11405" y="3347"/>
                  <a:pt x="11168" y="3347"/>
                </a:cubicBezTo>
                <a:cubicBezTo>
                  <a:pt x="11028" y="3347"/>
                  <a:pt x="10888" y="3353"/>
                  <a:pt x="10741" y="3353"/>
                </a:cubicBezTo>
                <a:cubicBezTo>
                  <a:pt x="10653" y="3353"/>
                  <a:pt x="10562" y="3351"/>
                  <a:pt x="10468" y="3344"/>
                </a:cubicBezTo>
                <a:cubicBezTo>
                  <a:pt x="9899" y="3306"/>
                  <a:pt x="9075" y="2989"/>
                  <a:pt x="8679" y="2685"/>
                </a:cubicBezTo>
                <a:cubicBezTo>
                  <a:pt x="8193" y="2318"/>
                  <a:pt x="7763" y="1976"/>
                  <a:pt x="7147" y="1723"/>
                </a:cubicBezTo>
                <a:cubicBezTo>
                  <a:pt x="6256" y="1356"/>
                  <a:pt x="5349" y="1178"/>
                  <a:pt x="4365" y="1018"/>
                </a:cubicBezTo>
                <a:cubicBezTo>
                  <a:pt x="2917" y="777"/>
                  <a:pt x="1444" y="634"/>
                  <a:pt x="1" y="389"/>
                </a:cubicBezTo>
                <a:lnTo>
                  <a:pt x="1" y="23371"/>
                </a:lnTo>
                <a:lnTo>
                  <a:pt x="91358" y="23371"/>
                </a:lnTo>
                <a:lnTo>
                  <a:pt x="91358" y="1"/>
                </a:lnTo>
                <a:close/>
              </a:path>
            </a:pathLst>
          </a:custGeom>
          <a:solidFill>
            <a:srgbClr val="AABAC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1" name="Google Shape;751;p33"/>
          <p:cNvSpPr/>
          <p:nvPr/>
        </p:nvSpPr>
        <p:spPr>
          <a:xfrm rot="879267">
            <a:off x="-1259944" y="4414508"/>
            <a:ext cx="8887129" cy="1705705"/>
          </a:xfrm>
          <a:custGeom>
            <a:rect b="b" l="l" r="r" t="t"/>
            <a:pathLst>
              <a:path extrusionOk="0" h="23371" w="91359">
                <a:moveTo>
                  <a:pt x="91358" y="1"/>
                </a:moveTo>
                <a:cubicBezTo>
                  <a:pt x="91109" y="73"/>
                  <a:pt x="90860" y="153"/>
                  <a:pt x="90657" y="275"/>
                </a:cubicBezTo>
                <a:cubicBezTo>
                  <a:pt x="90417" y="423"/>
                  <a:pt x="90434" y="474"/>
                  <a:pt x="90113" y="503"/>
                </a:cubicBezTo>
                <a:cubicBezTo>
                  <a:pt x="90041" y="510"/>
                  <a:pt x="89965" y="512"/>
                  <a:pt x="89888" y="512"/>
                </a:cubicBezTo>
                <a:cubicBezTo>
                  <a:pt x="89733" y="512"/>
                  <a:pt x="89571" y="503"/>
                  <a:pt x="89425" y="503"/>
                </a:cubicBezTo>
                <a:cubicBezTo>
                  <a:pt x="89368" y="502"/>
                  <a:pt x="89319" y="501"/>
                  <a:pt x="89276" y="501"/>
                </a:cubicBezTo>
                <a:cubicBezTo>
                  <a:pt x="88980" y="501"/>
                  <a:pt x="88957" y="535"/>
                  <a:pt x="88699" y="727"/>
                </a:cubicBezTo>
                <a:cubicBezTo>
                  <a:pt x="88551" y="837"/>
                  <a:pt x="88382" y="938"/>
                  <a:pt x="88226" y="1022"/>
                </a:cubicBezTo>
                <a:cubicBezTo>
                  <a:pt x="87948" y="1170"/>
                  <a:pt x="87821" y="1237"/>
                  <a:pt x="87614" y="1465"/>
                </a:cubicBezTo>
                <a:cubicBezTo>
                  <a:pt x="87188" y="1947"/>
                  <a:pt x="87108" y="2394"/>
                  <a:pt x="86846" y="2913"/>
                </a:cubicBezTo>
                <a:cubicBezTo>
                  <a:pt x="86783" y="3044"/>
                  <a:pt x="86652" y="3441"/>
                  <a:pt x="86521" y="3525"/>
                </a:cubicBezTo>
                <a:cubicBezTo>
                  <a:pt x="86434" y="3584"/>
                  <a:pt x="86354" y="3605"/>
                  <a:pt x="86274" y="3605"/>
                </a:cubicBezTo>
                <a:cubicBezTo>
                  <a:pt x="86137" y="3605"/>
                  <a:pt x="86000" y="3542"/>
                  <a:pt x="85829" y="3500"/>
                </a:cubicBezTo>
                <a:cubicBezTo>
                  <a:pt x="84744" y="3234"/>
                  <a:pt x="83744" y="2943"/>
                  <a:pt x="82659" y="2757"/>
                </a:cubicBezTo>
                <a:cubicBezTo>
                  <a:pt x="82465" y="2724"/>
                  <a:pt x="82278" y="2711"/>
                  <a:pt x="82097" y="2711"/>
                </a:cubicBezTo>
                <a:cubicBezTo>
                  <a:pt x="81566" y="2711"/>
                  <a:pt x="81073" y="2818"/>
                  <a:pt x="80519" y="2824"/>
                </a:cubicBezTo>
                <a:cubicBezTo>
                  <a:pt x="80490" y="2824"/>
                  <a:pt x="80462" y="2824"/>
                  <a:pt x="80435" y="2824"/>
                </a:cubicBezTo>
                <a:cubicBezTo>
                  <a:pt x="80215" y="2824"/>
                  <a:pt x="80041" y="2828"/>
                  <a:pt x="79831" y="2888"/>
                </a:cubicBezTo>
                <a:cubicBezTo>
                  <a:pt x="79663" y="2934"/>
                  <a:pt x="79502" y="3048"/>
                  <a:pt x="79329" y="3086"/>
                </a:cubicBezTo>
                <a:cubicBezTo>
                  <a:pt x="78548" y="3247"/>
                  <a:pt x="77713" y="3483"/>
                  <a:pt x="76915" y="3698"/>
                </a:cubicBezTo>
                <a:cubicBezTo>
                  <a:pt x="75969" y="3951"/>
                  <a:pt x="75205" y="4471"/>
                  <a:pt x="74496" y="5002"/>
                </a:cubicBezTo>
                <a:cubicBezTo>
                  <a:pt x="74108" y="5298"/>
                  <a:pt x="73749" y="5534"/>
                  <a:pt x="73327" y="5775"/>
                </a:cubicBezTo>
                <a:cubicBezTo>
                  <a:pt x="72947" y="5998"/>
                  <a:pt x="72736" y="6361"/>
                  <a:pt x="72340" y="6581"/>
                </a:cubicBezTo>
                <a:cubicBezTo>
                  <a:pt x="72021" y="6756"/>
                  <a:pt x="71713" y="6797"/>
                  <a:pt x="71404" y="6797"/>
                </a:cubicBezTo>
                <a:cubicBezTo>
                  <a:pt x="71136" y="6797"/>
                  <a:pt x="70868" y="6766"/>
                  <a:pt x="70592" y="6766"/>
                </a:cubicBezTo>
                <a:cubicBezTo>
                  <a:pt x="70419" y="6766"/>
                  <a:pt x="70242" y="6778"/>
                  <a:pt x="70060" y="6817"/>
                </a:cubicBezTo>
                <a:cubicBezTo>
                  <a:pt x="69748" y="6881"/>
                  <a:pt x="69482" y="7151"/>
                  <a:pt x="69309" y="7332"/>
                </a:cubicBezTo>
                <a:cubicBezTo>
                  <a:pt x="68988" y="7657"/>
                  <a:pt x="68625" y="7940"/>
                  <a:pt x="68203" y="8197"/>
                </a:cubicBezTo>
                <a:cubicBezTo>
                  <a:pt x="67663" y="8531"/>
                  <a:pt x="67173" y="8970"/>
                  <a:pt x="66515" y="9164"/>
                </a:cubicBezTo>
                <a:cubicBezTo>
                  <a:pt x="65932" y="9333"/>
                  <a:pt x="64591" y="9531"/>
                  <a:pt x="63946" y="9531"/>
                </a:cubicBezTo>
                <a:cubicBezTo>
                  <a:pt x="63932" y="9531"/>
                  <a:pt x="63919" y="9531"/>
                  <a:pt x="63907" y="9531"/>
                </a:cubicBezTo>
                <a:cubicBezTo>
                  <a:pt x="63797" y="9421"/>
                  <a:pt x="63678" y="9401"/>
                  <a:pt x="63549" y="9401"/>
                </a:cubicBezTo>
                <a:cubicBezTo>
                  <a:pt x="63472" y="9401"/>
                  <a:pt x="63392" y="9408"/>
                  <a:pt x="63309" y="9408"/>
                </a:cubicBezTo>
                <a:cubicBezTo>
                  <a:pt x="63279" y="9408"/>
                  <a:pt x="63249" y="9407"/>
                  <a:pt x="63219" y="9405"/>
                </a:cubicBezTo>
                <a:cubicBezTo>
                  <a:pt x="62961" y="9383"/>
                  <a:pt x="63037" y="9354"/>
                  <a:pt x="62839" y="9303"/>
                </a:cubicBezTo>
                <a:cubicBezTo>
                  <a:pt x="62370" y="9181"/>
                  <a:pt x="61944" y="8991"/>
                  <a:pt x="61475" y="8852"/>
                </a:cubicBezTo>
                <a:cubicBezTo>
                  <a:pt x="60479" y="8560"/>
                  <a:pt x="59217" y="8552"/>
                  <a:pt x="58424" y="7986"/>
                </a:cubicBezTo>
                <a:cubicBezTo>
                  <a:pt x="57985" y="7669"/>
                  <a:pt x="57848" y="7467"/>
                  <a:pt x="57244" y="7467"/>
                </a:cubicBezTo>
                <a:cubicBezTo>
                  <a:pt x="57238" y="7467"/>
                  <a:pt x="57232" y="7467"/>
                  <a:pt x="57225" y="7467"/>
                </a:cubicBezTo>
                <a:cubicBezTo>
                  <a:pt x="56820" y="7467"/>
                  <a:pt x="56508" y="7531"/>
                  <a:pt x="56162" y="7687"/>
                </a:cubicBezTo>
                <a:cubicBezTo>
                  <a:pt x="55816" y="7839"/>
                  <a:pt x="55533" y="8012"/>
                  <a:pt x="55305" y="8235"/>
                </a:cubicBezTo>
                <a:cubicBezTo>
                  <a:pt x="55077" y="8468"/>
                  <a:pt x="54473" y="8885"/>
                  <a:pt x="54106" y="8995"/>
                </a:cubicBezTo>
                <a:cubicBezTo>
                  <a:pt x="53994" y="9028"/>
                  <a:pt x="53876" y="9039"/>
                  <a:pt x="53755" y="9039"/>
                </a:cubicBezTo>
                <a:cubicBezTo>
                  <a:pt x="53539" y="9039"/>
                  <a:pt x="53313" y="9005"/>
                  <a:pt x="53096" y="9005"/>
                </a:cubicBezTo>
                <a:cubicBezTo>
                  <a:pt x="52983" y="9005"/>
                  <a:pt x="52873" y="9014"/>
                  <a:pt x="52768" y="9042"/>
                </a:cubicBezTo>
                <a:cubicBezTo>
                  <a:pt x="52439" y="9126"/>
                  <a:pt x="52063" y="9324"/>
                  <a:pt x="51899" y="9527"/>
                </a:cubicBezTo>
                <a:cubicBezTo>
                  <a:pt x="51667" y="9801"/>
                  <a:pt x="51363" y="10046"/>
                  <a:pt x="51101" y="10312"/>
                </a:cubicBezTo>
                <a:cubicBezTo>
                  <a:pt x="50932" y="10477"/>
                  <a:pt x="50755" y="10818"/>
                  <a:pt x="50514" y="10924"/>
                </a:cubicBezTo>
                <a:cubicBezTo>
                  <a:pt x="50425" y="10962"/>
                  <a:pt x="50327" y="10976"/>
                  <a:pt x="50224" y="10976"/>
                </a:cubicBezTo>
                <a:cubicBezTo>
                  <a:pt x="49901" y="10976"/>
                  <a:pt x="49532" y="10833"/>
                  <a:pt x="49257" y="10814"/>
                </a:cubicBezTo>
                <a:cubicBezTo>
                  <a:pt x="49156" y="10807"/>
                  <a:pt x="49054" y="10805"/>
                  <a:pt x="48951" y="10805"/>
                </a:cubicBezTo>
                <a:cubicBezTo>
                  <a:pt x="48706" y="10805"/>
                  <a:pt x="48458" y="10819"/>
                  <a:pt x="48216" y="10819"/>
                </a:cubicBezTo>
                <a:cubicBezTo>
                  <a:pt x="48194" y="10819"/>
                  <a:pt x="48173" y="10819"/>
                  <a:pt x="48151" y="10818"/>
                </a:cubicBezTo>
                <a:cubicBezTo>
                  <a:pt x="48144" y="10818"/>
                  <a:pt x="48136" y="10818"/>
                  <a:pt x="48129" y="10818"/>
                </a:cubicBezTo>
                <a:cubicBezTo>
                  <a:pt x="47495" y="10818"/>
                  <a:pt x="47242" y="11004"/>
                  <a:pt x="46787" y="11338"/>
                </a:cubicBezTo>
                <a:cubicBezTo>
                  <a:pt x="46315" y="11684"/>
                  <a:pt x="45728" y="11971"/>
                  <a:pt x="45065" y="11979"/>
                </a:cubicBezTo>
                <a:cubicBezTo>
                  <a:pt x="44804" y="11717"/>
                  <a:pt x="44268" y="11625"/>
                  <a:pt x="43909" y="11430"/>
                </a:cubicBezTo>
                <a:cubicBezTo>
                  <a:pt x="43533" y="11228"/>
                  <a:pt x="43242" y="10958"/>
                  <a:pt x="42837" y="10785"/>
                </a:cubicBezTo>
                <a:cubicBezTo>
                  <a:pt x="42178" y="10502"/>
                  <a:pt x="41267" y="10232"/>
                  <a:pt x="40769" y="9789"/>
                </a:cubicBezTo>
                <a:cubicBezTo>
                  <a:pt x="40431" y="9489"/>
                  <a:pt x="40402" y="9400"/>
                  <a:pt x="39933" y="9244"/>
                </a:cubicBezTo>
                <a:cubicBezTo>
                  <a:pt x="39452" y="9080"/>
                  <a:pt x="39030" y="8839"/>
                  <a:pt x="38561" y="8662"/>
                </a:cubicBezTo>
                <a:cubicBezTo>
                  <a:pt x="38152" y="8505"/>
                  <a:pt x="37751" y="8434"/>
                  <a:pt x="37367" y="8244"/>
                </a:cubicBezTo>
                <a:cubicBezTo>
                  <a:pt x="37050" y="8088"/>
                  <a:pt x="36675" y="8024"/>
                  <a:pt x="36371" y="7868"/>
                </a:cubicBezTo>
                <a:cubicBezTo>
                  <a:pt x="36084" y="7720"/>
                  <a:pt x="35966" y="7467"/>
                  <a:pt x="35653" y="7332"/>
                </a:cubicBezTo>
                <a:cubicBezTo>
                  <a:pt x="35118" y="7098"/>
                  <a:pt x="34873" y="6946"/>
                  <a:pt x="34303" y="6946"/>
                </a:cubicBezTo>
                <a:cubicBezTo>
                  <a:pt x="34266" y="6946"/>
                  <a:pt x="34228" y="6947"/>
                  <a:pt x="34189" y="6948"/>
                </a:cubicBezTo>
                <a:cubicBezTo>
                  <a:pt x="33902" y="6961"/>
                  <a:pt x="33923" y="7020"/>
                  <a:pt x="33699" y="7079"/>
                </a:cubicBezTo>
                <a:cubicBezTo>
                  <a:pt x="33243" y="7201"/>
                  <a:pt x="32910" y="7210"/>
                  <a:pt x="32420" y="7210"/>
                </a:cubicBezTo>
                <a:cubicBezTo>
                  <a:pt x="32143" y="7207"/>
                  <a:pt x="31865" y="7200"/>
                  <a:pt x="31588" y="7200"/>
                </a:cubicBezTo>
                <a:cubicBezTo>
                  <a:pt x="31460" y="7200"/>
                  <a:pt x="31332" y="7202"/>
                  <a:pt x="31205" y="7206"/>
                </a:cubicBezTo>
                <a:cubicBezTo>
                  <a:pt x="30238" y="7231"/>
                  <a:pt x="29356" y="7729"/>
                  <a:pt x="28465" y="7856"/>
                </a:cubicBezTo>
                <a:cubicBezTo>
                  <a:pt x="28333" y="7875"/>
                  <a:pt x="28195" y="7882"/>
                  <a:pt x="28056" y="7882"/>
                </a:cubicBezTo>
                <a:cubicBezTo>
                  <a:pt x="27692" y="7882"/>
                  <a:pt x="27312" y="7834"/>
                  <a:pt x="26951" y="7834"/>
                </a:cubicBezTo>
                <a:cubicBezTo>
                  <a:pt x="26632" y="7834"/>
                  <a:pt x="26327" y="7872"/>
                  <a:pt x="26064" y="8012"/>
                </a:cubicBezTo>
                <a:cubicBezTo>
                  <a:pt x="24823" y="8674"/>
                  <a:pt x="23726" y="9130"/>
                  <a:pt x="22459" y="9789"/>
                </a:cubicBezTo>
                <a:cubicBezTo>
                  <a:pt x="21678" y="9569"/>
                  <a:pt x="21704" y="8940"/>
                  <a:pt x="21218" y="8518"/>
                </a:cubicBezTo>
                <a:cubicBezTo>
                  <a:pt x="20657" y="8024"/>
                  <a:pt x="19775" y="8050"/>
                  <a:pt x="19184" y="7590"/>
                </a:cubicBezTo>
                <a:cubicBezTo>
                  <a:pt x="18538" y="7079"/>
                  <a:pt x="17926" y="6518"/>
                  <a:pt x="17411" y="5935"/>
                </a:cubicBezTo>
                <a:cubicBezTo>
                  <a:pt x="17057" y="5534"/>
                  <a:pt x="16736" y="5154"/>
                  <a:pt x="16099" y="5011"/>
                </a:cubicBezTo>
                <a:cubicBezTo>
                  <a:pt x="15858" y="4952"/>
                  <a:pt x="15651" y="4931"/>
                  <a:pt x="15432" y="4829"/>
                </a:cubicBezTo>
                <a:cubicBezTo>
                  <a:pt x="15204" y="4724"/>
                  <a:pt x="15145" y="4551"/>
                  <a:pt x="14841" y="4504"/>
                </a:cubicBezTo>
                <a:cubicBezTo>
                  <a:pt x="14789" y="4496"/>
                  <a:pt x="14739" y="4493"/>
                  <a:pt x="14689" y="4493"/>
                </a:cubicBezTo>
                <a:cubicBezTo>
                  <a:pt x="14606" y="4493"/>
                  <a:pt x="14525" y="4501"/>
                  <a:pt x="14443" y="4501"/>
                </a:cubicBezTo>
                <a:cubicBezTo>
                  <a:pt x="14377" y="4501"/>
                  <a:pt x="14311" y="4496"/>
                  <a:pt x="14242" y="4479"/>
                </a:cubicBezTo>
                <a:cubicBezTo>
                  <a:pt x="14077" y="4441"/>
                  <a:pt x="13908" y="4314"/>
                  <a:pt x="13756" y="4251"/>
                </a:cubicBezTo>
                <a:cubicBezTo>
                  <a:pt x="13148" y="3998"/>
                  <a:pt x="12507" y="3690"/>
                  <a:pt x="11891" y="3458"/>
                </a:cubicBezTo>
                <a:cubicBezTo>
                  <a:pt x="11638" y="3364"/>
                  <a:pt x="11405" y="3347"/>
                  <a:pt x="11168" y="3347"/>
                </a:cubicBezTo>
                <a:cubicBezTo>
                  <a:pt x="11028" y="3347"/>
                  <a:pt x="10888" y="3353"/>
                  <a:pt x="10741" y="3353"/>
                </a:cubicBezTo>
                <a:cubicBezTo>
                  <a:pt x="10653" y="3353"/>
                  <a:pt x="10562" y="3351"/>
                  <a:pt x="10468" y="3344"/>
                </a:cubicBezTo>
                <a:cubicBezTo>
                  <a:pt x="9899" y="3306"/>
                  <a:pt x="9075" y="2989"/>
                  <a:pt x="8679" y="2685"/>
                </a:cubicBezTo>
                <a:cubicBezTo>
                  <a:pt x="8193" y="2318"/>
                  <a:pt x="7763" y="1976"/>
                  <a:pt x="7147" y="1723"/>
                </a:cubicBezTo>
                <a:cubicBezTo>
                  <a:pt x="6256" y="1356"/>
                  <a:pt x="5349" y="1178"/>
                  <a:pt x="4365" y="1018"/>
                </a:cubicBezTo>
                <a:cubicBezTo>
                  <a:pt x="2917" y="777"/>
                  <a:pt x="1444" y="634"/>
                  <a:pt x="1" y="389"/>
                </a:cubicBezTo>
                <a:lnTo>
                  <a:pt x="1" y="23371"/>
                </a:lnTo>
                <a:lnTo>
                  <a:pt x="91358" y="23371"/>
                </a:lnTo>
                <a:lnTo>
                  <a:pt x="91358" y="1"/>
                </a:lnTo>
                <a:close/>
              </a:path>
            </a:pathLst>
          </a:custGeom>
          <a:solidFill>
            <a:srgbClr val="AABAC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hanks">
  <p:cSld name="BLANK_1_1_1_1_1_1_2">
    <p:spTree>
      <p:nvGrpSpPr>
        <p:cNvPr id="752" name="Shape 7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3" name="Google Shape;753;p34"/>
          <p:cNvSpPr/>
          <p:nvPr/>
        </p:nvSpPr>
        <p:spPr>
          <a:xfrm flipH="1">
            <a:off x="-919122" y="190666"/>
            <a:ext cx="10561646" cy="5995912"/>
          </a:xfrm>
          <a:custGeom>
            <a:rect b="b" l="l" r="r" t="t"/>
            <a:pathLst>
              <a:path extrusionOk="0" fill="none" h="31766" w="55955">
                <a:moveTo>
                  <a:pt x="4154" y="24135"/>
                </a:moveTo>
                <a:cubicBezTo>
                  <a:pt x="6024" y="26228"/>
                  <a:pt x="8134" y="28229"/>
                  <a:pt x="10624" y="29567"/>
                </a:cubicBezTo>
                <a:cubicBezTo>
                  <a:pt x="12823" y="30749"/>
                  <a:pt x="15385" y="31302"/>
                  <a:pt x="17778" y="30365"/>
                </a:cubicBezTo>
                <a:cubicBezTo>
                  <a:pt x="19150" y="29829"/>
                  <a:pt x="20323" y="28887"/>
                  <a:pt x="21302" y="27798"/>
                </a:cubicBezTo>
                <a:cubicBezTo>
                  <a:pt x="22299" y="26697"/>
                  <a:pt x="23100" y="25304"/>
                  <a:pt x="24388" y="24502"/>
                </a:cubicBezTo>
                <a:cubicBezTo>
                  <a:pt x="25869" y="23582"/>
                  <a:pt x="27574" y="23894"/>
                  <a:pt x="29060" y="24637"/>
                </a:cubicBezTo>
                <a:cubicBezTo>
                  <a:pt x="30807" y="25511"/>
                  <a:pt x="32272" y="26845"/>
                  <a:pt x="33880" y="27938"/>
                </a:cubicBezTo>
                <a:cubicBezTo>
                  <a:pt x="36970" y="30035"/>
                  <a:pt x="40785" y="31766"/>
                  <a:pt x="44516" y="30343"/>
                </a:cubicBezTo>
                <a:cubicBezTo>
                  <a:pt x="46272" y="29677"/>
                  <a:pt x="47935" y="28457"/>
                  <a:pt x="48830" y="26777"/>
                </a:cubicBezTo>
                <a:cubicBezTo>
                  <a:pt x="49590" y="25355"/>
                  <a:pt x="49801" y="23713"/>
                  <a:pt x="49788" y="22122"/>
                </a:cubicBezTo>
                <a:cubicBezTo>
                  <a:pt x="49763" y="18597"/>
                  <a:pt x="48762" y="15157"/>
                  <a:pt x="48910" y="11625"/>
                </a:cubicBezTo>
                <a:cubicBezTo>
                  <a:pt x="49058" y="8100"/>
                  <a:pt x="50083" y="4293"/>
                  <a:pt x="53017" y="2078"/>
                </a:cubicBezTo>
                <a:cubicBezTo>
                  <a:pt x="53916" y="1402"/>
                  <a:pt x="54908" y="896"/>
                  <a:pt x="55954" y="516"/>
                </a:cubicBezTo>
                <a:lnTo>
                  <a:pt x="55954" y="1"/>
                </a:lnTo>
                <a:cubicBezTo>
                  <a:pt x="55144" y="77"/>
                  <a:pt x="54342" y="263"/>
                  <a:pt x="53582" y="507"/>
                </a:cubicBezTo>
                <a:cubicBezTo>
                  <a:pt x="52147" y="972"/>
                  <a:pt x="50864" y="1731"/>
                  <a:pt x="49826" y="2829"/>
                </a:cubicBezTo>
                <a:cubicBezTo>
                  <a:pt x="47813" y="4956"/>
                  <a:pt x="46960" y="7813"/>
                  <a:pt x="45783" y="10422"/>
                </a:cubicBezTo>
                <a:cubicBezTo>
                  <a:pt x="44732" y="12747"/>
                  <a:pt x="43415" y="15014"/>
                  <a:pt x="41309" y="16533"/>
                </a:cubicBezTo>
                <a:cubicBezTo>
                  <a:pt x="40194" y="17335"/>
                  <a:pt x="38890" y="17930"/>
                  <a:pt x="37556" y="18247"/>
                </a:cubicBezTo>
                <a:cubicBezTo>
                  <a:pt x="36109" y="18589"/>
                  <a:pt x="34699" y="18374"/>
                  <a:pt x="33319" y="17867"/>
                </a:cubicBezTo>
                <a:cubicBezTo>
                  <a:pt x="31918" y="17356"/>
                  <a:pt x="30575" y="16711"/>
                  <a:pt x="29094" y="16449"/>
                </a:cubicBezTo>
                <a:cubicBezTo>
                  <a:pt x="27963" y="16246"/>
                  <a:pt x="26785" y="16272"/>
                  <a:pt x="25692" y="16652"/>
                </a:cubicBezTo>
                <a:cubicBezTo>
                  <a:pt x="23772" y="17318"/>
                  <a:pt x="22404" y="18918"/>
                  <a:pt x="21070" y="20366"/>
                </a:cubicBezTo>
                <a:cubicBezTo>
                  <a:pt x="19715" y="21839"/>
                  <a:pt x="18264" y="23291"/>
                  <a:pt x="16322" y="23936"/>
                </a:cubicBezTo>
                <a:cubicBezTo>
                  <a:pt x="13882" y="24747"/>
                  <a:pt x="11093" y="24375"/>
                  <a:pt x="8767" y="23379"/>
                </a:cubicBezTo>
                <a:cubicBezTo>
                  <a:pt x="6268" y="22303"/>
                  <a:pt x="4137" y="20518"/>
                  <a:pt x="2229" y="18610"/>
                </a:cubicBezTo>
                <a:cubicBezTo>
                  <a:pt x="1461" y="17842"/>
                  <a:pt x="727" y="17044"/>
                  <a:pt x="1" y="16238"/>
                </a:cubicBezTo>
                <a:lnTo>
                  <a:pt x="1" y="18770"/>
                </a:lnTo>
                <a:cubicBezTo>
                  <a:pt x="1271" y="20644"/>
                  <a:pt x="2647" y="22451"/>
                  <a:pt x="4154" y="24135"/>
                </a:cubicBezTo>
                <a:close/>
              </a:path>
            </a:pathLst>
          </a:custGeom>
          <a:noFill/>
          <a:ln cap="flat" cmpd="sng" w="3475">
            <a:solidFill>
              <a:schemeClr val="accent4"/>
            </a:solidFill>
            <a:prstDash val="solid"/>
            <a:miter lim="422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4" name="Google Shape;754;p34"/>
          <p:cNvSpPr/>
          <p:nvPr/>
        </p:nvSpPr>
        <p:spPr>
          <a:xfrm flipH="1">
            <a:off x="557449" y="-212950"/>
            <a:ext cx="2484927" cy="2230111"/>
          </a:xfrm>
          <a:custGeom>
            <a:rect b="b" l="l" r="r" t="t"/>
            <a:pathLst>
              <a:path extrusionOk="0" fill="none" h="11815" w="13165">
                <a:moveTo>
                  <a:pt x="7779" y="0"/>
                </a:moveTo>
                <a:cubicBezTo>
                  <a:pt x="7767" y="68"/>
                  <a:pt x="7754" y="136"/>
                  <a:pt x="7746" y="203"/>
                </a:cubicBezTo>
                <a:cubicBezTo>
                  <a:pt x="7644" y="752"/>
                  <a:pt x="7522" y="1300"/>
                  <a:pt x="7353" y="1832"/>
                </a:cubicBezTo>
                <a:cubicBezTo>
                  <a:pt x="7193" y="2335"/>
                  <a:pt x="6990" y="2837"/>
                  <a:pt x="6682" y="3267"/>
                </a:cubicBezTo>
                <a:cubicBezTo>
                  <a:pt x="6416" y="3639"/>
                  <a:pt x="6066" y="3955"/>
                  <a:pt x="5618" y="4082"/>
                </a:cubicBezTo>
                <a:cubicBezTo>
                  <a:pt x="5407" y="4141"/>
                  <a:pt x="5184" y="4158"/>
                  <a:pt x="4964" y="4133"/>
                </a:cubicBezTo>
                <a:cubicBezTo>
                  <a:pt x="4808" y="4111"/>
                  <a:pt x="4652" y="4069"/>
                  <a:pt x="4521" y="3972"/>
                </a:cubicBezTo>
                <a:cubicBezTo>
                  <a:pt x="4272" y="3786"/>
                  <a:pt x="4209" y="3470"/>
                  <a:pt x="4226" y="3174"/>
                </a:cubicBezTo>
                <a:cubicBezTo>
                  <a:pt x="4247" y="2769"/>
                  <a:pt x="4382" y="2373"/>
                  <a:pt x="4534" y="2001"/>
                </a:cubicBezTo>
                <a:cubicBezTo>
                  <a:pt x="4711" y="1549"/>
                  <a:pt x="4930" y="1119"/>
                  <a:pt x="5162" y="693"/>
                </a:cubicBezTo>
                <a:cubicBezTo>
                  <a:pt x="5289" y="461"/>
                  <a:pt x="5424" y="228"/>
                  <a:pt x="5559" y="0"/>
                </a:cubicBezTo>
                <a:lnTo>
                  <a:pt x="3318" y="0"/>
                </a:lnTo>
                <a:cubicBezTo>
                  <a:pt x="2812" y="655"/>
                  <a:pt x="2356" y="1347"/>
                  <a:pt x="1942" y="2060"/>
                </a:cubicBezTo>
                <a:cubicBezTo>
                  <a:pt x="1554" y="2735"/>
                  <a:pt x="1203" y="3436"/>
                  <a:pt x="895" y="4149"/>
                </a:cubicBezTo>
                <a:cubicBezTo>
                  <a:pt x="773" y="4428"/>
                  <a:pt x="655" y="4711"/>
                  <a:pt x="562" y="4998"/>
                </a:cubicBezTo>
                <a:cubicBezTo>
                  <a:pt x="499" y="5205"/>
                  <a:pt x="440" y="5411"/>
                  <a:pt x="389" y="5622"/>
                </a:cubicBezTo>
                <a:cubicBezTo>
                  <a:pt x="140" y="6597"/>
                  <a:pt x="1" y="7623"/>
                  <a:pt x="55" y="8632"/>
                </a:cubicBezTo>
                <a:cubicBezTo>
                  <a:pt x="102" y="9548"/>
                  <a:pt x="326" y="10561"/>
                  <a:pt x="1035" y="11202"/>
                </a:cubicBezTo>
                <a:cubicBezTo>
                  <a:pt x="1377" y="11510"/>
                  <a:pt x="1811" y="11704"/>
                  <a:pt x="2267" y="11764"/>
                </a:cubicBezTo>
                <a:cubicBezTo>
                  <a:pt x="2698" y="11814"/>
                  <a:pt x="3137" y="11755"/>
                  <a:pt x="3550" y="11620"/>
                </a:cubicBezTo>
                <a:cubicBezTo>
                  <a:pt x="4525" y="11308"/>
                  <a:pt x="5378" y="10654"/>
                  <a:pt x="6125" y="9970"/>
                </a:cubicBezTo>
                <a:cubicBezTo>
                  <a:pt x="6982" y="9185"/>
                  <a:pt x="7741" y="8298"/>
                  <a:pt x="8446" y="7378"/>
                </a:cubicBezTo>
                <a:cubicBezTo>
                  <a:pt x="9058" y="6581"/>
                  <a:pt x="9632" y="5749"/>
                  <a:pt x="10172" y="4896"/>
                </a:cubicBezTo>
                <a:cubicBezTo>
                  <a:pt x="10924" y="3715"/>
                  <a:pt x="11688" y="2537"/>
                  <a:pt x="12405" y="1334"/>
                </a:cubicBezTo>
                <a:cubicBezTo>
                  <a:pt x="12667" y="895"/>
                  <a:pt x="12920" y="452"/>
                  <a:pt x="13165" y="0"/>
                </a:cubicBezTo>
                <a:close/>
              </a:path>
            </a:pathLst>
          </a:custGeom>
          <a:noFill/>
          <a:ln cap="flat" cmpd="sng" w="3475">
            <a:solidFill>
              <a:schemeClr val="accent4"/>
            </a:solidFill>
            <a:prstDash val="solid"/>
            <a:miter lim="422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5" name="Google Shape;755;p34"/>
          <p:cNvSpPr/>
          <p:nvPr/>
        </p:nvSpPr>
        <p:spPr>
          <a:xfrm flipH="1">
            <a:off x="3256273" y="-673625"/>
            <a:ext cx="6386252" cy="3492676"/>
          </a:xfrm>
          <a:custGeom>
            <a:rect b="b" l="l" r="r" t="t"/>
            <a:pathLst>
              <a:path extrusionOk="0" fill="none" h="18504" w="33834">
                <a:moveTo>
                  <a:pt x="2706" y="9501"/>
                </a:moveTo>
                <a:cubicBezTo>
                  <a:pt x="3626" y="9565"/>
                  <a:pt x="4479" y="9408"/>
                  <a:pt x="5336" y="9088"/>
                </a:cubicBezTo>
                <a:cubicBezTo>
                  <a:pt x="6817" y="8535"/>
                  <a:pt x="8493" y="7534"/>
                  <a:pt x="10096" y="8201"/>
                </a:cubicBezTo>
                <a:cubicBezTo>
                  <a:pt x="10814" y="8497"/>
                  <a:pt x="11312" y="9159"/>
                  <a:pt x="11738" y="9780"/>
                </a:cubicBezTo>
                <a:cubicBezTo>
                  <a:pt x="12224" y="10485"/>
                  <a:pt x="12726" y="11181"/>
                  <a:pt x="13220" y="11882"/>
                </a:cubicBezTo>
                <a:cubicBezTo>
                  <a:pt x="13798" y="12701"/>
                  <a:pt x="14376" y="13528"/>
                  <a:pt x="15039" y="14283"/>
                </a:cubicBezTo>
                <a:cubicBezTo>
                  <a:pt x="15672" y="15013"/>
                  <a:pt x="16381" y="15625"/>
                  <a:pt x="17183" y="16166"/>
                </a:cubicBezTo>
                <a:cubicBezTo>
                  <a:pt x="19893" y="17989"/>
                  <a:pt x="23738" y="18504"/>
                  <a:pt x="26718" y="17027"/>
                </a:cubicBezTo>
                <a:cubicBezTo>
                  <a:pt x="28347" y="16216"/>
                  <a:pt x="29702" y="14777"/>
                  <a:pt x="30056" y="12954"/>
                </a:cubicBezTo>
                <a:cubicBezTo>
                  <a:pt x="30398" y="11206"/>
                  <a:pt x="29917" y="9434"/>
                  <a:pt x="29837" y="7686"/>
                </a:cubicBezTo>
                <a:cubicBezTo>
                  <a:pt x="29795" y="6787"/>
                  <a:pt x="29854" y="5871"/>
                  <a:pt x="30136" y="5010"/>
                </a:cubicBezTo>
                <a:cubicBezTo>
                  <a:pt x="30428" y="4120"/>
                  <a:pt x="30900" y="3284"/>
                  <a:pt x="31445" y="2529"/>
                </a:cubicBezTo>
                <a:cubicBezTo>
                  <a:pt x="32133" y="1583"/>
                  <a:pt x="32960" y="764"/>
                  <a:pt x="33834" y="0"/>
                </a:cubicBezTo>
                <a:lnTo>
                  <a:pt x="32340" y="0"/>
                </a:lnTo>
                <a:cubicBezTo>
                  <a:pt x="32086" y="195"/>
                  <a:pt x="31842" y="397"/>
                  <a:pt x="31605" y="604"/>
                </a:cubicBezTo>
                <a:cubicBezTo>
                  <a:pt x="30415" y="1647"/>
                  <a:pt x="29330" y="2841"/>
                  <a:pt x="28372" y="4099"/>
                </a:cubicBezTo>
                <a:cubicBezTo>
                  <a:pt x="27452" y="5302"/>
                  <a:pt x="26557" y="6614"/>
                  <a:pt x="25270" y="7467"/>
                </a:cubicBezTo>
                <a:cubicBezTo>
                  <a:pt x="23970" y="8324"/>
                  <a:pt x="22286" y="8417"/>
                  <a:pt x="20783" y="8218"/>
                </a:cubicBezTo>
                <a:cubicBezTo>
                  <a:pt x="19251" y="8011"/>
                  <a:pt x="17766" y="7467"/>
                  <a:pt x="16402" y="6745"/>
                </a:cubicBezTo>
                <a:cubicBezTo>
                  <a:pt x="15212" y="6120"/>
                  <a:pt x="14115" y="5310"/>
                  <a:pt x="12869" y="4795"/>
                </a:cubicBezTo>
                <a:cubicBezTo>
                  <a:pt x="12300" y="4563"/>
                  <a:pt x="11700" y="4407"/>
                  <a:pt x="11080" y="4394"/>
                </a:cubicBezTo>
                <a:cubicBezTo>
                  <a:pt x="10350" y="4382"/>
                  <a:pt x="9632" y="4563"/>
                  <a:pt x="8965" y="4854"/>
                </a:cubicBezTo>
                <a:cubicBezTo>
                  <a:pt x="7513" y="5492"/>
                  <a:pt x="6302" y="6555"/>
                  <a:pt x="4880" y="7247"/>
                </a:cubicBezTo>
                <a:cubicBezTo>
                  <a:pt x="4221" y="7568"/>
                  <a:pt x="3525" y="7792"/>
                  <a:pt x="2795" y="7851"/>
                </a:cubicBezTo>
                <a:cubicBezTo>
                  <a:pt x="1997" y="7918"/>
                  <a:pt x="1195" y="7792"/>
                  <a:pt x="444" y="7530"/>
                </a:cubicBezTo>
                <a:cubicBezTo>
                  <a:pt x="296" y="7480"/>
                  <a:pt x="148" y="7425"/>
                  <a:pt x="1" y="7366"/>
                </a:cubicBezTo>
                <a:lnTo>
                  <a:pt x="1" y="8813"/>
                </a:lnTo>
                <a:cubicBezTo>
                  <a:pt x="866" y="9168"/>
                  <a:pt x="1773" y="9438"/>
                  <a:pt x="2706" y="9501"/>
                </a:cubicBezTo>
                <a:close/>
              </a:path>
            </a:pathLst>
          </a:custGeom>
          <a:noFill/>
          <a:ln cap="flat" cmpd="sng" w="3475">
            <a:solidFill>
              <a:schemeClr val="accent4"/>
            </a:solidFill>
            <a:prstDash val="solid"/>
            <a:miter lim="422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6" name="Google Shape;756;p34"/>
          <p:cNvSpPr/>
          <p:nvPr/>
        </p:nvSpPr>
        <p:spPr>
          <a:xfrm flipH="1">
            <a:off x="7718705" y="63209"/>
            <a:ext cx="82652" cy="82652"/>
          </a:xfrm>
          <a:custGeom>
            <a:rect b="b" l="l" r="r" t="t"/>
            <a:pathLst>
              <a:path extrusionOk="0" h="427" w="427">
                <a:moveTo>
                  <a:pt x="216" y="0"/>
                </a:moveTo>
                <a:cubicBezTo>
                  <a:pt x="98" y="0"/>
                  <a:pt x="1" y="97"/>
                  <a:pt x="1" y="211"/>
                </a:cubicBezTo>
                <a:cubicBezTo>
                  <a:pt x="1" y="329"/>
                  <a:pt x="98" y="426"/>
                  <a:pt x="216" y="426"/>
                </a:cubicBezTo>
                <a:cubicBezTo>
                  <a:pt x="334" y="426"/>
                  <a:pt x="427" y="329"/>
                  <a:pt x="427" y="211"/>
                </a:cubicBezTo>
                <a:cubicBezTo>
                  <a:pt x="427" y="97"/>
                  <a:pt x="334" y="0"/>
                  <a:pt x="216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7" name="Google Shape;757;p34"/>
          <p:cNvSpPr/>
          <p:nvPr/>
        </p:nvSpPr>
        <p:spPr>
          <a:xfrm flipH="1">
            <a:off x="1293545" y="165024"/>
            <a:ext cx="81878" cy="81878"/>
          </a:xfrm>
          <a:custGeom>
            <a:rect b="b" l="l" r="r" t="t"/>
            <a:pathLst>
              <a:path extrusionOk="0" h="423" w="423">
                <a:moveTo>
                  <a:pt x="212" y="0"/>
                </a:moveTo>
                <a:cubicBezTo>
                  <a:pt x="94" y="0"/>
                  <a:pt x="1" y="93"/>
                  <a:pt x="1" y="211"/>
                </a:cubicBezTo>
                <a:cubicBezTo>
                  <a:pt x="1" y="329"/>
                  <a:pt x="94" y="422"/>
                  <a:pt x="212" y="422"/>
                </a:cubicBezTo>
                <a:cubicBezTo>
                  <a:pt x="330" y="422"/>
                  <a:pt x="423" y="329"/>
                  <a:pt x="423" y="211"/>
                </a:cubicBezTo>
                <a:cubicBezTo>
                  <a:pt x="423" y="93"/>
                  <a:pt x="330" y="0"/>
                  <a:pt x="212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8" name="Google Shape;758;p34"/>
          <p:cNvSpPr/>
          <p:nvPr/>
        </p:nvSpPr>
        <p:spPr>
          <a:xfrm flipH="1">
            <a:off x="6478218" y="241137"/>
            <a:ext cx="82652" cy="82652"/>
          </a:xfrm>
          <a:custGeom>
            <a:rect b="b" l="l" r="r" t="t"/>
            <a:pathLst>
              <a:path extrusionOk="0" h="427" w="427">
                <a:moveTo>
                  <a:pt x="215" y="0"/>
                </a:moveTo>
                <a:cubicBezTo>
                  <a:pt x="97" y="0"/>
                  <a:pt x="0" y="97"/>
                  <a:pt x="0" y="216"/>
                </a:cubicBezTo>
                <a:cubicBezTo>
                  <a:pt x="0" y="329"/>
                  <a:pt x="97" y="427"/>
                  <a:pt x="215" y="427"/>
                </a:cubicBezTo>
                <a:cubicBezTo>
                  <a:pt x="329" y="427"/>
                  <a:pt x="427" y="329"/>
                  <a:pt x="427" y="216"/>
                </a:cubicBezTo>
                <a:cubicBezTo>
                  <a:pt x="427" y="97"/>
                  <a:pt x="329" y="0"/>
                  <a:pt x="215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9" name="Google Shape;759;p34"/>
          <p:cNvSpPr/>
          <p:nvPr/>
        </p:nvSpPr>
        <p:spPr>
          <a:xfrm flipH="1">
            <a:off x="578768" y="1395518"/>
            <a:ext cx="82652" cy="82652"/>
          </a:xfrm>
          <a:custGeom>
            <a:rect b="b" l="l" r="r" t="t"/>
            <a:pathLst>
              <a:path extrusionOk="0" h="427" w="427">
                <a:moveTo>
                  <a:pt x="211" y="0"/>
                </a:moveTo>
                <a:cubicBezTo>
                  <a:pt x="97" y="0"/>
                  <a:pt x="0" y="97"/>
                  <a:pt x="0" y="216"/>
                </a:cubicBezTo>
                <a:cubicBezTo>
                  <a:pt x="0" y="329"/>
                  <a:pt x="97" y="427"/>
                  <a:pt x="211" y="427"/>
                </a:cubicBezTo>
                <a:cubicBezTo>
                  <a:pt x="329" y="427"/>
                  <a:pt x="427" y="329"/>
                  <a:pt x="427" y="216"/>
                </a:cubicBezTo>
                <a:cubicBezTo>
                  <a:pt x="427" y="97"/>
                  <a:pt x="329" y="0"/>
                  <a:pt x="211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0" name="Google Shape;760;p34"/>
          <p:cNvSpPr/>
          <p:nvPr/>
        </p:nvSpPr>
        <p:spPr>
          <a:xfrm flipH="1">
            <a:off x="8793719" y="1737383"/>
            <a:ext cx="81878" cy="82652"/>
          </a:xfrm>
          <a:custGeom>
            <a:rect b="b" l="l" r="r" t="t"/>
            <a:pathLst>
              <a:path extrusionOk="0" h="427" w="423">
                <a:moveTo>
                  <a:pt x="212" y="0"/>
                </a:moveTo>
                <a:cubicBezTo>
                  <a:pt x="94" y="0"/>
                  <a:pt x="1" y="97"/>
                  <a:pt x="1" y="215"/>
                </a:cubicBezTo>
                <a:cubicBezTo>
                  <a:pt x="1" y="329"/>
                  <a:pt x="94" y="426"/>
                  <a:pt x="212" y="426"/>
                </a:cubicBezTo>
                <a:cubicBezTo>
                  <a:pt x="330" y="426"/>
                  <a:pt x="423" y="329"/>
                  <a:pt x="423" y="215"/>
                </a:cubicBezTo>
                <a:cubicBezTo>
                  <a:pt x="423" y="97"/>
                  <a:pt x="330" y="0"/>
                  <a:pt x="212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1" name="Google Shape;761;p34"/>
          <p:cNvSpPr/>
          <p:nvPr/>
        </p:nvSpPr>
        <p:spPr>
          <a:xfrm flipH="1">
            <a:off x="2087041" y="3049486"/>
            <a:ext cx="82652" cy="82846"/>
          </a:xfrm>
          <a:custGeom>
            <a:rect b="b" l="l" r="r" t="t"/>
            <a:pathLst>
              <a:path extrusionOk="0" h="428" w="427">
                <a:moveTo>
                  <a:pt x="211" y="1"/>
                </a:moveTo>
                <a:cubicBezTo>
                  <a:pt x="97" y="1"/>
                  <a:pt x="0" y="94"/>
                  <a:pt x="0" y="212"/>
                </a:cubicBezTo>
                <a:cubicBezTo>
                  <a:pt x="0" y="330"/>
                  <a:pt x="97" y="427"/>
                  <a:pt x="211" y="427"/>
                </a:cubicBezTo>
                <a:cubicBezTo>
                  <a:pt x="330" y="427"/>
                  <a:pt x="427" y="330"/>
                  <a:pt x="427" y="212"/>
                </a:cubicBezTo>
                <a:cubicBezTo>
                  <a:pt x="427" y="94"/>
                  <a:pt x="330" y="1"/>
                  <a:pt x="211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2" name="Google Shape;762;p34"/>
          <p:cNvSpPr/>
          <p:nvPr/>
        </p:nvSpPr>
        <p:spPr>
          <a:xfrm flipH="1">
            <a:off x="502568" y="183348"/>
            <a:ext cx="82652" cy="82652"/>
          </a:xfrm>
          <a:custGeom>
            <a:rect b="b" l="l" r="r" t="t"/>
            <a:pathLst>
              <a:path extrusionOk="0" h="427" w="427">
                <a:moveTo>
                  <a:pt x="211" y="0"/>
                </a:moveTo>
                <a:cubicBezTo>
                  <a:pt x="97" y="0"/>
                  <a:pt x="0" y="97"/>
                  <a:pt x="0" y="215"/>
                </a:cubicBezTo>
                <a:cubicBezTo>
                  <a:pt x="0" y="329"/>
                  <a:pt x="97" y="427"/>
                  <a:pt x="211" y="427"/>
                </a:cubicBezTo>
                <a:cubicBezTo>
                  <a:pt x="329" y="427"/>
                  <a:pt x="427" y="329"/>
                  <a:pt x="427" y="215"/>
                </a:cubicBezTo>
                <a:cubicBezTo>
                  <a:pt x="427" y="97"/>
                  <a:pt x="329" y="0"/>
                  <a:pt x="211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3" name="Google Shape;763;p34"/>
          <p:cNvSpPr/>
          <p:nvPr/>
        </p:nvSpPr>
        <p:spPr>
          <a:xfrm flipH="1">
            <a:off x="3905654" y="340363"/>
            <a:ext cx="82652" cy="82652"/>
          </a:xfrm>
          <a:custGeom>
            <a:rect b="b" l="l" r="r" t="t"/>
            <a:pathLst>
              <a:path extrusionOk="0" h="427" w="427">
                <a:moveTo>
                  <a:pt x="215" y="0"/>
                </a:moveTo>
                <a:cubicBezTo>
                  <a:pt x="97" y="0"/>
                  <a:pt x="0" y="93"/>
                  <a:pt x="0" y="211"/>
                </a:cubicBezTo>
                <a:cubicBezTo>
                  <a:pt x="0" y="329"/>
                  <a:pt x="97" y="427"/>
                  <a:pt x="215" y="427"/>
                </a:cubicBezTo>
                <a:cubicBezTo>
                  <a:pt x="329" y="427"/>
                  <a:pt x="426" y="329"/>
                  <a:pt x="426" y="211"/>
                </a:cubicBezTo>
                <a:cubicBezTo>
                  <a:pt x="426" y="93"/>
                  <a:pt x="329" y="0"/>
                  <a:pt x="215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4" name="Google Shape;764;p34"/>
          <p:cNvSpPr/>
          <p:nvPr/>
        </p:nvSpPr>
        <p:spPr>
          <a:xfrm flipH="1">
            <a:off x="1201895" y="1099843"/>
            <a:ext cx="82652" cy="82652"/>
          </a:xfrm>
          <a:custGeom>
            <a:rect b="b" l="l" r="r" t="t"/>
            <a:pathLst>
              <a:path extrusionOk="0" h="427" w="427">
                <a:moveTo>
                  <a:pt x="212" y="1"/>
                </a:moveTo>
                <a:cubicBezTo>
                  <a:pt x="93" y="1"/>
                  <a:pt x="1" y="94"/>
                  <a:pt x="1" y="212"/>
                </a:cubicBezTo>
                <a:cubicBezTo>
                  <a:pt x="1" y="330"/>
                  <a:pt x="93" y="427"/>
                  <a:pt x="212" y="427"/>
                </a:cubicBezTo>
                <a:cubicBezTo>
                  <a:pt x="330" y="427"/>
                  <a:pt x="427" y="330"/>
                  <a:pt x="427" y="212"/>
                </a:cubicBezTo>
                <a:cubicBezTo>
                  <a:pt x="427" y="94"/>
                  <a:pt x="330" y="1"/>
                  <a:pt x="212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5" name="Google Shape;765;p34"/>
          <p:cNvSpPr/>
          <p:nvPr/>
        </p:nvSpPr>
        <p:spPr>
          <a:xfrm flipH="1">
            <a:off x="7424977" y="3884080"/>
            <a:ext cx="81878" cy="81878"/>
          </a:xfrm>
          <a:custGeom>
            <a:rect b="b" l="l" r="r" t="t"/>
            <a:pathLst>
              <a:path extrusionOk="0" h="423" w="423">
                <a:moveTo>
                  <a:pt x="211" y="0"/>
                </a:moveTo>
                <a:cubicBezTo>
                  <a:pt x="93" y="0"/>
                  <a:pt x="0" y="93"/>
                  <a:pt x="0" y="211"/>
                </a:cubicBezTo>
                <a:cubicBezTo>
                  <a:pt x="0" y="330"/>
                  <a:pt x="93" y="422"/>
                  <a:pt x="211" y="422"/>
                </a:cubicBezTo>
                <a:cubicBezTo>
                  <a:pt x="330" y="422"/>
                  <a:pt x="422" y="330"/>
                  <a:pt x="422" y="211"/>
                </a:cubicBezTo>
                <a:cubicBezTo>
                  <a:pt x="422" y="93"/>
                  <a:pt x="330" y="0"/>
                  <a:pt x="211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6" name="Google Shape;766;p34"/>
          <p:cNvSpPr/>
          <p:nvPr/>
        </p:nvSpPr>
        <p:spPr>
          <a:xfrm flipH="1">
            <a:off x="7865391" y="1136815"/>
            <a:ext cx="81878" cy="82652"/>
          </a:xfrm>
          <a:custGeom>
            <a:rect b="b" l="l" r="r" t="t"/>
            <a:pathLst>
              <a:path extrusionOk="0" h="427" w="423">
                <a:moveTo>
                  <a:pt x="211" y="0"/>
                </a:moveTo>
                <a:cubicBezTo>
                  <a:pt x="93" y="0"/>
                  <a:pt x="0" y="97"/>
                  <a:pt x="0" y="211"/>
                </a:cubicBezTo>
                <a:cubicBezTo>
                  <a:pt x="0" y="330"/>
                  <a:pt x="93" y="427"/>
                  <a:pt x="211" y="427"/>
                </a:cubicBezTo>
                <a:cubicBezTo>
                  <a:pt x="329" y="427"/>
                  <a:pt x="422" y="330"/>
                  <a:pt x="422" y="211"/>
                </a:cubicBezTo>
                <a:cubicBezTo>
                  <a:pt x="422" y="97"/>
                  <a:pt x="329" y="0"/>
                  <a:pt x="211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7" name="Google Shape;767;p34"/>
          <p:cNvSpPr/>
          <p:nvPr/>
        </p:nvSpPr>
        <p:spPr>
          <a:xfrm flipH="1">
            <a:off x="2171820" y="88444"/>
            <a:ext cx="81878" cy="82652"/>
          </a:xfrm>
          <a:custGeom>
            <a:rect b="b" l="l" r="r" t="t"/>
            <a:pathLst>
              <a:path extrusionOk="0" h="427" w="423">
                <a:moveTo>
                  <a:pt x="211" y="1"/>
                </a:moveTo>
                <a:cubicBezTo>
                  <a:pt x="93" y="1"/>
                  <a:pt x="0" y="98"/>
                  <a:pt x="0" y="212"/>
                </a:cubicBezTo>
                <a:cubicBezTo>
                  <a:pt x="0" y="330"/>
                  <a:pt x="93" y="427"/>
                  <a:pt x="211" y="427"/>
                </a:cubicBezTo>
                <a:cubicBezTo>
                  <a:pt x="330" y="427"/>
                  <a:pt x="422" y="330"/>
                  <a:pt x="422" y="212"/>
                </a:cubicBezTo>
                <a:cubicBezTo>
                  <a:pt x="422" y="98"/>
                  <a:pt x="330" y="1"/>
                  <a:pt x="211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8" name="Google Shape;768;p34"/>
          <p:cNvSpPr/>
          <p:nvPr/>
        </p:nvSpPr>
        <p:spPr>
          <a:xfrm flipH="1">
            <a:off x="7759079" y="3033699"/>
            <a:ext cx="82652" cy="82652"/>
          </a:xfrm>
          <a:custGeom>
            <a:rect b="b" l="l" r="r" t="t"/>
            <a:pathLst>
              <a:path extrusionOk="0" h="427" w="427">
                <a:moveTo>
                  <a:pt x="215" y="0"/>
                </a:moveTo>
                <a:cubicBezTo>
                  <a:pt x="97" y="0"/>
                  <a:pt x="0" y="97"/>
                  <a:pt x="0" y="216"/>
                </a:cubicBezTo>
                <a:cubicBezTo>
                  <a:pt x="0" y="330"/>
                  <a:pt x="97" y="427"/>
                  <a:pt x="215" y="427"/>
                </a:cubicBezTo>
                <a:cubicBezTo>
                  <a:pt x="329" y="427"/>
                  <a:pt x="427" y="330"/>
                  <a:pt x="427" y="216"/>
                </a:cubicBezTo>
                <a:cubicBezTo>
                  <a:pt x="427" y="97"/>
                  <a:pt x="329" y="0"/>
                  <a:pt x="215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9" name="Google Shape;769;p34"/>
          <p:cNvSpPr/>
          <p:nvPr/>
        </p:nvSpPr>
        <p:spPr>
          <a:xfrm flipH="1">
            <a:off x="5791821" y="-105479"/>
            <a:ext cx="82652" cy="82652"/>
          </a:xfrm>
          <a:custGeom>
            <a:rect b="b" l="l" r="r" t="t"/>
            <a:pathLst>
              <a:path extrusionOk="0" h="427" w="427">
                <a:moveTo>
                  <a:pt x="216" y="1"/>
                </a:moveTo>
                <a:cubicBezTo>
                  <a:pt x="97" y="1"/>
                  <a:pt x="0" y="98"/>
                  <a:pt x="0" y="216"/>
                </a:cubicBezTo>
                <a:cubicBezTo>
                  <a:pt x="0" y="334"/>
                  <a:pt x="97" y="427"/>
                  <a:pt x="216" y="427"/>
                </a:cubicBezTo>
                <a:cubicBezTo>
                  <a:pt x="334" y="427"/>
                  <a:pt x="427" y="334"/>
                  <a:pt x="427" y="216"/>
                </a:cubicBezTo>
                <a:cubicBezTo>
                  <a:pt x="427" y="98"/>
                  <a:pt x="334" y="1"/>
                  <a:pt x="216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0" name="Google Shape;770;p34"/>
          <p:cNvSpPr/>
          <p:nvPr/>
        </p:nvSpPr>
        <p:spPr>
          <a:xfrm flipH="1">
            <a:off x="9053211" y="1978730"/>
            <a:ext cx="82652" cy="82846"/>
          </a:xfrm>
          <a:custGeom>
            <a:rect b="b" l="l" r="r" t="t"/>
            <a:pathLst>
              <a:path extrusionOk="0" h="428" w="427">
                <a:moveTo>
                  <a:pt x="216" y="1"/>
                </a:moveTo>
                <a:cubicBezTo>
                  <a:pt x="97" y="1"/>
                  <a:pt x="0" y="94"/>
                  <a:pt x="0" y="212"/>
                </a:cubicBezTo>
                <a:cubicBezTo>
                  <a:pt x="0" y="330"/>
                  <a:pt x="97" y="427"/>
                  <a:pt x="216" y="427"/>
                </a:cubicBezTo>
                <a:cubicBezTo>
                  <a:pt x="334" y="427"/>
                  <a:pt x="427" y="330"/>
                  <a:pt x="427" y="212"/>
                </a:cubicBezTo>
                <a:cubicBezTo>
                  <a:pt x="427" y="94"/>
                  <a:pt x="334" y="1"/>
                  <a:pt x="216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1" name="Google Shape;771;p34"/>
          <p:cNvSpPr/>
          <p:nvPr/>
        </p:nvSpPr>
        <p:spPr>
          <a:xfrm>
            <a:off x="7112450" y="91830"/>
            <a:ext cx="1937460" cy="336647"/>
          </a:xfrm>
          <a:custGeom>
            <a:rect b="b" l="l" r="r" t="t"/>
            <a:pathLst>
              <a:path extrusionOk="0" h="2888" w="16622">
                <a:moveTo>
                  <a:pt x="13304" y="0"/>
                </a:moveTo>
                <a:cubicBezTo>
                  <a:pt x="12335" y="0"/>
                  <a:pt x="11430" y="1520"/>
                  <a:pt x="11430" y="1520"/>
                </a:cubicBezTo>
                <a:cubicBezTo>
                  <a:pt x="11430" y="1520"/>
                  <a:pt x="10159" y="176"/>
                  <a:pt x="8956" y="176"/>
                </a:cubicBezTo>
                <a:cubicBezTo>
                  <a:pt x="8303" y="176"/>
                  <a:pt x="7671" y="572"/>
                  <a:pt x="7273" y="1794"/>
                </a:cubicBezTo>
                <a:cubicBezTo>
                  <a:pt x="7273" y="1794"/>
                  <a:pt x="6593" y="940"/>
                  <a:pt x="5626" y="940"/>
                </a:cubicBezTo>
                <a:cubicBezTo>
                  <a:pt x="5495" y="940"/>
                  <a:pt x="5358" y="956"/>
                  <a:pt x="5217" y="992"/>
                </a:cubicBezTo>
                <a:cubicBezTo>
                  <a:pt x="3976" y="1304"/>
                  <a:pt x="4348" y="2115"/>
                  <a:pt x="4306" y="2410"/>
                </a:cubicBezTo>
                <a:lnTo>
                  <a:pt x="1" y="2887"/>
                </a:lnTo>
                <a:lnTo>
                  <a:pt x="16622" y="2739"/>
                </a:lnTo>
                <a:lnTo>
                  <a:pt x="13418" y="2360"/>
                </a:lnTo>
                <a:cubicBezTo>
                  <a:pt x="13418" y="2360"/>
                  <a:pt x="15313" y="1802"/>
                  <a:pt x="14110" y="418"/>
                </a:cubicBezTo>
                <a:cubicBezTo>
                  <a:pt x="13849" y="118"/>
                  <a:pt x="13574" y="0"/>
                  <a:pt x="13304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2" name="Google Shape;772;p34"/>
          <p:cNvSpPr/>
          <p:nvPr/>
        </p:nvSpPr>
        <p:spPr>
          <a:xfrm>
            <a:off x="8428900" y="1149588"/>
            <a:ext cx="1937460" cy="336625"/>
          </a:xfrm>
          <a:custGeom>
            <a:rect b="b" l="l" r="r" t="t"/>
            <a:pathLst>
              <a:path extrusionOk="0" h="2888" w="16622">
                <a:moveTo>
                  <a:pt x="13304" y="0"/>
                </a:moveTo>
                <a:cubicBezTo>
                  <a:pt x="12335" y="0"/>
                  <a:pt x="11430" y="1520"/>
                  <a:pt x="11430" y="1520"/>
                </a:cubicBezTo>
                <a:cubicBezTo>
                  <a:pt x="11430" y="1520"/>
                  <a:pt x="10159" y="176"/>
                  <a:pt x="8956" y="176"/>
                </a:cubicBezTo>
                <a:cubicBezTo>
                  <a:pt x="8303" y="176"/>
                  <a:pt x="7671" y="572"/>
                  <a:pt x="7273" y="1794"/>
                </a:cubicBezTo>
                <a:cubicBezTo>
                  <a:pt x="7273" y="1794"/>
                  <a:pt x="6593" y="940"/>
                  <a:pt x="5626" y="940"/>
                </a:cubicBezTo>
                <a:cubicBezTo>
                  <a:pt x="5495" y="940"/>
                  <a:pt x="5358" y="956"/>
                  <a:pt x="5217" y="992"/>
                </a:cubicBezTo>
                <a:cubicBezTo>
                  <a:pt x="3976" y="1304"/>
                  <a:pt x="4348" y="2115"/>
                  <a:pt x="4306" y="2410"/>
                </a:cubicBezTo>
                <a:lnTo>
                  <a:pt x="1" y="2887"/>
                </a:lnTo>
                <a:lnTo>
                  <a:pt x="16622" y="2739"/>
                </a:lnTo>
                <a:lnTo>
                  <a:pt x="13418" y="2360"/>
                </a:lnTo>
                <a:cubicBezTo>
                  <a:pt x="13418" y="2360"/>
                  <a:pt x="15313" y="1802"/>
                  <a:pt x="14110" y="418"/>
                </a:cubicBezTo>
                <a:cubicBezTo>
                  <a:pt x="13849" y="118"/>
                  <a:pt x="13574" y="0"/>
                  <a:pt x="13304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3" name="Google Shape;773;p34"/>
          <p:cNvSpPr/>
          <p:nvPr/>
        </p:nvSpPr>
        <p:spPr>
          <a:xfrm>
            <a:off x="-1434925" y="822213"/>
            <a:ext cx="1937502" cy="336625"/>
          </a:xfrm>
          <a:custGeom>
            <a:rect b="b" l="l" r="r" t="t"/>
            <a:pathLst>
              <a:path extrusionOk="0" h="2888" w="16622">
                <a:moveTo>
                  <a:pt x="13304" y="0"/>
                </a:moveTo>
                <a:cubicBezTo>
                  <a:pt x="12335" y="0"/>
                  <a:pt x="11430" y="1520"/>
                  <a:pt x="11430" y="1520"/>
                </a:cubicBezTo>
                <a:cubicBezTo>
                  <a:pt x="11430" y="1520"/>
                  <a:pt x="10159" y="176"/>
                  <a:pt x="8956" y="176"/>
                </a:cubicBezTo>
                <a:cubicBezTo>
                  <a:pt x="8303" y="176"/>
                  <a:pt x="7671" y="572"/>
                  <a:pt x="7273" y="1794"/>
                </a:cubicBezTo>
                <a:cubicBezTo>
                  <a:pt x="7273" y="1794"/>
                  <a:pt x="6593" y="940"/>
                  <a:pt x="5626" y="940"/>
                </a:cubicBezTo>
                <a:cubicBezTo>
                  <a:pt x="5495" y="940"/>
                  <a:pt x="5358" y="956"/>
                  <a:pt x="5217" y="992"/>
                </a:cubicBezTo>
                <a:cubicBezTo>
                  <a:pt x="3976" y="1304"/>
                  <a:pt x="4348" y="2115"/>
                  <a:pt x="4306" y="2410"/>
                </a:cubicBezTo>
                <a:lnTo>
                  <a:pt x="1" y="2887"/>
                </a:lnTo>
                <a:lnTo>
                  <a:pt x="16622" y="2739"/>
                </a:lnTo>
                <a:lnTo>
                  <a:pt x="13418" y="2360"/>
                </a:lnTo>
                <a:cubicBezTo>
                  <a:pt x="13418" y="2360"/>
                  <a:pt x="15313" y="1802"/>
                  <a:pt x="14110" y="418"/>
                </a:cubicBezTo>
                <a:cubicBezTo>
                  <a:pt x="13849" y="118"/>
                  <a:pt x="13574" y="0"/>
                  <a:pt x="13304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4" name="Google Shape;774;p34"/>
          <p:cNvSpPr txBox="1"/>
          <p:nvPr>
            <p:ph type="ctrTitle"/>
          </p:nvPr>
        </p:nvSpPr>
        <p:spPr>
          <a:xfrm>
            <a:off x="2226400" y="763600"/>
            <a:ext cx="4679700" cy="900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b="1" sz="80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b="1" sz="5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b="1" sz="5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b="1" sz="5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b="1" sz="5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b="1" sz="5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b="1" sz="5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b="1" sz="5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b="1" sz="5200"/>
            </a:lvl9pPr>
          </a:lstStyle>
          <a:p/>
        </p:txBody>
      </p:sp>
      <p:sp>
        <p:nvSpPr>
          <p:cNvPr id="775" name="Google Shape;775;p34"/>
          <p:cNvSpPr txBox="1"/>
          <p:nvPr>
            <p:ph idx="1" type="subTitle"/>
          </p:nvPr>
        </p:nvSpPr>
        <p:spPr>
          <a:xfrm>
            <a:off x="3095825" y="1739638"/>
            <a:ext cx="2952300" cy="1011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776" name="Google Shape;776;p34"/>
          <p:cNvSpPr txBox="1"/>
          <p:nvPr/>
        </p:nvSpPr>
        <p:spPr>
          <a:xfrm>
            <a:off x="2387550" y="3372168"/>
            <a:ext cx="4368900" cy="46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lt1"/>
                </a:solidFill>
                <a:latin typeface="Work Sans"/>
                <a:ea typeface="Work Sans"/>
                <a:cs typeface="Work Sans"/>
                <a:sym typeface="Work Sans"/>
              </a:rPr>
              <a:t>CREDITS: This presentation template was created by </a:t>
            </a:r>
            <a:r>
              <a:rPr b="1" lang="en" sz="1000">
                <a:solidFill>
                  <a:schemeClr val="lt1"/>
                </a:solidFill>
                <a:uFill>
                  <a:noFill/>
                </a:uFill>
                <a:latin typeface="Work Sans"/>
                <a:ea typeface="Work Sans"/>
                <a:cs typeface="Work Sans"/>
                <a:sym typeface="Work Sans"/>
                <a:hlinkClick r:id="rId2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Slidesgo</a:t>
            </a:r>
            <a:r>
              <a:rPr lang="en" sz="1000">
                <a:solidFill>
                  <a:schemeClr val="lt1"/>
                </a:solidFill>
                <a:latin typeface="Work Sans"/>
                <a:ea typeface="Work Sans"/>
                <a:cs typeface="Work Sans"/>
                <a:sym typeface="Work Sans"/>
              </a:rPr>
              <a:t>, and includes icons by </a:t>
            </a:r>
            <a:r>
              <a:rPr b="1" lang="en" sz="1000">
                <a:solidFill>
                  <a:schemeClr val="lt1"/>
                </a:solidFill>
                <a:uFill>
                  <a:noFill/>
                </a:uFill>
                <a:latin typeface="Work Sans"/>
                <a:ea typeface="Work Sans"/>
                <a:cs typeface="Work Sans"/>
                <a:sym typeface="Work Sans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Flaticon</a:t>
            </a:r>
            <a:r>
              <a:rPr b="1" lang="en" sz="1000">
                <a:solidFill>
                  <a:schemeClr val="lt1"/>
                </a:solidFill>
                <a:latin typeface="Work Sans"/>
                <a:ea typeface="Work Sans"/>
                <a:cs typeface="Work Sans"/>
                <a:sym typeface="Work Sans"/>
              </a:rPr>
              <a:t> </a:t>
            </a:r>
            <a:r>
              <a:rPr lang="en" sz="1000">
                <a:solidFill>
                  <a:schemeClr val="lt1"/>
                </a:solidFill>
                <a:latin typeface="Work Sans"/>
                <a:ea typeface="Work Sans"/>
                <a:cs typeface="Work Sans"/>
                <a:sym typeface="Work Sans"/>
              </a:rPr>
              <a:t>and infographics &amp; images by </a:t>
            </a:r>
            <a:r>
              <a:rPr b="1" lang="en" sz="1000">
                <a:solidFill>
                  <a:schemeClr val="lt1"/>
                </a:solidFill>
                <a:uFill>
                  <a:noFill/>
                </a:uFill>
                <a:latin typeface="Work Sans"/>
                <a:ea typeface="Work Sans"/>
                <a:cs typeface="Work Sans"/>
                <a:sym typeface="Work Sans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Freepik</a:t>
            </a:r>
            <a:endParaRPr b="1" sz="1000">
              <a:solidFill>
                <a:schemeClr val="lt1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ackground">
  <p:cSld name="BLANK_1_1_1_1_1_1_1">
    <p:spTree>
      <p:nvGrpSpPr>
        <p:cNvPr id="777" name="Shape 7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" name="Google Shape;778;p35"/>
          <p:cNvSpPr/>
          <p:nvPr/>
        </p:nvSpPr>
        <p:spPr>
          <a:xfrm>
            <a:off x="-267050" y="261175"/>
            <a:ext cx="10003215" cy="6049596"/>
          </a:xfrm>
          <a:custGeom>
            <a:rect b="b" l="l" r="r" t="t"/>
            <a:pathLst>
              <a:path extrusionOk="0" fill="none" h="31766" w="55955">
                <a:moveTo>
                  <a:pt x="4154" y="24135"/>
                </a:moveTo>
                <a:cubicBezTo>
                  <a:pt x="6024" y="26228"/>
                  <a:pt x="8134" y="28229"/>
                  <a:pt x="10624" y="29567"/>
                </a:cubicBezTo>
                <a:cubicBezTo>
                  <a:pt x="12823" y="30749"/>
                  <a:pt x="15385" y="31302"/>
                  <a:pt x="17778" y="30365"/>
                </a:cubicBezTo>
                <a:cubicBezTo>
                  <a:pt x="19150" y="29829"/>
                  <a:pt x="20323" y="28887"/>
                  <a:pt x="21302" y="27798"/>
                </a:cubicBezTo>
                <a:cubicBezTo>
                  <a:pt x="22299" y="26697"/>
                  <a:pt x="23100" y="25304"/>
                  <a:pt x="24388" y="24502"/>
                </a:cubicBezTo>
                <a:cubicBezTo>
                  <a:pt x="25869" y="23582"/>
                  <a:pt x="27574" y="23894"/>
                  <a:pt x="29060" y="24637"/>
                </a:cubicBezTo>
                <a:cubicBezTo>
                  <a:pt x="30807" y="25511"/>
                  <a:pt x="32272" y="26845"/>
                  <a:pt x="33880" y="27938"/>
                </a:cubicBezTo>
                <a:cubicBezTo>
                  <a:pt x="36970" y="30035"/>
                  <a:pt x="40785" y="31766"/>
                  <a:pt x="44516" y="30343"/>
                </a:cubicBezTo>
                <a:cubicBezTo>
                  <a:pt x="46272" y="29677"/>
                  <a:pt x="47935" y="28457"/>
                  <a:pt x="48830" y="26777"/>
                </a:cubicBezTo>
                <a:cubicBezTo>
                  <a:pt x="49590" y="25355"/>
                  <a:pt x="49801" y="23713"/>
                  <a:pt x="49788" y="22122"/>
                </a:cubicBezTo>
                <a:cubicBezTo>
                  <a:pt x="49763" y="18597"/>
                  <a:pt x="48762" y="15157"/>
                  <a:pt x="48910" y="11625"/>
                </a:cubicBezTo>
                <a:cubicBezTo>
                  <a:pt x="49058" y="8100"/>
                  <a:pt x="50083" y="4293"/>
                  <a:pt x="53017" y="2078"/>
                </a:cubicBezTo>
                <a:cubicBezTo>
                  <a:pt x="53916" y="1402"/>
                  <a:pt x="54908" y="896"/>
                  <a:pt x="55954" y="516"/>
                </a:cubicBezTo>
                <a:lnTo>
                  <a:pt x="55954" y="1"/>
                </a:lnTo>
                <a:cubicBezTo>
                  <a:pt x="55144" y="77"/>
                  <a:pt x="54342" y="263"/>
                  <a:pt x="53582" y="507"/>
                </a:cubicBezTo>
                <a:cubicBezTo>
                  <a:pt x="52147" y="972"/>
                  <a:pt x="50864" y="1731"/>
                  <a:pt x="49826" y="2829"/>
                </a:cubicBezTo>
                <a:cubicBezTo>
                  <a:pt x="47813" y="4956"/>
                  <a:pt x="46960" y="7813"/>
                  <a:pt x="45783" y="10422"/>
                </a:cubicBezTo>
                <a:cubicBezTo>
                  <a:pt x="44732" y="12747"/>
                  <a:pt x="43415" y="15014"/>
                  <a:pt x="41309" y="16533"/>
                </a:cubicBezTo>
                <a:cubicBezTo>
                  <a:pt x="40194" y="17335"/>
                  <a:pt x="38890" y="17930"/>
                  <a:pt x="37556" y="18247"/>
                </a:cubicBezTo>
                <a:cubicBezTo>
                  <a:pt x="36109" y="18589"/>
                  <a:pt x="34699" y="18374"/>
                  <a:pt x="33319" y="17867"/>
                </a:cubicBezTo>
                <a:cubicBezTo>
                  <a:pt x="31918" y="17356"/>
                  <a:pt x="30575" y="16711"/>
                  <a:pt x="29094" y="16449"/>
                </a:cubicBezTo>
                <a:cubicBezTo>
                  <a:pt x="27963" y="16246"/>
                  <a:pt x="26785" y="16272"/>
                  <a:pt x="25692" y="16652"/>
                </a:cubicBezTo>
                <a:cubicBezTo>
                  <a:pt x="23772" y="17318"/>
                  <a:pt x="22404" y="18918"/>
                  <a:pt x="21070" y="20366"/>
                </a:cubicBezTo>
                <a:cubicBezTo>
                  <a:pt x="19715" y="21839"/>
                  <a:pt x="18264" y="23291"/>
                  <a:pt x="16322" y="23936"/>
                </a:cubicBezTo>
                <a:cubicBezTo>
                  <a:pt x="13882" y="24747"/>
                  <a:pt x="11093" y="24375"/>
                  <a:pt x="8767" y="23379"/>
                </a:cubicBezTo>
                <a:cubicBezTo>
                  <a:pt x="6268" y="22303"/>
                  <a:pt x="4137" y="20518"/>
                  <a:pt x="2229" y="18610"/>
                </a:cubicBezTo>
                <a:cubicBezTo>
                  <a:pt x="1461" y="17842"/>
                  <a:pt x="727" y="17044"/>
                  <a:pt x="1" y="16238"/>
                </a:cubicBezTo>
                <a:lnTo>
                  <a:pt x="1" y="18770"/>
                </a:lnTo>
                <a:cubicBezTo>
                  <a:pt x="1271" y="20644"/>
                  <a:pt x="2647" y="22451"/>
                  <a:pt x="4154" y="24135"/>
                </a:cubicBezTo>
                <a:close/>
              </a:path>
            </a:pathLst>
          </a:custGeom>
          <a:noFill/>
          <a:ln cap="flat" cmpd="sng" w="3475">
            <a:solidFill>
              <a:schemeClr val="accent4"/>
            </a:solidFill>
            <a:prstDash val="solid"/>
            <a:miter lim="422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9" name="Google Shape;779;p35"/>
          <p:cNvSpPr/>
          <p:nvPr/>
        </p:nvSpPr>
        <p:spPr>
          <a:xfrm>
            <a:off x="-267050" y="-353700"/>
            <a:ext cx="6316808" cy="3818485"/>
          </a:xfrm>
          <a:custGeom>
            <a:rect b="b" l="l" r="r" t="t"/>
            <a:pathLst>
              <a:path extrusionOk="0" fill="none" h="18504" w="33834">
                <a:moveTo>
                  <a:pt x="2706" y="9501"/>
                </a:moveTo>
                <a:cubicBezTo>
                  <a:pt x="3626" y="9565"/>
                  <a:pt x="4479" y="9408"/>
                  <a:pt x="5336" y="9088"/>
                </a:cubicBezTo>
                <a:cubicBezTo>
                  <a:pt x="6817" y="8535"/>
                  <a:pt x="8493" y="7534"/>
                  <a:pt x="10096" y="8201"/>
                </a:cubicBezTo>
                <a:cubicBezTo>
                  <a:pt x="10814" y="8497"/>
                  <a:pt x="11312" y="9159"/>
                  <a:pt x="11738" y="9780"/>
                </a:cubicBezTo>
                <a:cubicBezTo>
                  <a:pt x="12224" y="10485"/>
                  <a:pt x="12726" y="11181"/>
                  <a:pt x="13220" y="11882"/>
                </a:cubicBezTo>
                <a:cubicBezTo>
                  <a:pt x="13798" y="12701"/>
                  <a:pt x="14376" y="13528"/>
                  <a:pt x="15039" y="14283"/>
                </a:cubicBezTo>
                <a:cubicBezTo>
                  <a:pt x="15672" y="15013"/>
                  <a:pt x="16381" y="15625"/>
                  <a:pt x="17183" y="16166"/>
                </a:cubicBezTo>
                <a:cubicBezTo>
                  <a:pt x="19893" y="17989"/>
                  <a:pt x="23738" y="18504"/>
                  <a:pt x="26718" y="17027"/>
                </a:cubicBezTo>
                <a:cubicBezTo>
                  <a:pt x="28347" y="16216"/>
                  <a:pt x="29702" y="14777"/>
                  <a:pt x="30056" y="12954"/>
                </a:cubicBezTo>
                <a:cubicBezTo>
                  <a:pt x="30398" y="11206"/>
                  <a:pt x="29917" y="9434"/>
                  <a:pt x="29837" y="7686"/>
                </a:cubicBezTo>
                <a:cubicBezTo>
                  <a:pt x="29795" y="6787"/>
                  <a:pt x="29854" y="5871"/>
                  <a:pt x="30136" y="5010"/>
                </a:cubicBezTo>
                <a:cubicBezTo>
                  <a:pt x="30428" y="4120"/>
                  <a:pt x="30900" y="3284"/>
                  <a:pt x="31445" y="2529"/>
                </a:cubicBezTo>
                <a:cubicBezTo>
                  <a:pt x="32133" y="1583"/>
                  <a:pt x="32960" y="764"/>
                  <a:pt x="33834" y="0"/>
                </a:cubicBezTo>
                <a:lnTo>
                  <a:pt x="32340" y="0"/>
                </a:lnTo>
                <a:cubicBezTo>
                  <a:pt x="32086" y="195"/>
                  <a:pt x="31842" y="397"/>
                  <a:pt x="31605" y="604"/>
                </a:cubicBezTo>
                <a:cubicBezTo>
                  <a:pt x="30415" y="1647"/>
                  <a:pt x="29330" y="2841"/>
                  <a:pt x="28372" y="4099"/>
                </a:cubicBezTo>
                <a:cubicBezTo>
                  <a:pt x="27452" y="5302"/>
                  <a:pt x="26557" y="6614"/>
                  <a:pt x="25270" y="7467"/>
                </a:cubicBezTo>
                <a:cubicBezTo>
                  <a:pt x="23970" y="8324"/>
                  <a:pt x="22286" y="8417"/>
                  <a:pt x="20783" y="8218"/>
                </a:cubicBezTo>
                <a:cubicBezTo>
                  <a:pt x="19251" y="8011"/>
                  <a:pt x="17766" y="7467"/>
                  <a:pt x="16402" y="6745"/>
                </a:cubicBezTo>
                <a:cubicBezTo>
                  <a:pt x="15212" y="6120"/>
                  <a:pt x="14115" y="5310"/>
                  <a:pt x="12869" y="4795"/>
                </a:cubicBezTo>
                <a:cubicBezTo>
                  <a:pt x="12300" y="4563"/>
                  <a:pt x="11700" y="4407"/>
                  <a:pt x="11080" y="4394"/>
                </a:cubicBezTo>
                <a:cubicBezTo>
                  <a:pt x="10350" y="4382"/>
                  <a:pt x="9632" y="4563"/>
                  <a:pt x="8965" y="4854"/>
                </a:cubicBezTo>
                <a:cubicBezTo>
                  <a:pt x="7513" y="5492"/>
                  <a:pt x="6302" y="6555"/>
                  <a:pt x="4880" y="7247"/>
                </a:cubicBezTo>
                <a:cubicBezTo>
                  <a:pt x="4221" y="7568"/>
                  <a:pt x="3525" y="7792"/>
                  <a:pt x="2795" y="7851"/>
                </a:cubicBezTo>
                <a:cubicBezTo>
                  <a:pt x="1997" y="7918"/>
                  <a:pt x="1195" y="7792"/>
                  <a:pt x="444" y="7530"/>
                </a:cubicBezTo>
                <a:cubicBezTo>
                  <a:pt x="296" y="7480"/>
                  <a:pt x="148" y="7425"/>
                  <a:pt x="1" y="7366"/>
                </a:cubicBezTo>
                <a:lnTo>
                  <a:pt x="1" y="8813"/>
                </a:lnTo>
                <a:cubicBezTo>
                  <a:pt x="866" y="9168"/>
                  <a:pt x="1773" y="9438"/>
                  <a:pt x="2706" y="9501"/>
                </a:cubicBezTo>
                <a:close/>
              </a:path>
            </a:pathLst>
          </a:custGeom>
          <a:noFill/>
          <a:ln cap="flat" cmpd="sng" w="3475">
            <a:solidFill>
              <a:schemeClr val="accent4"/>
            </a:solidFill>
            <a:prstDash val="solid"/>
            <a:miter lim="422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0" name="Google Shape;780;p35"/>
          <p:cNvSpPr/>
          <p:nvPr/>
        </p:nvSpPr>
        <p:spPr>
          <a:xfrm flipH="1">
            <a:off x="7560335" y="476313"/>
            <a:ext cx="76465" cy="76465"/>
          </a:xfrm>
          <a:custGeom>
            <a:rect b="b" l="l" r="r" t="t"/>
            <a:pathLst>
              <a:path extrusionOk="0" h="427" w="427">
                <a:moveTo>
                  <a:pt x="216" y="0"/>
                </a:moveTo>
                <a:cubicBezTo>
                  <a:pt x="98" y="0"/>
                  <a:pt x="1" y="97"/>
                  <a:pt x="1" y="211"/>
                </a:cubicBezTo>
                <a:cubicBezTo>
                  <a:pt x="1" y="329"/>
                  <a:pt x="98" y="426"/>
                  <a:pt x="216" y="426"/>
                </a:cubicBezTo>
                <a:cubicBezTo>
                  <a:pt x="334" y="426"/>
                  <a:pt x="427" y="329"/>
                  <a:pt x="427" y="211"/>
                </a:cubicBezTo>
                <a:cubicBezTo>
                  <a:pt x="427" y="97"/>
                  <a:pt x="334" y="0"/>
                  <a:pt x="216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1" name="Google Shape;781;p35"/>
          <p:cNvSpPr/>
          <p:nvPr/>
        </p:nvSpPr>
        <p:spPr>
          <a:xfrm flipH="1">
            <a:off x="1475187" y="147532"/>
            <a:ext cx="75749" cy="75749"/>
          </a:xfrm>
          <a:custGeom>
            <a:rect b="b" l="l" r="r" t="t"/>
            <a:pathLst>
              <a:path extrusionOk="0" h="423" w="423">
                <a:moveTo>
                  <a:pt x="212" y="0"/>
                </a:moveTo>
                <a:cubicBezTo>
                  <a:pt x="94" y="0"/>
                  <a:pt x="1" y="93"/>
                  <a:pt x="1" y="211"/>
                </a:cubicBezTo>
                <a:cubicBezTo>
                  <a:pt x="1" y="329"/>
                  <a:pt x="94" y="422"/>
                  <a:pt x="212" y="422"/>
                </a:cubicBezTo>
                <a:cubicBezTo>
                  <a:pt x="330" y="422"/>
                  <a:pt x="423" y="329"/>
                  <a:pt x="423" y="211"/>
                </a:cubicBezTo>
                <a:cubicBezTo>
                  <a:pt x="423" y="93"/>
                  <a:pt x="330" y="0"/>
                  <a:pt x="212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2" name="Google Shape;782;p35"/>
          <p:cNvSpPr/>
          <p:nvPr/>
        </p:nvSpPr>
        <p:spPr>
          <a:xfrm flipH="1">
            <a:off x="249956" y="1497399"/>
            <a:ext cx="76465" cy="76465"/>
          </a:xfrm>
          <a:custGeom>
            <a:rect b="b" l="l" r="r" t="t"/>
            <a:pathLst>
              <a:path extrusionOk="0" h="427" w="427">
                <a:moveTo>
                  <a:pt x="211" y="0"/>
                </a:moveTo>
                <a:cubicBezTo>
                  <a:pt x="97" y="0"/>
                  <a:pt x="0" y="97"/>
                  <a:pt x="0" y="216"/>
                </a:cubicBezTo>
                <a:cubicBezTo>
                  <a:pt x="0" y="329"/>
                  <a:pt x="97" y="427"/>
                  <a:pt x="211" y="427"/>
                </a:cubicBezTo>
                <a:cubicBezTo>
                  <a:pt x="329" y="427"/>
                  <a:pt x="427" y="329"/>
                  <a:pt x="427" y="216"/>
                </a:cubicBezTo>
                <a:cubicBezTo>
                  <a:pt x="427" y="97"/>
                  <a:pt x="329" y="0"/>
                  <a:pt x="211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3" name="Google Shape;783;p35"/>
          <p:cNvSpPr/>
          <p:nvPr/>
        </p:nvSpPr>
        <p:spPr>
          <a:xfrm flipH="1">
            <a:off x="8895876" y="223101"/>
            <a:ext cx="75749" cy="76465"/>
          </a:xfrm>
          <a:custGeom>
            <a:rect b="b" l="l" r="r" t="t"/>
            <a:pathLst>
              <a:path extrusionOk="0" h="427" w="423">
                <a:moveTo>
                  <a:pt x="212" y="0"/>
                </a:moveTo>
                <a:cubicBezTo>
                  <a:pt x="94" y="0"/>
                  <a:pt x="1" y="97"/>
                  <a:pt x="1" y="215"/>
                </a:cubicBezTo>
                <a:cubicBezTo>
                  <a:pt x="1" y="329"/>
                  <a:pt x="94" y="426"/>
                  <a:pt x="212" y="426"/>
                </a:cubicBezTo>
                <a:cubicBezTo>
                  <a:pt x="330" y="426"/>
                  <a:pt x="423" y="329"/>
                  <a:pt x="423" y="215"/>
                </a:cubicBezTo>
                <a:cubicBezTo>
                  <a:pt x="423" y="97"/>
                  <a:pt x="330" y="0"/>
                  <a:pt x="212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4" name="Google Shape;784;p35"/>
          <p:cNvSpPr/>
          <p:nvPr/>
        </p:nvSpPr>
        <p:spPr>
          <a:xfrm flipH="1">
            <a:off x="249956" y="305476"/>
            <a:ext cx="76465" cy="76465"/>
          </a:xfrm>
          <a:custGeom>
            <a:rect b="b" l="l" r="r" t="t"/>
            <a:pathLst>
              <a:path extrusionOk="0" h="427" w="427">
                <a:moveTo>
                  <a:pt x="211" y="0"/>
                </a:moveTo>
                <a:cubicBezTo>
                  <a:pt x="97" y="0"/>
                  <a:pt x="0" y="97"/>
                  <a:pt x="0" y="215"/>
                </a:cubicBezTo>
                <a:cubicBezTo>
                  <a:pt x="0" y="329"/>
                  <a:pt x="97" y="427"/>
                  <a:pt x="211" y="427"/>
                </a:cubicBezTo>
                <a:cubicBezTo>
                  <a:pt x="329" y="427"/>
                  <a:pt x="427" y="329"/>
                  <a:pt x="427" y="215"/>
                </a:cubicBezTo>
                <a:cubicBezTo>
                  <a:pt x="427" y="97"/>
                  <a:pt x="329" y="0"/>
                  <a:pt x="211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5" name="Google Shape;785;p35"/>
          <p:cNvSpPr/>
          <p:nvPr/>
        </p:nvSpPr>
        <p:spPr>
          <a:xfrm flipH="1">
            <a:off x="538485" y="2420064"/>
            <a:ext cx="75749" cy="75749"/>
          </a:xfrm>
          <a:custGeom>
            <a:rect b="b" l="l" r="r" t="t"/>
            <a:pathLst>
              <a:path extrusionOk="0" h="423" w="423">
                <a:moveTo>
                  <a:pt x="211" y="0"/>
                </a:moveTo>
                <a:cubicBezTo>
                  <a:pt x="93" y="0"/>
                  <a:pt x="0" y="93"/>
                  <a:pt x="0" y="211"/>
                </a:cubicBezTo>
                <a:cubicBezTo>
                  <a:pt x="0" y="330"/>
                  <a:pt x="93" y="422"/>
                  <a:pt x="211" y="422"/>
                </a:cubicBezTo>
                <a:cubicBezTo>
                  <a:pt x="330" y="422"/>
                  <a:pt x="422" y="330"/>
                  <a:pt x="422" y="211"/>
                </a:cubicBezTo>
                <a:cubicBezTo>
                  <a:pt x="422" y="93"/>
                  <a:pt x="330" y="0"/>
                  <a:pt x="211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6" name="Google Shape;786;p35"/>
          <p:cNvSpPr/>
          <p:nvPr/>
        </p:nvSpPr>
        <p:spPr>
          <a:xfrm flipH="1">
            <a:off x="8654286" y="3380124"/>
            <a:ext cx="75749" cy="76465"/>
          </a:xfrm>
          <a:custGeom>
            <a:rect b="b" l="l" r="r" t="t"/>
            <a:pathLst>
              <a:path extrusionOk="0" h="427" w="423">
                <a:moveTo>
                  <a:pt x="211" y="0"/>
                </a:moveTo>
                <a:cubicBezTo>
                  <a:pt x="93" y="0"/>
                  <a:pt x="0" y="97"/>
                  <a:pt x="0" y="211"/>
                </a:cubicBezTo>
                <a:cubicBezTo>
                  <a:pt x="0" y="330"/>
                  <a:pt x="93" y="427"/>
                  <a:pt x="211" y="427"/>
                </a:cubicBezTo>
                <a:cubicBezTo>
                  <a:pt x="329" y="427"/>
                  <a:pt x="422" y="330"/>
                  <a:pt x="422" y="211"/>
                </a:cubicBezTo>
                <a:cubicBezTo>
                  <a:pt x="422" y="97"/>
                  <a:pt x="329" y="0"/>
                  <a:pt x="211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7" name="Google Shape;787;p35"/>
          <p:cNvSpPr/>
          <p:nvPr/>
        </p:nvSpPr>
        <p:spPr>
          <a:xfrm flipH="1">
            <a:off x="2781181" y="147181"/>
            <a:ext cx="75749" cy="76465"/>
          </a:xfrm>
          <a:custGeom>
            <a:rect b="b" l="l" r="r" t="t"/>
            <a:pathLst>
              <a:path extrusionOk="0" h="427" w="423">
                <a:moveTo>
                  <a:pt x="211" y="1"/>
                </a:moveTo>
                <a:cubicBezTo>
                  <a:pt x="93" y="1"/>
                  <a:pt x="0" y="98"/>
                  <a:pt x="0" y="212"/>
                </a:cubicBezTo>
                <a:cubicBezTo>
                  <a:pt x="0" y="330"/>
                  <a:pt x="93" y="427"/>
                  <a:pt x="211" y="427"/>
                </a:cubicBezTo>
                <a:cubicBezTo>
                  <a:pt x="330" y="427"/>
                  <a:pt x="422" y="330"/>
                  <a:pt x="422" y="212"/>
                </a:cubicBezTo>
                <a:cubicBezTo>
                  <a:pt x="422" y="98"/>
                  <a:pt x="330" y="1"/>
                  <a:pt x="211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8" name="Google Shape;788;p35"/>
          <p:cNvSpPr/>
          <p:nvPr/>
        </p:nvSpPr>
        <p:spPr>
          <a:xfrm flipH="1">
            <a:off x="4633177" y="223109"/>
            <a:ext cx="76465" cy="76465"/>
          </a:xfrm>
          <a:custGeom>
            <a:rect b="b" l="l" r="r" t="t"/>
            <a:pathLst>
              <a:path extrusionOk="0" h="427" w="427">
                <a:moveTo>
                  <a:pt x="215" y="0"/>
                </a:moveTo>
                <a:cubicBezTo>
                  <a:pt x="97" y="0"/>
                  <a:pt x="0" y="97"/>
                  <a:pt x="0" y="216"/>
                </a:cubicBezTo>
                <a:cubicBezTo>
                  <a:pt x="0" y="330"/>
                  <a:pt x="97" y="427"/>
                  <a:pt x="215" y="427"/>
                </a:cubicBezTo>
                <a:cubicBezTo>
                  <a:pt x="329" y="427"/>
                  <a:pt x="427" y="330"/>
                  <a:pt x="427" y="216"/>
                </a:cubicBezTo>
                <a:cubicBezTo>
                  <a:pt x="427" y="97"/>
                  <a:pt x="329" y="0"/>
                  <a:pt x="215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9" name="Google Shape;789;p35"/>
          <p:cNvSpPr/>
          <p:nvPr/>
        </p:nvSpPr>
        <p:spPr>
          <a:xfrm flipH="1">
            <a:off x="5636711" y="108765"/>
            <a:ext cx="76465" cy="76465"/>
          </a:xfrm>
          <a:custGeom>
            <a:rect b="b" l="l" r="r" t="t"/>
            <a:pathLst>
              <a:path extrusionOk="0" h="427" w="427">
                <a:moveTo>
                  <a:pt x="216" y="1"/>
                </a:moveTo>
                <a:cubicBezTo>
                  <a:pt x="97" y="1"/>
                  <a:pt x="0" y="98"/>
                  <a:pt x="0" y="216"/>
                </a:cubicBezTo>
                <a:cubicBezTo>
                  <a:pt x="0" y="334"/>
                  <a:pt x="97" y="427"/>
                  <a:pt x="216" y="427"/>
                </a:cubicBezTo>
                <a:cubicBezTo>
                  <a:pt x="334" y="427"/>
                  <a:pt x="427" y="334"/>
                  <a:pt x="427" y="216"/>
                </a:cubicBezTo>
                <a:cubicBezTo>
                  <a:pt x="427" y="98"/>
                  <a:pt x="334" y="1"/>
                  <a:pt x="216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0" name="Google Shape;790;p35"/>
          <p:cNvSpPr/>
          <p:nvPr/>
        </p:nvSpPr>
        <p:spPr>
          <a:xfrm flipH="1">
            <a:off x="8806346" y="2265552"/>
            <a:ext cx="76465" cy="76644"/>
          </a:xfrm>
          <a:custGeom>
            <a:rect b="b" l="l" r="r" t="t"/>
            <a:pathLst>
              <a:path extrusionOk="0" h="428" w="427">
                <a:moveTo>
                  <a:pt x="216" y="1"/>
                </a:moveTo>
                <a:cubicBezTo>
                  <a:pt x="97" y="1"/>
                  <a:pt x="0" y="94"/>
                  <a:pt x="0" y="212"/>
                </a:cubicBezTo>
                <a:cubicBezTo>
                  <a:pt x="0" y="330"/>
                  <a:pt x="97" y="427"/>
                  <a:pt x="216" y="427"/>
                </a:cubicBezTo>
                <a:cubicBezTo>
                  <a:pt x="334" y="427"/>
                  <a:pt x="427" y="330"/>
                  <a:pt x="427" y="212"/>
                </a:cubicBezTo>
                <a:cubicBezTo>
                  <a:pt x="427" y="94"/>
                  <a:pt x="334" y="1"/>
                  <a:pt x="216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1" name="Google Shape;791;p35"/>
          <p:cNvSpPr/>
          <p:nvPr/>
        </p:nvSpPr>
        <p:spPr>
          <a:xfrm flipH="1">
            <a:off x="-632981" y="4608500"/>
            <a:ext cx="10342981" cy="1415465"/>
          </a:xfrm>
          <a:custGeom>
            <a:rect b="b" l="l" r="r" t="t"/>
            <a:pathLst>
              <a:path extrusionOk="0" h="23371" w="91359">
                <a:moveTo>
                  <a:pt x="91358" y="1"/>
                </a:moveTo>
                <a:cubicBezTo>
                  <a:pt x="91109" y="73"/>
                  <a:pt x="90860" y="153"/>
                  <a:pt x="90657" y="275"/>
                </a:cubicBezTo>
                <a:cubicBezTo>
                  <a:pt x="90417" y="423"/>
                  <a:pt x="90434" y="474"/>
                  <a:pt x="90113" y="503"/>
                </a:cubicBezTo>
                <a:cubicBezTo>
                  <a:pt x="90041" y="510"/>
                  <a:pt x="89965" y="512"/>
                  <a:pt x="89888" y="512"/>
                </a:cubicBezTo>
                <a:cubicBezTo>
                  <a:pt x="89733" y="512"/>
                  <a:pt x="89571" y="503"/>
                  <a:pt x="89425" y="503"/>
                </a:cubicBezTo>
                <a:cubicBezTo>
                  <a:pt x="89368" y="502"/>
                  <a:pt x="89319" y="501"/>
                  <a:pt x="89276" y="501"/>
                </a:cubicBezTo>
                <a:cubicBezTo>
                  <a:pt x="88980" y="501"/>
                  <a:pt x="88957" y="535"/>
                  <a:pt x="88699" y="727"/>
                </a:cubicBezTo>
                <a:cubicBezTo>
                  <a:pt x="88551" y="837"/>
                  <a:pt x="88382" y="938"/>
                  <a:pt x="88226" y="1022"/>
                </a:cubicBezTo>
                <a:cubicBezTo>
                  <a:pt x="87948" y="1170"/>
                  <a:pt x="87821" y="1237"/>
                  <a:pt x="87614" y="1465"/>
                </a:cubicBezTo>
                <a:cubicBezTo>
                  <a:pt x="87188" y="1947"/>
                  <a:pt x="87108" y="2394"/>
                  <a:pt x="86846" y="2913"/>
                </a:cubicBezTo>
                <a:cubicBezTo>
                  <a:pt x="86783" y="3044"/>
                  <a:pt x="86652" y="3441"/>
                  <a:pt x="86521" y="3525"/>
                </a:cubicBezTo>
                <a:cubicBezTo>
                  <a:pt x="86434" y="3584"/>
                  <a:pt x="86354" y="3605"/>
                  <a:pt x="86274" y="3605"/>
                </a:cubicBezTo>
                <a:cubicBezTo>
                  <a:pt x="86137" y="3605"/>
                  <a:pt x="86000" y="3542"/>
                  <a:pt x="85829" y="3500"/>
                </a:cubicBezTo>
                <a:cubicBezTo>
                  <a:pt x="84744" y="3234"/>
                  <a:pt x="83744" y="2943"/>
                  <a:pt x="82659" y="2757"/>
                </a:cubicBezTo>
                <a:cubicBezTo>
                  <a:pt x="82465" y="2724"/>
                  <a:pt x="82278" y="2711"/>
                  <a:pt x="82097" y="2711"/>
                </a:cubicBezTo>
                <a:cubicBezTo>
                  <a:pt x="81566" y="2711"/>
                  <a:pt x="81073" y="2818"/>
                  <a:pt x="80519" y="2824"/>
                </a:cubicBezTo>
                <a:cubicBezTo>
                  <a:pt x="80490" y="2824"/>
                  <a:pt x="80462" y="2824"/>
                  <a:pt x="80435" y="2824"/>
                </a:cubicBezTo>
                <a:cubicBezTo>
                  <a:pt x="80215" y="2824"/>
                  <a:pt x="80041" y="2828"/>
                  <a:pt x="79831" y="2888"/>
                </a:cubicBezTo>
                <a:cubicBezTo>
                  <a:pt x="79663" y="2934"/>
                  <a:pt x="79502" y="3048"/>
                  <a:pt x="79329" y="3086"/>
                </a:cubicBezTo>
                <a:cubicBezTo>
                  <a:pt x="78548" y="3247"/>
                  <a:pt x="77713" y="3483"/>
                  <a:pt x="76915" y="3698"/>
                </a:cubicBezTo>
                <a:cubicBezTo>
                  <a:pt x="75969" y="3951"/>
                  <a:pt x="75205" y="4471"/>
                  <a:pt x="74496" y="5002"/>
                </a:cubicBezTo>
                <a:cubicBezTo>
                  <a:pt x="74108" y="5298"/>
                  <a:pt x="73749" y="5534"/>
                  <a:pt x="73327" y="5775"/>
                </a:cubicBezTo>
                <a:cubicBezTo>
                  <a:pt x="72947" y="5998"/>
                  <a:pt x="72736" y="6361"/>
                  <a:pt x="72340" y="6581"/>
                </a:cubicBezTo>
                <a:cubicBezTo>
                  <a:pt x="72021" y="6756"/>
                  <a:pt x="71713" y="6797"/>
                  <a:pt x="71404" y="6797"/>
                </a:cubicBezTo>
                <a:cubicBezTo>
                  <a:pt x="71136" y="6797"/>
                  <a:pt x="70868" y="6766"/>
                  <a:pt x="70592" y="6766"/>
                </a:cubicBezTo>
                <a:cubicBezTo>
                  <a:pt x="70419" y="6766"/>
                  <a:pt x="70242" y="6778"/>
                  <a:pt x="70060" y="6817"/>
                </a:cubicBezTo>
                <a:cubicBezTo>
                  <a:pt x="69748" y="6881"/>
                  <a:pt x="69482" y="7151"/>
                  <a:pt x="69309" y="7332"/>
                </a:cubicBezTo>
                <a:cubicBezTo>
                  <a:pt x="68988" y="7657"/>
                  <a:pt x="68625" y="7940"/>
                  <a:pt x="68203" y="8197"/>
                </a:cubicBezTo>
                <a:cubicBezTo>
                  <a:pt x="67663" y="8531"/>
                  <a:pt x="67173" y="8970"/>
                  <a:pt x="66515" y="9164"/>
                </a:cubicBezTo>
                <a:cubicBezTo>
                  <a:pt x="65932" y="9333"/>
                  <a:pt x="64591" y="9531"/>
                  <a:pt x="63946" y="9531"/>
                </a:cubicBezTo>
                <a:cubicBezTo>
                  <a:pt x="63932" y="9531"/>
                  <a:pt x="63919" y="9531"/>
                  <a:pt x="63907" y="9531"/>
                </a:cubicBezTo>
                <a:cubicBezTo>
                  <a:pt x="63797" y="9421"/>
                  <a:pt x="63678" y="9401"/>
                  <a:pt x="63549" y="9401"/>
                </a:cubicBezTo>
                <a:cubicBezTo>
                  <a:pt x="63472" y="9401"/>
                  <a:pt x="63392" y="9408"/>
                  <a:pt x="63309" y="9408"/>
                </a:cubicBezTo>
                <a:cubicBezTo>
                  <a:pt x="63279" y="9408"/>
                  <a:pt x="63249" y="9407"/>
                  <a:pt x="63219" y="9405"/>
                </a:cubicBezTo>
                <a:cubicBezTo>
                  <a:pt x="62961" y="9383"/>
                  <a:pt x="63037" y="9354"/>
                  <a:pt x="62839" y="9303"/>
                </a:cubicBezTo>
                <a:cubicBezTo>
                  <a:pt x="62370" y="9181"/>
                  <a:pt x="61944" y="8991"/>
                  <a:pt x="61475" y="8852"/>
                </a:cubicBezTo>
                <a:cubicBezTo>
                  <a:pt x="60479" y="8560"/>
                  <a:pt x="59217" y="8552"/>
                  <a:pt x="58424" y="7986"/>
                </a:cubicBezTo>
                <a:cubicBezTo>
                  <a:pt x="57985" y="7669"/>
                  <a:pt x="57848" y="7467"/>
                  <a:pt x="57244" y="7467"/>
                </a:cubicBezTo>
                <a:cubicBezTo>
                  <a:pt x="57238" y="7467"/>
                  <a:pt x="57232" y="7467"/>
                  <a:pt x="57225" y="7467"/>
                </a:cubicBezTo>
                <a:cubicBezTo>
                  <a:pt x="56820" y="7467"/>
                  <a:pt x="56508" y="7531"/>
                  <a:pt x="56162" y="7687"/>
                </a:cubicBezTo>
                <a:cubicBezTo>
                  <a:pt x="55816" y="7839"/>
                  <a:pt x="55533" y="8012"/>
                  <a:pt x="55305" y="8235"/>
                </a:cubicBezTo>
                <a:cubicBezTo>
                  <a:pt x="55077" y="8468"/>
                  <a:pt x="54473" y="8885"/>
                  <a:pt x="54106" y="8995"/>
                </a:cubicBezTo>
                <a:cubicBezTo>
                  <a:pt x="53994" y="9028"/>
                  <a:pt x="53876" y="9039"/>
                  <a:pt x="53755" y="9039"/>
                </a:cubicBezTo>
                <a:cubicBezTo>
                  <a:pt x="53539" y="9039"/>
                  <a:pt x="53313" y="9005"/>
                  <a:pt x="53096" y="9005"/>
                </a:cubicBezTo>
                <a:cubicBezTo>
                  <a:pt x="52983" y="9005"/>
                  <a:pt x="52873" y="9014"/>
                  <a:pt x="52768" y="9042"/>
                </a:cubicBezTo>
                <a:cubicBezTo>
                  <a:pt x="52439" y="9126"/>
                  <a:pt x="52063" y="9324"/>
                  <a:pt x="51899" y="9527"/>
                </a:cubicBezTo>
                <a:cubicBezTo>
                  <a:pt x="51667" y="9801"/>
                  <a:pt x="51363" y="10046"/>
                  <a:pt x="51101" y="10312"/>
                </a:cubicBezTo>
                <a:cubicBezTo>
                  <a:pt x="50932" y="10477"/>
                  <a:pt x="50755" y="10818"/>
                  <a:pt x="50514" y="10924"/>
                </a:cubicBezTo>
                <a:cubicBezTo>
                  <a:pt x="50425" y="10962"/>
                  <a:pt x="50327" y="10976"/>
                  <a:pt x="50224" y="10976"/>
                </a:cubicBezTo>
                <a:cubicBezTo>
                  <a:pt x="49901" y="10976"/>
                  <a:pt x="49532" y="10833"/>
                  <a:pt x="49257" y="10814"/>
                </a:cubicBezTo>
                <a:cubicBezTo>
                  <a:pt x="49156" y="10807"/>
                  <a:pt x="49054" y="10805"/>
                  <a:pt x="48951" y="10805"/>
                </a:cubicBezTo>
                <a:cubicBezTo>
                  <a:pt x="48706" y="10805"/>
                  <a:pt x="48458" y="10819"/>
                  <a:pt x="48216" y="10819"/>
                </a:cubicBezTo>
                <a:cubicBezTo>
                  <a:pt x="48194" y="10819"/>
                  <a:pt x="48173" y="10819"/>
                  <a:pt x="48151" y="10818"/>
                </a:cubicBezTo>
                <a:cubicBezTo>
                  <a:pt x="48144" y="10818"/>
                  <a:pt x="48136" y="10818"/>
                  <a:pt x="48129" y="10818"/>
                </a:cubicBezTo>
                <a:cubicBezTo>
                  <a:pt x="47495" y="10818"/>
                  <a:pt x="47242" y="11004"/>
                  <a:pt x="46787" y="11338"/>
                </a:cubicBezTo>
                <a:cubicBezTo>
                  <a:pt x="46315" y="11684"/>
                  <a:pt x="45728" y="11971"/>
                  <a:pt x="45065" y="11979"/>
                </a:cubicBezTo>
                <a:cubicBezTo>
                  <a:pt x="44804" y="11717"/>
                  <a:pt x="44268" y="11625"/>
                  <a:pt x="43909" y="11430"/>
                </a:cubicBezTo>
                <a:cubicBezTo>
                  <a:pt x="43533" y="11228"/>
                  <a:pt x="43242" y="10958"/>
                  <a:pt x="42837" y="10785"/>
                </a:cubicBezTo>
                <a:cubicBezTo>
                  <a:pt x="42178" y="10502"/>
                  <a:pt x="41267" y="10232"/>
                  <a:pt x="40769" y="9789"/>
                </a:cubicBezTo>
                <a:cubicBezTo>
                  <a:pt x="40431" y="9489"/>
                  <a:pt x="40402" y="9400"/>
                  <a:pt x="39933" y="9244"/>
                </a:cubicBezTo>
                <a:cubicBezTo>
                  <a:pt x="39452" y="9080"/>
                  <a:pt x="39030" y="8839"/>
                  <a:pt x="38561" y="8662"/>
                </a:cubicBezTo>
                <a:cubicBezTo>
                  <a:pt x="38152" y="8505"/>
                  <a:pt x="37751" y="8434"/>
                  <a:pt x="37367" y="8244"/>
                </a:cubicBezTo>
                <a:cubicBezTo>
                  <a:pt x="37050" y="8088"/>
                  <a:pt x="36675" y="8024"/>
                  <a:pt x="36371" y="7868"/>
                </a:cubicBezTo>
                <a:cubicBezTo>
                  <a:pt x="36084" y="7720"/>
                  <a:pt x="35966" y="7467"/>
                  <a:pt x="35653" y="7332"/>
                </a:cubicBezTo>
                <a:cubicBezTo>
                  <a:pt x="35118" y="7098"/>
                  <a:pt x="34873" y="6946"/>
                  <a:pt x="34303" y="6946"/>
                </a:cubicBezTo>
                <a:cubicBezTo>
                  <a:pt x="34266" y="6946"/>
                  <a:pt x="34228" y="6947"/>
                  <a:pt x="34189" y="6948"/>
                </a:cubicBezTo>
                <a:cubicBezTo>
                  <a:pt x="33902" y="6961"/>
                  <a:pt x="33923" y="7020"/>
                  <a:pt x="33699" y="7079"/>
                </a:cubicBezTo>
                <a:cubicBezTo>
                  <a:pt x="33243" y="7201"/>
                  <a:pt x="32910" y="7210"/>
                  <a:pt x="32420" y="7210"/>
                </a:cubicBezTo>
                <a:cubicBezTo>
                  <a:pt x="32143" y="7207"/>
                  <a:pt x="31865" y="7200"/>
                  <a:pt x="31588" y="7200"/>
                </a:cubicBezTo>
                <a:cubicBezTo>
                  <a:pt x="31460" y="7200"/>
                  <a:pt x="31332" y="7202"/>
                  <a:pt x="31205" y="7206"/>
                </a:cubicBezTo>
                <a:cubicBezTo>
                  <a:pt x="30238" y="7231"/>
                  <a:pt x="29356" y="7729"/>
                  <a:pt x="28465" y="7856"/>
                </a:cubicBezTo>
                <a:cubicBezTo>
                  <a:pt x="28333" y="7875"/>
                  <a:pt x="28195" y="7882"/>
                  <a:pt x="28056" y="7882"/>
                </a:cubicBezTo>
                <a:cubicBezTo>
                  <a:pt x="27692" y="7882"/>
                  <a:pt x="27312" y="7834"/>
                  <a:pt x="26951" y="7834"/>
                </a:cubicBezTo>
                <a:cubicBezTo>
                  <a:pt x="26632" y="7834"/>
                  <a:pt x="26327" y="7872"/>
                  <a:pt x="26064" y="8012"/>
                </a:cubicBezTo>
                <a:cubicBezTo>
                  <a:pt x="24823" y="8674"/>
                  <a:pt x="23726" y="9130"/>
                  <a:pt x="22459" y="9789"/>
                </a:cubicBezTo>
                <a:cubicBezTo>
                  <a:pt x="21678" y="9569"/>
                  <a:pt x="21704" y="8940"/>
                  <a:pt x="21218" y="8518"/>
                </a:cubicBezTo>
                <a:cubicBezTo>
                  <a:pt x="20657" y="8024"/>
                  <a:pt x="19775" y="8050"/>
                  <a:pt x="19184" y="7590"/>
                </a:cubicBezTo>
                <a:cubicBezTo>
                  <a:pt x="18538" y="7079"/>
                  <a:pt x="17926" y="6518"/>
                  <a:pt x="17411" y="5935"/>
                </a:cubicBezTo>
                <a:cubicBezTo>
                  <a:pt x="17057" y="5534"/>
                  <a:pt x="16736" y="5154"/>
                  <a:pt x="16099" y="5011"/>
                </a:cubicBezTo>
                <a:cubicBezTo>
                  <a:pt x="15858" y="4952"/>
                  <a:pt x="15651" y="4931"/>
                  <a:pt x="15432" y="4829"/>
                </a:cubicBezTo>
                <a:cubicBezTo>
                  <a:pt x="15204" y="4724"/>
                  <a:pt x="15145" y="4551"/>
                  <a:pt x="14841" y="4504"/>
                </a:cubicBezTo>
                <a:cubicBezTo>
                  <a:pt x="14789" y="4496"/>
                  <a:pt x="14739" y="4493"/>
                  <a:pt x="14689" y="4493"/>
                </a:cubicBezTo>
                <a:cubicBezTo>
                  <a:pt x="14606" y="4493"/>
                  <a:pt x="14525" y="4501"/>
                  <a:pt x="14443" y="4501"/>
                </a:cubicBezTo>
                <a:cubicBezTo>
                  <a:pt x="14377" y="4501"/>
                  <a:pt x="14311" y="4496"/>
                  <a:pt x="14242" y="4479"/>
                </a:cubicBezTo>
                <a:cubicBezTo>
                  <a:pt x="14077" y="4441"/>
                  <a:pt x="13908" y="4314"/>
                  <a:pt x="13756" y="4251"/>
                </a:cubicBezTo>
                <a:cubicBezTo>
                  <a:pt x="13148" y="3998"/>
                  <a:pt x="12507" y="3690"/>
                  <a:pt x="11891" y="3458"/>
                </a:cubicBezTo>
                <a:cubicBezTo>
                  <a:pt x="11638" y="3364"/>
                  <a:pt x="11405" y="3347"/>
                  <a:pt x="11168" y="3347"/>
                </a:cubicBezTo>
                <a:cubicBezTo>
                  <a:pt x="11028" y="3347"/>
                  <a:pt x="10888" y="3353"/>
                  <a:pt x="10741" y="3353"/>
                </a:cubicBezTo>
                <a:cubicBezTo>
                  <a:pt x="10653" y="3353"/>
                  <a:pt x="10562" y="3351"/>
                  <a:pt x="10468" y="3344"/>
                </a:cubicBezTo>
                <a:cubicBezTo>
                  <a:pt x="9899" y="3306"/>
                  <a:pt x="9075" y="2989"/>
                  <a:pt x="8679" y="2685"/>
                </a:cubicBezTo>
                <a:cubicBezTo>
                  <a:pt x="8193" y="2318"/>
                  <a:pt x="7763" y="1976"/>
                  <a:pt x="7147" y="1723"/>
                </a:cubicBezTo>
                <a:cubicBezTo>
                  <a:pt x="6256" y="1356"/>
                  <a:pt x="5349" y="1178"/>
                  <a:pt x="4365" y="1018"/>
                </a:cubicBezTo>
                <a:cubicBezTo>
                  <a:pt x="2917" y="777"/>
                  <a:pt x="1444" y="634"/>
                  <a:pt x="1" y="389"/>
                </a:cubicBezTo>
                <a:lnTo>
                  <a:pt x="1" y="23371"/>
                </a:lnTo>
                <a:lnTo>
                  <a:pt x="91358" y="23371"/>
                </a:lnTo>
                <a:lnTo>
                  <a:pt x="91358" y="1"/>
                </a:lnTo>
                <a:close/>
              </a:path>
            </a:pathLst>
          </a:custGeom>
          <a:solidFill>
            <a:srgbClr val="AABAC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2" name="Google Shape;792;p35"/>
          <p:cNvSpPr/>
          <p:nvPr/>
        </p:nvSpPr>
        <p:spPr>
          <a:xfrm>
            <a:off x="309574" y="-162513"/>
            <a:ext cx="2250702" cy="391064"/>
          </a:xfrm>
          <a:custGeom>
            <a:rect b="b" l="l" r="r" t="t"/>
            <a:pathLst>
              <a:path extrusionOk="0" h="2888" w="16622">
                <a:moveTo>
                  <a:pt x="13304" y="0"/>
                </a:moveTo>
                <a:cubicBezTo>
                  <a:pt x="12335" y="0"/>
                  <a:pt x="11430" y="1520"/>
                  <a:pt x="11430" y="1520"/>
                </a:cubicBezTo>
                <a:cubicBezTo>
                  <a:pt x="11430" y="1520"/>
                  <a:pt x="10159" y="176"/>
                  <a:pt x="8956" y="176"/>
                </a:cubicBezTo>
                <a:cubicBezTo>
                  <a:pt x="8303" y="176"/>
                  <a:pt x="7671" y="572"/>
                  <a:pt x="7273" y="1794"/>
                </a:cubicBezTo>
                <a:cubicBezTo>
                  <a:pt x="7273" y="1794"/>
                  <a:pt x="6593" y="940"/>
                  <a:pt x="5626" y="940"/>
                </a:cubicBezTo>
                <a:cubicBezTo>
                  <a:pt x="5495" y="940"/>
                  <a:pt x="5358" y="956"/>
                  <a:pt x="5217" y="992"/>
                </a:cubicBezTo>
                <a:cubicBezTo>
                  <a:pt x="3976" y="1304"/>
                  <a:pt x="4348" y="2115"/>
                  <a:pt x="4306" y="2410"/>
                </a:cubicBezTo>
                <a:lnTo>
                  <a:pt x="1" y="2887"/>
                </a:lnTo>
                <a:lnTo>
                  <a:pt x="16622" y="2739"/>
                </a:lnTo>
                <a:lnTo>
                  <a:pt x="13418" y="2360"/>
                </a:lnTo>
                <a:cubicBezTo>
                  <a:pt x="13418" y="2360"/>
                  <a:pt x="15313" y="1802"/>
                  <a:pt x="14110" y="418"/>
                </a:cubicBezTo>
                <a:cubicBezTo>
                  <a:pt x="13849" y="118"/>
                  <a:pt x="13574" y="0"/>
                  <a:pt x="13304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3" name="Google Shape;793;p35"/>
          <p:cNvSpPr/>
          <p:nvPr/>
        </p:nvSpPr>
        <p:spPr>
          <a:xfrm>
            <a:off x="-1691076" y="2641887"/>
            <a:ext cx="2250702" cy="391064"/>
          </a:xfrm>
          <a:custGeom>
            <a:rect b="b" l="l" r="r" t="t"/>
            <a:pathLst>
              <a:path extrusionOk="0" h="2888" w="16622">
                <a:moveTo>
                  <a:pt x="13304" y="0"/>
                </a:moveTo>
                <a:cubicBezTo>
                  <a:pt x="12335" y="0"/>
                  <a:pt x="11430" y="1520"/>
                  <a:pt x="11430" y="1520"/>
                </a:cubicBezTo>
                <a:cubicBezTo>
                  <a:pt x="11430" y="1520"/>
                  <a:pt x="10159" y="176"/>
                  <a:pt x="8956" y="176"/>
                </a:cubicBezTo>
                <a:cubicBezTo>
                  <a:pt x="8303" y="176"/>
                  <a:pt x="7671" y="572"/>
                  <a:pt x="7273" y="1794"/>
                </a:cubicBezTo>
                <a:cubicBezTo>
                  <a:pt x="7273" y="1794"/>
                  <a:pt x="6593" y="940"/>
                  <a:pt x="5626" y="940"/>
                </a:cubicBezTo>
                <a:cubicBezTo>
                  <a:pt x="5495" y="940"/>
                  <a:pt x="5358" y="956"/>
                  <a:pt x="5217" y="992"/>
                </a:cubicBezTo>
                <a:cubicBezTo>
                  <a:pt x="3976" y="1304"/>
                  <a:pt x="4348" y="2115"/>
                  <a:pt x="4306" y="2410"/>
                </a:cubicBezTo>
                <a:lnTo>
                  <a:pt x="1" y="2887"/>
                </a:lnTo>
                <a:lnTo>
                  <a:pt x="16622" y="2739"/>
                </a:lnTo>
                <a:lnTo>
                  <a:pt x="13418" y="2360"/>
                </a:lnTo>
                <a:cubicBezTo>
                  <a:pt x="13418" y="2360"/>
                  <a:pt x="15313" y="1802"/>
                  <a:pt x="14110" y="418"/>
                </a:cubicBezTo>
                <a:cubicBezTo>
                  <a:pt x="13849" y="118"/>
                  <a:pt x="13574" y="0"/>
                  <a:pt x="13304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4" name="Google Shape;794;p35"/>
          <p:cNvSpPr/>
          <p:nvPr/>
        </p:nvSpPr>
        <p:spPr>
          <a:xfrm>
            <a:off x="8192424" y="1076487"/>
            <a:ext cx="2250702" cy="391064"/>
          </a:xfrm>
          <a:custGeom>
            <a:rect b="b" l="l" r="r" t="t"/>
            <a:pathLst>
              <a:path extrusionOk="0" h="2888" w="16622">
                <a:moveTo>
                  <a:pt x="13304" y="0"/>
                </a:moveTo>
                <a:cubicBezTo>
                  <a:pt x="12335" y="0"/>
                  <a:pt x="11430" y="1520"/>
                  <a:pt x="11430" y="1520"/>
                </a:cubicBezTo>
                <a:cubicBezTo>
                  <a:pt x="11430" y="1520"/>
                  <a:pt x="10159" y="176"/>
                  <a:pt x="8956" y="176"/>
                </a:cubicBezTo>
                <a:cubicBezTo>
                  <a:pt x="8303" y="176"/>
                  <a:pt x="7671" y="572"/>
                  <a:pt x="7273" y="1794"/>
                </a:cubicBezTo>
                <a:cubicBezTo>
                  <a:pt x="7273" y="1794"/>
                  <a:pt x="6593" y="940"/>
                  <a:pt x="5626" y="940"/>
                </a:cubicBezTo>
                <a:cubicBezTo>
                  <a:pt x="5495" y="940"/>
                  <a:pt x="5358" y="956"/>
                  <a:pt x="5217" y="992"/>
                </a:cubicBezTo>
                <a:cubicBezTo>
                  <a:pt x="3976" y="1304"/>
                  <a:pt x="4348" y="2115"/>
                  <a:pt x="4306" y="2410"/>
                </a:cubicBezTo>
                <a:lnTo>
                  <a:pt x="1" y="2887"/>
                </a:lnTo>
                <a:lnTo>
                  <a:pt x="16622" y="2739"/>
                </a:lnTo>
                <a:lnTo>
                  <a:pt x="13418" y="2360"/>
                </a:lnTo>
                <a:cubicBezTo>
                  <a:pt x="13418" y="2360"/>
                  <a:pt x="15313" y="1802"/>
                  <a:pt x="14110" y="418"/>
                </a:cubicBezTo>
                <a:cubicBezTo>
                  <a:pt x="13849" y="118"/>
                  <a:pt x="13574" y="0"/>
                  <a:pt x="13304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ackground 2">
  <p:cSld name="BLANK_1_1_1_1_1_1_1_1">
    <p:spTree>
      <p:nvGrpSpPr>
        <p:cNvPr id="795" name="Shape 7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6" name="Google Shape;796;p36"/>
          <p:cNvSpPr/>
          <p:nvPr/>
        </p:nvSpPr>
        <p:spPr>
          <a:xfrm flipH="1" rot="953277">
            <a:off x="-800412" y="108775"/>
            <a:ext cx="10003175" cy="6049600"/>
          </a:xfrm>
          <a:custGeom>
            <a:rect b="b" l="l" r="r" t="t"/>
            <a:pathLst>
              <a:path extrusionOk="0" fill="none" h="31766" w="55955">
                <a:moveTo>
                  <a:pt x="4154" y="24135"/>
                </a:moveTo>
                <a:cubicBezTo>
                  <a:pt x="6024" y="26228"/>
                  <a:pt x="8134" y="28229"/>
                  <a:pt x="10624" y="29567"/>
                </a:cubicBezTo>
                <a:cubicBezTo>
                  <a:pt x="12823" y="30749"/>
                  <a:pt x="15385" y="31302"/>
                  <a:pt x="17778" y="30365"/>
                </a:cubicBezTo>
                <a:cubicBezTo>
                  <a:pt x="19150" y="29829"/>
                  <a:pt x="20323" y="28887"/>
                  <a:pt x="21302" y="27798"/>
                </a:cubicBezTo>
                <a:cubicBezTo>
                  <a:pt x="22299" y="26697"/>
                  <a:pt x="23100" y="25304"/>
                  <a:pt x="24388" y="24502"/>
                </a:cubicBezTo>
                <a:cubicBezTo>
                  <a:pt x="25869" y="23582"/>
                  <a:pt x="27574" y="23894"/>
                  <a:pt x="29060" y="24637"/>
                </a:cubicBezTo>
                <a:cubicBezTo>
                  <a:pt x="30807" y="25511"/>
                  <a:pt x="32272" y="26845"/>
                  <a:pt x="33880" y="27938"/>
                </a:cubicBezTo>
                <a:cubicBezTo>
                  <a:pt x="36970" y="30035"/>
                  <a:pt x="40785" y="31766"/>
                  <a:pt x="44516" y="30343"/>
                </a:cubicBezTo>
                <a:cubicBezTo>
                  <a:pt x="46272" y="29677"/>
                  <a:pt x="47935" y="28457"/>
                  <a:pt x="48830" y="26777"/>
                </a:cubicBezTo>
                <a:cubicBezTo>
                  <a:pt x="49590" y="25355"/>
                  <a:pt x="49801" y="23713"/>
                  <a:pt x="49788" y="22122"/>
                </a:cubicBezTo>
                <a:cubicBezTo>
                  <a:pt x="49763" y="18597"/>
                  <a:pt x="48762" y="15157"/>
                  <a:pt x="48910" y="11625"/>
                </a:cubicBezTo>
                <a:cubicBezTo>
                  <a:pt x="49058" y="8100"/>
                  <a:pt x="50083" y="4293"/>
                  <a:pt x="53017" y="2078"/>
                </a:cubicBezTo>
                <a:cubicBezTo>
                  <a:pt x="53916" y="1402"/>
                  <a:pt x="54908" y="896"/>
                  <a:pt x="55954" y="516"/>
                </a:cubicBezTo>
                <a:lnTo>
                  <a:pt x="55954" y="1"/>
                </a:lnTo>
                <a:cubicBezTo>
                  <a:pt x="55144" y="77"/>
                  <a:pt x="54342" y="263"/>
                  <a:pt x="53582" y="507"/>
                </a:cubicBezTo>
                <a:cubicBezTo>
                  <a:pt x="52147" y="972"/>
                  <a:pt x="50864" y="1731"/>
                  <a:pt x="49826" y="2829"/>
                </a:cubicBezTo>
                <a:cubicBezTo>
                  <a:pt x="47813" y="4956"/>
                  <a:pt x="46960" y="7813"/>
                  <a:pt x="45783" y="10422"/>
                </a:cubicBezTo>
                <a:cubicBezTo>
                  <a:pt x="44732" y="12747"/>
                  <a:pt x="43415" y="15014"/>
                  <a:pt x="41309" y="16533"/>
                </a:cubicBezTo>
                <a:cubicBezTo>
                  <a:pt x="40194" y="17335"/>
                  <a:pt x="38890" y="17930"/>
                  <a:pt x="37556" y="18247"/>
                </a:cubicBezTo>
                <a:cubicBezTo>
                  <a:pt x="36109" y="18589"/>
                  <a:pt x="34699" y="18374"/>
                  <a:pt x="33319" y="17867"/>
                </a:cubicBezTo>
                <a:cubicBezTo>
                  <a:pt x="31918" y="17356"/>
                  <a:pt x="30575" y="16711"/>
                  <a:pt x="29094" y="16449"/>
                </a:cubicBezTo>
                <a:cubicBezTo>
                  <a:pt x="27963" y="16246"/>
                  <a:pt x="26785" y="16272"/>
                  <a:pt x="25692" y="16652"/>
                </a:cubicBezTo>
                <a:cubicBezTo>
                  <a:pt x="23772" y="17318"/>
                  <a:pt x="22404" y="18918"/>
                  <a:pt x="21070" y="20366"/>
                </a:cubicBezTo>
                <a:cubicBezTo>
                  <a:pt x="19715" y="21839"/>
                  <a:pt x="18264" y="23291"/>
                  <a:pt x="16322" y="23936"/>
                </a:cubicBezTo>
                <a:cubicBezTo>
                  <a:pt x="13882" y="24747"/>
                  <a:pt x="11093" y="24375"/>
                  <a:pt x="8767" y="23379"/>
                </a:cubicBezTo>
                <a:cubicBezTo>
                  <a:pt x="6268" y="22303"/>
                  <a:pt x="4137" y="20518"/>
                  <a:pt x="2229" y="18610"/>
                </a:cubicBezTo>
                <a:cubicBezTo>
                  <a:pt x="1461" y="17842"/>
                  <a:pt x="727" y="17044"/>
                  <a:pt x="1" y="16238"/>
                </a:cubicBezTo>
                <a:lnTo>
                  <a:pt x="1" y="18770"/>
                </a:lnTo>
                <a:cubicBezTo>
                  <a:pt x="1271" y="20644"/>
                  <a:pt x="2647" y="22451"/>
                  <a:pt x="4154" y="24135"/>
                </a:cubicBezTo>
                <a:close/>
              </a:path>
            </a:pathLst>
          </a:custGeom>
          <a:noFill/>
          <a:ln cap="flat" cmpd="sng" w="3475">
            <a:solidFill>
              <a:schemeClr val="accent4"/>
            </a:solidFill>
            <a:prstDash val="solid"/>
            <a:miter lim="422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7" name="Google Shape;797;p36"/>
          <p:cNvSpPr/>
          <p:nvPr/>
        </p:nvSpPr>
        <p:spPr>
          <a:xfrm flipH="1" rot="1524114">
            <a:off x="2006425" y="-72642"/>
            <a:ext cx="8443414" cy="3818507"/>
          </a:xfrm>
          <a:custGeom>
            <a:rect b="b" l="l" r="r" t="t"/>
            <a:pathLst>
              <a:path extrusionOk="0" fill="none" h="18504" w="33834">
                <a:moveTo>
                  <a:pt x="2706" y="9501"/>
                </a:moveTo>
                <a:cubicBezTo>
                  <a:pt x="3626" y="9565"/>
                  <a:pt x="4479" y="9408"/>
                  <a:pt x="5336" y="9088"/>
                </a:cubicBezTo>
                <a:cubicBezTo>
                  <a:pt x="6817" y="8535"/>
                  <a:pt x="8493" y="7534"/>
                  <a:pt x="10096" y="8201"/>
                </a:cubicBezTo>
                <a:cubicBezTo>
                  <a:pt x="10814" y="8497"/>
                  <a:pt x="11312" y="9159"/>
                  <a:pt x="11738" y="9780"/>
                </a:cubicBezTo>
                <a:cubicBezTo>
                  <a:pt x="12224" y="10485"/>
                  <a:pt x="12726" y="11181"/>
                  <a:pt x="13220" y="11882"/>
                </a:cubicBezTo>
                <a:cubicBezTo>
                  <a:pt x="13798" y="12701"/>
                  <a:pt x="14376" y="13528"/>
                  <a:pt x="15039" y="14283"/>
                </a:cubicBezTo>
                <a:cubicBezTo>
                  <a:pt x="15672" y="15013"/>
                  <a:pt x="16381" y="15625"/>
                  <a:pt x="17183" y="16166"/>
                </a:cubicBezTo>
                <a:cubicBezTo>
                  <a:pt x="19893" y="17989"/>
                  <a:pt x="23738" y="18504"/>
                  <a:pt x="26718" y="17027"/>
                </a:cubicBezTo>
                <a:cubicBezTo>
                  <a:pt x="28347" y="16216"/>
                  <a:pt x="29702" y="14777"/>
                  <a:pt x="30056" y="12954"/>
                </a:cubicBezTo>
                <a:cubicBezTo>
                  <a:pt x="30398" y="11206"/>
                  <a:pt x="29917" y="9434"/>
                  <a:pt x="29837" y="7686"/>
                </a:cubicBezTo>
                <a:cubicBezTo>
                  <a:pt x="29795" y="6787"/>
                  <a:pt x="29854" y="5871"/>
                  <a:pt x="30136" y="5010"/>
                </a:cubicBezTo>
                <a:cubicBezTo>
                  <a:pt x="30428" y="4120"/>
                  <a:pt x="30900" y="3284"/>
                  <a:pt x="31445" y="2529"/>
                </a:cubicBezTo>
                <a:cubicBezTo>
                  <a:pt x="32133" y="1583"/>
                  <a:pt x="32960" y="764"/>
                  <a:pt x="33834" y="0"/>
                </a:cubicBezTo>
                <a:lnTo>
                  <a:pt x="32340" y="0"/>
                </a:lnTo>
                <a:cubicBezTo>
                  <a:pt x="32086" y="195"/>
                  <a:pt x="31842" y="397"/>
                  <a:pt x="31605" y="604"/>
                </a:cubicBezTo>
                <a:cubicBezTo>
                  <a:pt x="30415" y="1647"/>
                  <a:pt x="29330" y="2841"/>
                  <a:pt x="28372" y="4099"/>
                </a:cubicBezTo>
                <a:cubicBezTo>
                  <a:pt x="27452" y="5302"/>
                  <a:pt x="26557" y="6614"/>
                  <a:pt x="25270" y="7467"/>
                </a:cubicBezTo>
                <a:cubicBezTo>
                  <a:pt x="23970" y="8324"/>
                  <a:pt x="22286" y="8417"/>
                  <a:pt x="20783" y="8218"/>
                </a:cubicBezTo>
                <a:cubicBezTo>
                  <a:pt x="19251" y="8011"/>
                  <a:pt x="17766" y="7467"/>
                  <a:pt x="16402" y="6745"/>
                </a:cubicBezTo>
                <a:cubicBezTo>
                  <a:pt x="15212" y="6120"/>
                  <a:pt x="14115" y="5310"/>
                  <a:pt x="12869" y="4795"/>
                </a:cubicBezTo>
                <a:cubicBezTo>
                  <a:pt x="12300" y="4563"/>
                  <a:pt x="11700" y="4407"/>
                  <a:pt x="11080" y="4394"/>
                </a:cubicBezTo>
                <a:cubicBezTo>
                  <a:pt x="10350" y="4382"/>
                  <a:pt x="9632" y="4563"/>
                  <a:pt x="8965" y="4854"/>
                </a:cubicBezTo>
                <a:cubicBezTo>
                  <a:pt x="7513" y="5492"/>
                  <a:pt x="6302" y="6555"/>
                  <a:pt x="4880" y="7247"/>
                </a:cubicBezTo>
                <a:cubicBezTo>
                  <a:pt x="4221" y="7568"/>
                  <a:pt x="3525" y="7792"/>
                  <a:pt x="2795" y="7851"/>
                </a:cubicBezTo>
                <a:cubicBezTo>
                  <a:pt x="1997" y="7918"/>
                  <a:pt x="1195" y="7792"/>
                  <a:pt x="444" y="7530"/>
                </a:cubicBezTo>
                <a:cubicBezTo>
                  <a:pt x="296" y="7480"/>
                  <a:pt x="148" y="7425"/>
                  <a:pt x="1" y="7366"/>
                </a:cubicBezTo>
                <a:lnTo>
                  <a:pt x="1" y="8813"/>
                </a:lnTo>
                <a:cubicBezTo>
                  <a:pt x="866" y="9168"/>
                  <a:pt x="1773" y="9438"/>
                  <a:pt x="2706" y="9501"/>
                </a:cubicBezTo>
                <a:close/>
              </a:path>
            </a:pathLst>
          </a:custGeom>
          <a:noFill/>
          <a:ln cap="flat" cmpd="sng" w="3475">
            <a:solidFill>
              <a:schemeClr val="accent4"/>
            </a:solidFill>
            <a:prstDash val="solid"/>
            <a:miter lim="422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8" name="Google Shape;798;p36"/>
          <p:cNvSpPr/>
          <p:nvPr/>
        </p:nvSpPr>
        <p:spPr>
          <a:xfrm>
            <a:off x="1298916" y="476313"/>
            <a:ext cx="76465" cy="76465"/>
          </a:xfrm>
          <a:custGeom>
            <a:rect b="b" l="l" r="r" t="t"/>
            <a:pathLst>
              <a:path extrusionOk="0" h="427" w="427">
                <a:moveTo>
                  <a:pt x="216" y="0"/>
                </a:moveTo>
                <a:cubicBezTo>
                  <a:pt x="98" y="0"/>
                  <a:pt x="1" y="97"/>
                  <a:pt x="1" y="211"/>
                </a:cubicBezTo>
                <a:cubicBezTo>
                  <a:pt x="1" y="329"/>
                  <a:pt x="98" y="426"/>
                  <a:pt x="216" y="426"/>
                </a:cubicBezTo>
                <a:cubicBezTo>
                  <a:pt x="334" y="426"/>
                  <a:pt x="427" y="329"/>
                  <a:pt x="427" y="211"/>
                </a:cubicBezTo>
                <a:cubicBezTo>
                  <a:pt x="427" y="97"/>
                  <a:pt x="334" y="0"/>
                  <a:pt x="216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9" name="Google Shape;799;p36"/>
          <p:cNvSpPr/>
          <p:nvPr/>
        </p:nvSpPr>
        <p:spPr>
          <a:xfrm>
            <a:off x="7384780" y="147532"/>
            <a:ext cx="75749" cy="75749"/>
          </a:xfrm>
          <a:custGeom>
            <a:rect b="b" l="l" r="r" t="t"/>
            <a:pathLst>
              <a:path extrusionOk="0" h="423" w="423">
                <a:moveTo>
                  <a:pt x="212" y="0"/>
                </a:moveTo>
                <a:cubicBezTo>
                  <a:pt x="94" y="0"/>
                  <a:pt x="1" y="93"/>
                  <a:pt x="1" y="211"/>
                </a:cubicBezTo>
                <a:cubicBezTo>
                  <a:pt x="1" y="329"/>
                  <a:pt x="94" y="422"/>
                  <a:pt x="212" y="422"/>
                </a:cubicBezTo>
                <a:cubicBezTo>
                  <a:pt x="330" y="422"/>
                  <a:pt x="423" y="329"/>
                  <a:pt x="423" y="211"/>
                </a:cubicBezTo>
                <a:cubicBezTo>
                  <a:pt x="423" y="93"/>
                  <a:pt x="330" y="0"/>
                  <a:pt x="212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0" name="Google Shape;800;p36"/>
          <p:cNvSpPr/>
          <p:nvPr/>
        </p:nvSpPr>
        <p:spPr>
          <a:xfrm>
            <a:off x="8609295" y="1497399"/>
            <a:ext cx="76465" cy="76465"/>
          </a:xfrm>
          <a:custGeom>
            <a:rect b="b" l="l" r="r" t="t"/>
            <a:pathLst>
              <a:path extrusionOk="0" h="427" w="427">
                <a:moveTo>
                  <a:pt x="211" y="0"/>
                </a:moveTo>
                <a:cubicBezTo>
                  <a:pt x="97" y="0"/>
                  <a:pt x="0" y="97"/>
                  <a:pt x="0" y="216"/>
                </a:cubicBezTo>
                <a:cubicBezTo>
                  <a:pt x="0" y="329"/>
                  <a:pt x="97" y="427"/>
                  <a:pt x="211" y="427"/>
                </a:cubicBezTo>
                <a:cubicBezTo>
                  <a:pt x="329" y="427"/>
                  <a:pt x="427" y="329"/>
                  <a:pt x="427" y="216"/>
                </a:cubicBezTo>
                <a:cubicBezTo>
                  <a:pt x="427" y="97"/>
                  <a:pt x="329" y="0"/>
                  <a:pt x="211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1" name="Google Shape;801;p36"/>
          <p:cNvSpPr/>
          <p:nvPr/>
        </p:nvSpPr>
        <p:spPr>
          <a:xfrm>
            <a:off x="-35909" y="223101"/>
            <a:ext cx="75749" cy="76465"/>
          </a:xfrm>
          <a:custGeom>
            <a:rect b="b" l="l" r="r" t="t"/>
            <a:pathLst>
              <a:path extrusionOk="0" h="427" w="423">
                <a:moveTo>
                  <a:pt x="212" y="0"/>
                </a:moveTo>
                <a:cubicBezTo>
                  <a:pt x="94" y="0"/>
                  <a:pt x="1" y="97"/>
                  <a:pt x="1" y="215"/>
                </a:cubicBezTo>
                <a:cubicBezTo>
                  <a:pt x="1" y="329"/>
                  <a:pt x="94" y="426"/>
                  <a:pt x="212" y="426"/>
                </a:cubicBezTo>
                <a:cubicBezTo>
                  <a:pt x="330" y="426"/>
                  <a:pt x="423" y="329"/>
                  <a:pt x="423" y="215"/>
                </a:cubicBezTo>
                <a:cubicBezTo>
                  <a:pt x="423" y="97"/>
                  <a:pt x="330" y="0"/>
                  <a:pt x="212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2" name="Google Shape;802;p36"/>
          <p:cNvSpPr/>
          <p:nvPr/>
        </p:nvSpPr>
        <p:spPr>
          <a:xfrm>
            <a:off x="8609295" y="305476"/>
            <a:ext cx="76465" cy="76465"/>
          </a:xfrm>
          <a:custGeom>
            <a:rect b="b" l="l" r="r" t="t"/>
            <a:pathLst>
              <a:path extrusionOk="0" h="427" w="427">
                <a:moveTo>
                  <a:pt x="211" y="0"/>
                </a:moveTo>
                <a:cubicBezTo>
                  <a:pt x="97" y="0"/>
                  <a:pt x="0" y="97"/>
                  <a:pt x="0" y="215"/>
                </a:cubicBezTo>
                <a:cubicBezTo>
                  <a:pt x="0" y="329"/>
                  <a:pt x="97" y="427"/>
                  <a:pt x="211" y="427"/>
                </a:cubicBezTo>
                <a:cubicBezTo>
                  <a:pt x="329" y="427"/>
                  <a:pt x="427" y="329"/>
                  <a:pt x="427" y="215"/>
                </a:cubicBezTo>
                <a:cubicBezTo>
                  <a:pt x="427" y="97"/>
                  <a:pt x="329" y="0"/>
                  <a:pt x="211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3" name="Google Shape;803;p36"/>
          <p:cNvSpPr/>
          <p:nvPr/>
        </p:nvSpPr>
        <p:spPr>
          <a:xfrm>
            <a:off x="8321482" y="2420064"/>
            <a:ext cx="75749" cy="75749"/>
          </a:xfrm>
          <a:custGeom>
            <a:rect b="b" l="l" r="r" t="t"/>
            <a:pathLst>
              <a:path extrusionOk="0" h="423" w="423">
                <a:moveTo>
                  <a:pt x="211" y="0"/>
                </a:moveTo>
                <a:cubicBezTo>
                  <a:pt x="93" y="0"/>
                  <a:pt x="0" y="93"/>
                  <a:pt x="0" y="211"/>
                </a:cubicBezTo>
                <a:cubicBezTo>
                  <a:pt x="0" y="330"/>
                  <a:pt x="93" y="422"/>
                  <a:pt x="211" y="422"/>
                </a:cubicBezTo>
                <a:cubicBezTo>
                  <a:pt x="330" y="422"/>
                  <a:pt x="422" y="330"/>
                  <a:pt x="422" y="211"/>
                </a:cubicBezTo>
                <a:cubicBezTo>
                  <a:pt x="422" y="93"/>
                  <a:pt x="330" y="0"/>
                  <a:pt x="211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4" name="Google Shape;804;p36"/>
          <p:cNvSpPr/>
          <p:nvPr/>
        </p:nvSpPr>
        <p:spPr>
          <a:xfrm>
            <a:off x="205681" y="3380124"/>
            <a:ext cx="75749" cy="76465"/>
          </a:xfrm>
          <a:custGeom>
            <a:rect b="b" l="l" r="r" t="t"/>
            <a:pathLst>
              <a:path extrusionOk="0" h="427" w="423">
                <a:moveTo>
                  <a:pt x="211" y="0"/>
                </a:moveTo>
                <a:cubicBezTo>
                  <a:pt x="93" y="0"/>
                  <a:pt x="0" y="97"/>
                  <a:pt x="0" y="211"/>
                </a:cubicBezTo>
                <a:cubicBezTo>
                  <a:pt x="0" y="330"/>
                  <a:pt x="93" y="427"/>
                  <a:pt x="211" y="427"/>
                </a:cubicBezTo>
                <a:cubicBezTo>
                  <a:pt x="329" y="427"/>
                  <a:pt x="422" y="330"/>
                  <a:pt x="422" y="211"/>
                </a:cubicBezTo>
                <a:cubicBezTo>
                  <a:pt x="422" y="97"/>
                  <a:pt x="329" y="0"/>
                  <a:pt x="211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5" name="Google Shape;805;p36"/>
          <p:cNvSpPr/>
          <p:nvPr/>
        </p:nvSpPr>
        <p:spPr>
          <a:xfrm>
            <a:off x="6078786" y="147181"/>
            <a:ext cx="75749" cy="76465"/>
          </a:xfrm>
          <a:custGeom>
            <a:rect b="b" l="l" r="r" t="t"/>
            <a:pathLst>
              <a:path extrusionOk="0" h="427" w="423">
                <a:moveTo>
                  <a:pt x="211" y="1"/>
                </a:moveTo>
                <a:cubicBezTo>
                  <a:pt x="93" y="1"/>
                  <a:pt x="0" y="98"/>
                  <a:pt x="0" y="212"/>
                </a:cubicBezTo>
                <a:cubicBezTo>
                  <a:pt x="0" y="330"/>
                  <a:pt x="93" y="427"/>
                  <a:pt x="211" y="427"/>
                </a:cubicBezTo>
                <a:cubicBezTo>
                  <a:pt x="330" y="427"/>
                  <a:pt x="422" y="330"/>
                  <a:pt x="422" y="212"/>
                </a:cubicBezTo>
                <a:cubicBezTo>
                  <a:pt x="422" y="98"/>
                  <a:pt x="330" y="1"/>
                  <a:pt x="211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6" name="Google Shape;806;p36"/>
          <p:cNvSpPr/>
          <p:nvPr/>
        </p:nvSpPr>
        <p:spPr>
          <a:xfrm>
            <a:off x="4226073" y="223109"/>
            <a:ext cx="76465" cy="76465"/>
          </a:xfrm>
          <a:custGeom>
            <a:rect b="b" l="l" r="r" t="t"/>
            <a:pathLst>
              <a:path extrusionOk="0" h="427" w="427">
                <a:moveTo>
                  <a:pt x="215" y="0"/>
                </a:moveTo>
                <a:cubicBezTo>
                  <a:pt x="97" y="0"/>
                  <a:pt x="0" y="97"/>
                  <a:pt x="0" y="216"/>
                </a:cubicBezTo>
                <a:cubicBezTo>
                  <a:pt x="0" y="330"/>
                  <a:pt x="97" y="427"/>
                  <a:pt x="215" y="427"/>
                </a:cubicBezTo>
                <a:cubicBezTo>
                  <a:pt x="329" y="427"/>
                  <a:pt x="427" y="330"/>
                  <a:pt x="427" y="216"/>
                </a:cubicBezTo>
                <a:cubicBezTo>
                  <a:pt x="427" y="97"/>
                  <a:pt x="329" y="0"/>
                  <a:pt x="215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7" name="Google Shape;807;p36"/>
          <p:cNvSpPr/>
          <p:nvPr/>
        </p:nvSpPr>
        <p:spPr>
          <a:xfrm>
            <a:off x="3222539" y="108765"/>
            <a:ext cx="76465" cy="76465"/>
          </a:xfrm>
          <a:custGeom>
            <a:rect b="b" l="l" r="r" t="t"/>
            <a:pathLst>
              <a:path extrusionOk="0" h="427" w="427">
                <a:moveTo>
                  <a:pt x="216" y="1"/>
                </a:moveTo>
                <a:cubicBezTo>
                  <a:pt x="97" y="1"/>
                  <a:pt x="0" y="98"/>
                  <a:pt x="0" y="216"/>
                </a:cubicBezTo>
                <a:cubicBezTo>
                  <a:pt x="0" y="334"/>
                  <a:pt x="97" y="427"/>
                  <a:pt x="216" y="427"/>
                </a:cubicBezTo>
                <a:cubicBezTo>
                  <a:pt x="334" y="427"/>
                  <a:pt x="427" y="334"/>
                  <a:pt x="427" y="216"/>
                </a:cubicBezTo>
                <a:cubicBezTo>
                  <a:pt x="427" y="98"/>
                  <a:pt x="334" y="1"/>
                  <a:pt x="216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8" name="Google Shape;808;p36"/>
          <p:cNvSpPr/>
          <p:nvPr/>
        </p:nvSpPr>
        <p:spPr>
          <a:xfrm>
            <a:off x="52905" y="2265552"/>
            <a:ext cx="76465" cy="76644"/>
          </a:xfrm>
          <a:custGeom>
            <a:rect b="b" l="l" r="r" t="t"/>
            <a:pathLst>
              <a:path extrusionOk="0" h="428" w="427">
                <a:moveTo>
                  <a:pt x="216" y="1"/>
                </a:moveTo>
                <a:cubicBezTo>
                  <a:pt x="97" y="1"/>
                  <a:pt x="0" y="94"/>
                  <a:pt x="0" y="212"/>
                </a:cubicBezTo>
                <a:cubicBezTo>
                  <a:pt x="0" y="330"/>
                  <a:pt x="97" y="427"/>
                  <a:pt x="216" y="427"/>
                </a:cubicBezTo>
                <a:cubicBezTo>
                  <a:pt x="334" y="427"/>
                  <a:pt x="427" y="330"/>
                  <a:pt x="427" y="212"/>
                </a:cubicBezTo>
                <a:cubicBezTo>
                  <a:pt x="427" y="94"/>
                  <a:pt x="334" y="1"/>
                  <a:pt x="216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9" name="Google Shape;809;p36"/>
          <p:cNvSpPr/>
          <p:nvPr/>
        </p:nvSpPr>
        <p:spPr>
          <a:xfrm flipH="1" rot="-378400">
            <a:off x="1153400" y="4530462"/>
            <a:ext cx="9786677" cy="1415441"/>
          </a:xfrm>
          <a:custGeom>
            <a:rect b="b" l="l" r="r" t="t"/>
            <a:pathLst>
              <a:path extrusionOk="0" h="23371" w="91359">
                <a:moveTo>
                  <a:pt x="91358" y="1"/>
                </a:moveTo>
                <a:cubicBezTo>
                  <a:pt x="91109" y="73"/>
                  <a:pt x="90860" y="153"/>
                  <a:pt x="90657" y="275"/>
                </a:cubicBezTo>
                <a:cubicBezTo>
                  <a:pt x="90417" y="423"/>
                  <a:pt x="90434" y="474"/>
                  <a:pt x="90113" y="503"/>
                </a:cubicBezTo>
                <a:cubicBezTo>
                  <a:pt x="90041" y="510"/>
                  <a:pt x="89965" y="512"/>
                  <a:pt x="89888" y="512"/>
                </a:cubicBezTo>
                <a:cubicBezTo>
                  <a:pt x="89733" y="512"/>
                  <a:pt x="89571" y="503"/>
                  <a:pt x="89425" y="503"/>
                </a:cubicBezTo>
                <a:cubicBezTo>
                  <a:pt x="89368" y="502"/>
                  <a:pt x="89319" y="501"/>
                  <a:pt x="89276" y="501"/>
                </a:cubicBezTo>
                <a:cubicBezTo>
                  <a:pt x="88980" y="501"/>
                  <a:pt x="88957" y="535"/>
                  <a:pt x="88699" y="727"/>
                </a:cubicBezTo>
                <a:cubicBezTo>
                  <a:pt x="88551" y="837"/>
                  <a:pt x="88382" y="938"/>
                  <a:pt x="88226" y="1022"/>
                </a:cubicBezTo>
                <a:cubicBezTo>
                  <a:pt x="87948" y="1170"/>
                  <a:pt x="87821" y="1237"/>
                  <a:pt x="87614" y="1465"/>
                </a:cubicBezTo>
                <a:cubicBezTo>
                  <a:pt x="87188" y="1947"/>
                  <a:pt x="87108" y="2394"/>
                  <a:pt x="86846" y="2913"/>
                </a:cubicBezTo>
                <a:cubicBezTo>
                  <a:pt x="86783" y="3044"/>
                  <a:pt x="86652" y="3441"/>
                  <a:pt x="86521" y="3525"/>
                </a:cubicBezTo>
                <a:cubicBezTo>
                  <a:pt x="86434" y="3584"/>
                  <a:pt x="86354" y="3605"/>
                  <a:pt x="86274" y="3605"/>
                </a:cubicBezTo>
                <a:cubicBezTo>
                  <a:pt x="86137" y="3605"/>
                  <a:pt x="86000" y="3542"/>
                  <a:pt x="85829" y="3500"/>
                </a:cubicBezTo>
                <a:cubicBezTo>
                  <a:pt x="84744" y="3234"/>
                  <a:pt x="83744" y="2943"/>
                  <a:pt x="82659" y="2757"/>
                </a:cubicBezTo>
                <a:cubicBezTo>
                  <a:pt x="82465" y="2724"/>
                  <a:pt x="82278" y="2711"/>
                  <a:pt x="82097" y="2711"/>
                </a:cubicBezTo>
                <a:cubicBezTo>
                  <a:pt x="81566" y="2711"/>
                  <a:pt x="81073" y="2818"/>
                  <a:pt x="80519" y="2824"/>
                </a:cubicBezTo>
                <a:cubicBezTo>
                  <a:pt x="80490" y="2824"/>
                  <a:pt x="80462" y="2824"/>
                  <a:pt x="80435" y="2824"/>
                </a:cubicBezTo>
                <a:cubicBezTo>
                  <a:pt x="80215" y="2824"/>
                  <a:pt x="80041" y="2828"/>
                  <a:pt x="79831" y="2888"/>
                </a:cubicBezTo>
                <a:cubicBezTo>
                  <a:pt x="79663" y="2934"/>
                  <a:pt x="79502" y="3048"/>
                  <a:pt x="79329" y="3086"/>
                </a:cubicBezTo>
                <a:cubicBezTo>
                  <a:pt x="78548" y="3247"/>
                  <a:pt x="77713" y="3483"/>
                  <a:pt x="76915" y="3698"/>
                </a:cubicBezTo>
                <a:cubicBezTo>
                  <a:pt x="75969" y="3951"/>
                  <a:pt x="75205" y="4471"/>
                  <a:pt x="74496" y="5002"/>
                </a:cubicBezTo>
                <a:cubicBezTo>
                  <a:pt x="74108" y="5298"/>
                  <a:pt x="73749" y="5534"/>
                  <a:pt x="73327" y="5775"/>
                </a:cubicBezTo>
                <a:cubicBezTo>
                  <a:pt x="72947" y="5998"/>
                  <a:pt x="72736" y="6361"/>
                  <a:pt x="72340" y="6581"/>
                </a:cubicBezTo>
                <a:cubicBezTo>
                  <a:pt x="72021" y="6756"/>
                  <a:pt x="71713" y="6797"/>
                  <a:pt x="71404" y="6797"/>
                </a:cubicBezTo>
                <a:cubicBezTo>
                  <a:pt x="71136" y="6797"/>
                  <a:pt x="70868" y="6766"/>
                  <a:pt x="70592" y="6766"/>
                </a:cubicBezTo>
                <a:cubicBezTo>
                  <a:pt x="70419" y="6766"/>
                  <a:pt x="70242" y="6778"/>
                  <a:pt x="70060" y="6817"/>
                </a:cubicBezTo>
                <a:cubicBezTo>
                  <a:pt x="69748" y="6881"/>
                  <a:pt x="69482" y="7151"/>
                  <a:pt x="69309" y="7332"/>
                </a:cubicBezTo>
                <a:cubicBezTo>
                  <a:pt x="68988" y="7657"/>
                  <a:pt x="68625" y="7940"/>
                  <a:pt x="68203" y="8197"/>
                </a:cubicBezTo>
                <a:cubicBezTo>
                  <a:pt x="67663" y="8531"/>
                  <a:pt x="67173" y="8970"/>
                  <a:pt x="66515" y="9164"/>
                </a:cubicBezTo>
                <a:cubicBezTo>
                  <a:pt x="65932" y="9333"/>
                  <a:pt x="64591" y="9531"/>
                  <a:pt x="63946" y="9531"/>
                </a:cubicBezTo>
                <a:cubicBezTo>
                  <a:pt x="63932" y="9531"/>
                  <a:pt x="63919" y="9531"/>
                  <a:pt x="63907" y="9531"/>
                </a:cubicBezTo>
                <a:cubicBezTo>
                  <a:pt x="63797" y="9421"/>
                  <a:pt x="63678" y="9401"/>
                  <a:pt x="63549" y="9401"/>
                </a:cubicBezTo>
                <a:cubicBezTo>
                  <a:pt x="63472" y="9401"/>
                  <a:pt x="63392" y="9408"/>
                  <a:pt x="63309" y="9408"/>
                </a:cubicBezTo>
                <a:cubicBezTo>
                  <a:pt x="63279" y="9408"/>
                  <a:pt x="63249" y="9407"/>
                  <a:pt x="63219" y="9405"/>
                </a:cubicBezTo>
                <a:cubicBezTo>
                  <a:pt x="62961" y="9383"/>
                  <a:pt x="63037" y="9354"/>
                  <a:pt x="62839" y="9303"/>
                </a:cubicBezTo>
                <a:cubicBezTo>
                  <a:pt x="62370" y="9181"/>
                  <a:pt x="61944" y="8991"/>
                  <a:pt x="61475" y="8852"/>
                </a:cubicBezTo>
                <a:cubicBezTo>
                  <a:pt x="60479" y="8560"/>
                  <a:pt x="59217" y="8552"/>
                  <a:pt x="58424" y="7986"/>
                </a:cubicBezTo>
                <a:cubicBezTo>
                  <a:pt x="57985" y="7669"/>
                  <a:pt x="57848" y="7467"/>
                  <a:pt x="57244" y="7467"/>
                </a:cubicBezTo>
                <a:cubicBezTo>
                  <a:pt x="57238" y="7467"/>
                  <a:pt x="57232" y="7467"/>
                  <a:pt x="57225" y="7467"/>
                </a:cubicBezTo>
                <a:cubicBezTo>
                  <a:pt x="56820" y="7467"/>
                  <a:pt x="56508" y="7531"/>
                  <a:pt x="56162" y="7687"/>
                </a:cubicBezTo>
                <a:cubicBezTo>
                  <a:pt x="55816" y="7839"/>
                  <a:pt x="55533" y="8012"/>
                  <a:pt x="55305" y="8235"/>
                </a:cubicBezTo>
                <a:cubicBezTo>
                  <a:pt x="55077" y="8468"/>
                  <a:pt x="54473" y="8885"/>
                  <a:pt x="54106" y="8995"/>
                </a:cubicBezTo>
                <a:cubicBezTo>
                  <a:pt x="53994" y="9028"/>
                  <a:pt x="53876" y="9039"/>
                  <a:pt x="53755" y="9039"/>
                </a:cubicBezTo>
                <a:cubicBezTo>
                  <a:pt x="53539" y="9039"/>
                  <a:pt x="53313" y="9005"/>
                  <a:pt x="53096" y="9005"/>
                </a:cubicBezTo>
                <a:cubicBezTo>
                  <a:pt x="52983" y="9005"/>
                  <a:pt x="52873" y="9014"/>
                  <a:pt x="52768" y="9042"/>
                </a:cubicBezTo>
                <a:cubicBezTo>
                  <a:pt x="52439" y="9126"/>
                  <a:pt x="52063" y="9324"/>
                  <a:pt x="51899" y="9527"/>
                </a:cubicBezTo>
                <a:cubicBezTo>
                  <a:pt x="51667" y="9801"/>
                  <a:pt x="51363" y="10046"/>
                  <a:pt x="51101" y="10312"/>
                </a:cubicBezTo>
                <a:cubicBezTo>
                  <a:pt x="50932" y="10477"/>
                  <a:pt x="50755" y="10818"/>
                  <a:pt x="50514" y="10924"/>
                </a:cubicBezTo>
                <a:cubicBezTo>
                  <a:pt x="50425" y="10962"/>
                  <a:pt x="50327" y="10976"/>
                  <a:pt x="50224" y="10976"/>
                </a:cubicBezTo>
                <a:cubicBezTo>
                  <a:pt x="49901" y="10976"/>
                  <a:pt x="49532" y="10833"/>
                  <a:pt x="49257" y="10814"/>
                </a:cubicBezTo>
                <a:cubicBezTo>
                  <a:pt x="49156" y="10807"/>
                  <a:pt x="49054" y="10805"/>
                  <a:pt x="48951" y="10805"/>
                </a:cubicBezTo>
                <a:cubicBezTo>
                  <a:pt x="48706" y="10805"/>
                  <a:pt x="48458" y="10819"/>
                  <a:pt x="48216" y="10819"/>
                </a:cubicBezTo>
                <a:cubicBezTo>
                  <a:pt x="48194" y="10819"/>
                  <a:pt x="48173" y="10819"/>
                  <a:pt x="48151" y="10818"/>
                </a:cubicBezTo>
                <a:cubicBezTo>
                  <a:pt x="48144" y="10818"/>
                  <a:pt x="48136" y="10818"/>
                  <a:pt x="48129" y="10818"/>
                </a:cubicBezTo>
                <a:cubicBezTo>
                  <a:pt x="47495" y="10818"/>
                  <a:pt x="47242" y="11004"/>
                  <a:pt x="46787" y="11338"/>
                </a:cubicBezTo>
                <a:cubicBezTo>
                  <a:pt x="46315" y="11684"/>
                  <a:pt x="45728" y="11971"/>
                  <a:pt x="45065" y="11979"/>
                </a:cubicBezTo>
                <a:cubicBezTo>
                  <a:pt x="44804" y="11717"/>
                  <a:pt x="44268" y="11625"/>
                  <a:pt x="43909" y="11430"/>
                </a:cubicBezTo>
                <a:cubicBezTo>
                  <a:pt x="43533" y="11228"/>
                  <a:pt x="43242" y="10958"/>
                  <a:pt x="42837" y="10785"/>
                </a:cubicBezTo>
                <a:cubicBezTo>
                  <a:pt x="42178" y="10502"/>
                  <a:pt x="41267" y="10232"/>
                  <a:pt x="40769" y="9789"/>
                </a:cubicBezTo>
                <a:cubicBezTo>
                  <a:pt x="40431" y="9489"/>
                  <a:pt x="40402" y="9400"/>
                  <a:pt x="39933" y="9244"/>
                </a:cubicBezTo>
                <a:cubicBezTo>
                  <a:pt x="39452" y="9080"/>
                  <a:pt x="39030" y="8839"/>
                  <a:pt x="38561" y="8662"/>
                </a:cubicBezTo>
                <a:cubicBezTo>
                  <a:pt x="38152" y="8505"/>
                  <a:pt x="37751" y="8434"/>
                  <a:pt x="37367" y="8244"/>
                </a:cubicBezTo>
                <a:cubicBezTo>
                  <a:pt x="37050" y="8088"/>
                  <a:pt x="36675" y="8024"/>
                  <a:pt x="36371" y="7868"/>
                </a:cubicBezTo>
                <a:cubicBezTo>
                  <a:pt x="36084" y="7720"/>
                  <a:pt x="35966" y="7467"/>
                  <a:pt x="35653" y="7332"/>
                </a:cubicBezTo>
                <a:cubicBezTo>
                  <a:pt x="35118" y="7098"/>
                  <a:pt x="34873" y="6946"/>
                  <a:pt x="34303" y="6946"/>
                </a:cubicBezTo>
                <a:cubicBezTo>
                  <a:pt x="34266" y="6946"/>
                  <a:pt x="34228" y="6947"/>
                  <a:pt x="34189" y="6948"/>
                </a:cubicBezTo>
                <a:cubicBezTo>
                  <a:pt x="33902" y="6961"/>
                  <a:pt x="33923" y="7020"/>
                  <a:pt x="33699" y="7079"/>
                </a:cubicBezTo>
                <a:cubicBezTo>
                  <a:pt x="33243" y="7201"/>
                  <a:pt x="32910" y="7210"/>
                  <a:pt x="32420" y="7210"/>
                </a:cubicBezTo>
                <a:cubicBezTo>
                  <a:pt x="32143" y="7207"/>
                  <a:pt x="31865" y="7200"/>
                  <a:pt x="31588" y="7200"/>
                </a:cubicBezTo>
                <a:cubicBezTo>
                  <a:pt x="31460" y="7200"/>
                  <a:pt x="31332" y="7202"/>
                  <a:pt x="31205" y="7206"/>
                </a:cubicBezTo>
                <a:cubicBezTo>
                  <a:pt x="30238" y="7231"/>
                  <a:pt x="29356" y="7729"/>
                  <a:pt x="28465" y="7856"/>
                </a:cubicBezTo>
                <a:cubicBezTo>
                  <a:pt x="28333" y="7875"/>
                  <a:pt x="28195" y="7882"/>
                  <a:pt x="28056" y="7882"/>
                </a:cubicBezTo>
                <a:cubicBezTo>
                  <a:pt x="27692" y="7882"/>
                  <a:pt x="27312" y="7834"/>
                  <a:pt x="26951" y="7834"/>
                </a:cubicBezTo>
                <a:cubicBezTo>
                  <a:pt x="26632" y="7834"/>
                  <a:pt x="26327" y="7872"/>
                  <a:pt x="26064" y="8012"/>
                </a:cubicBezTo>
                <a:cubicBezTo>
                  <a:pt x="24823" y="8674"/>
                  <a:pt x="23726" y="9130"/>
                  <a:pt x="22459" y="9789"/>
                </a:cubicBezTo>
                <a:cubicBezTo>
                  <a:pt x="21678" y="9569"/>
                  <a:pt x="21704" y="8940"/>
                  <a:pt x="21218" y="8518"/>
                </a:cubicBezTo>
                <a:cubicBezTo>
                  <a:pt x="20657" y="8024"/>
                  <a:pt x="19775" y="8050"/>
                  <a:pt x="19184" y="7590"/>
                </a:cubicBezTo>
                <a:cubicBezTo>
                  <a:pt x="18538" y="7079"/>
                  <a:pt x="17926" y="6518"/>
                  <a:pt x="17411" y="5935"/>
                </a:cubicBezTo>
                <a:cubicBezTo>
                  <a:pt x="17057" y="5534"/>
                  <a:pt x="16736" y="5154"/>
                  <a:pt x="16099" y="5011"/>
                </a:cubicBezTo>
                <a:cubicBezTo>
                  <a:pt x="15858" y="4952"/>
                  <a:pt x="15651" y="4931"/>
                  <a:pt x="15432" y="4829"/>
                </a:cubicBezTo>
                <a:cubicBezTo>
                  <a:pt x="15204" y="4724"/>
                  <a:pt x="15145" y="4551"/>
                  <a:pt x="14841" y="4504"/>
                </a:cubicBezTo>
                <a:cubicBezTo>
                  <a:pt x="14789" y="4496"/>
                  <a:pt x="14739" y="4493"/>
                  <a:pt x="14689" y="4493"/>
                </a:cubicBezTo>
                <a:cubicBezTo>
                  <a:pt x="14606" y="4493"/>
                  <a:pt x="14525" y="4501"/>
                  <a:pt x="14443" y="4501"/>
                </a:cubicBezTo>
                <a:cubicBezTo>
                  <a:pt x="14377" y="4501"/>
                  <a:pt x="14311" y="4496"/>
                  <a:pt x="14242" y="4479"/>
                </a:cubicBezTo>
                <a:cubicBezTo>
                  <a:pt x="14077" y="4441"/>
                  <a:pt x="13908" y="4314"/>
                  <a:pt x="13756" y="4251"/>
                </a:cubicBezTo>
                <a:cubicBezTo>
                  <a:pt x="13148" y="3998"/>
                  <a:pt x="12507" y="3690"/>
                  <a:pt x="11891" y="3458"/>
                </a:cubicBezTo>
                <a:cubicBezTo>
                  <a:pt x="11638" y="3364"/>
                  <a:pt x="11405" y="3347"/>
                  <a:pt x="11168" y="3347"/>
                </a:cubicBezTo>
                <a:cubicBezTo>
                  <a:pt x="11028" y="3347"/>
                  <a:pt x="10888" y="3353"/>
                  <a:pt x="10741" y="3353"/>
                </a:cubicBezTo>
                <a:cubicBezTo>
                  <a:pt x="10653" y="3353"/>
                  <a:pt x="10562" y="3351"/>
                  <a:pt x="10468" y="3344"/>
                </a:cubicBezTo>
                <a:cubicBezTo>
                  <a:pt x="9899" y="3306"/>
                  <a:pt x="9075" y="2989"/>
                  <a:pt x="8679" y="2685"/>
                </a:cubicBezTo>
                <a:cubicBezTo>
                  <a:pt x="8193" y="2318"/>
                  <a:pt x="7763" y="1976"/>
                  <a:pt x="7147" y="1723"/>
                </a:cubicBezTo>
                <a:cubicBezTo>
                  <a:pt x="6256" y="1356"/>
                  <a:pt x="5349" y="1178"/>
                  <a:pt x="4365" y="1018"/>
                </a:cubicBezTo>
                <a:cubicBezTo>
                  <a:pt x="2917" y="777"/>
                  <a:pt x="1444" y="634"/>
                  <a:pt x="1" y="389"/>
                </a:cubicBezTo>
                <a:lnTo>
                  <a:pt x="1" y="23371"/>
                </a:lnTo>
                <a:lnTo>
                  <a:pt x="91358" y="23371"/>
                </a:lnTo>
                <a:lnTo>
                  <a:pt x="91358" y="1"/>
                </a:lnTo>
                <a:close/>
              </a:path>
            </a:pathLst>
          </a:custGeom>
          <a:solidFill>
            <a:srgbClr val="AABAC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0" name="Google Shape;810;p36"/>
          <p:cNvSpPr/>
          <p:nvPr/>
        </p:nvSpPr>
        <p:spPr>
          <a:xfrm>
            <a:off x="4633174" y="-10113"/>
            <a:ext cx="2250702" cy="391064"/>
          </a:xfrm>
          <a:custGeom>
            <a:rect b="b" l="l" r="r" t="t"/>
            <a:pathLst>
              <a:path extrusionOk="0" h="2888" w="16622">
                <a:moveTo>
                  <a:pt x="13304" y="0"/>
                </a:moveTo>
                <a:cubicBezTo>
                  <a:pt x="12335" y="0"/>
                  <a:pt x="11430" y="1520"/>
                  <a:pt x="11430" y="1520"/>
                </a:cubicBezTo>
                <a:cubicBezTo>
                  <a:pt x="11430" y="1520"/>
                  <a:pt x="10159" y="176"/>
                  <a:pt x="8956" y="176"/>
                </a:cubicBezTo>
                <a:cubicBezTo>
                  <a:pt x="8303" y="176"/>
                  <a:pt x="7671" y="572"/>
                  <a:pt x="7273" y="1794"/>
                </a:cubicBezTo>
                <a:cubicBezTo>
                  <a:pt x="7273" y="1794"/>
                  <a:pt x="6593" y="940"/>
                  <a:pt x="5626" y="940"/>
                </a:cubicBezTo>
                <a:cubicBezTo>
                  <a:pt x="5495" y="940"/>
                  <a:pt x="5358" y="956"/>
                  <a:pt x="5217" y="992"/>
                </a:cubicBezTo>
                <a:cubicBezTo>
                  <a:pt x="3976" y="1304"/>
                  <a:pt x="4348" y="2115"/>
                  <a:pt x="4306" y="2410"/>
                </a:cubicBezTo>
                <a:lnTo>
                  <a:pt x="1" y="2887"/>
                </a:lnTo>
                <a:lnTo>
                  <a:pt x="16622" y="2739"/>
                </a:lnTo>
                <a:lnTo>
                  <a:pt x="13418" y="2360"/>
                </a:lnTo>
                <a:cubicBezTo>
                  <a:pt x="13418" y="2360"/>
                  <a:pt x="15313" y="1802"/>
                  <a:pt x="14110" y="418"/>
                </a:cubicBezTo>
                <a:cubicBezTo>
                  <a:pt x="13849" y="118"/>
                  <a:pt x="13574" y="0"/>
                  <a:pt x="13304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1" name="Google Shape;811;p36"/>
          <p:cNvSpPr/>
          <p:nvPr/>
        </p:nvSpPr>
        <p:spPr>
          <a:xfrm>
            <a:off x="-1406001" y="1801450"/>
            <a:ext cx="2250702" cy="391064"/>
          </a:xfrm>
          <a:custGeom>
            <a:rect b="b" l="l" r="r" t="t"/>
            <a:pathLst>
              <a:path extrusionOk="0" h="2888" w="16622">
                <a:moveTo>
                  <a:pt x="13304" y="0"/>
                </a:moveTo>
                <a:cubicBezTo>
                  <a:pt x="12335" y="0"/>
                  <a:pt x="11430" y="1520"/>
                  <a:pt x="11430" y="1520"/>
                </a:cubicBezTo>
                <a:cubicBezTo>
                  <a:pt x="11430" y="1520"/>
                  <a:pt x="10159" y="176"/>
                  <a:pt x="8956" y="176"/>
                </a:cubicBezTo>
                <a:cubicBezTo>
                  <a:pt x="8303" y="176"/>
                  <a:pt x="7671" y="572"/>
                  <a:pt x="7273" y="1794"/>
                </a:cubicBezTo>
                <a:cubicBezTo>
                  <a:pt x="7273" y="1794"/>
                  <a:pt x="6593" y="940"/>
                  <a:pt x="5626" y="940"/>
                </a:cubicBezTo>
                <a:cubicBezTo>
                  <a:pt x="5495" y="940"/>
                  <a:pt x="5358" y="956"/>
                  <a:pt x="5217" y="992"/>
                </a:cubicBezTo>
                <a:cubicBezTo>
                  <a:pt x="3976" y="1304"/>
                  <a:pt x="4348" y="2115"/>
                  <a:pt x="4306" y="2410"/>
                </a:cubicBezTo>
                <a:lnTo>
                  <a:pt x="1" y="2887"/>
                </a:lnTo>
                <a:lnTo>
                  <a:pt x="16622" y="2739"/>
                </a:lnTo>
                <a:lnTo>
                  <a:pt x="13418" y="2360"/>
                </a:lnTo>
                <a:cubicBezTo>
                  <a:pt x="13418" y="2360"/>
                  <a:pt x="15313" y="1802"/>
                  <a:pt x="14110" y="418"/>
                </a:cubicBezTo>
                <a:cubicBezTo>
                  <a:pt x="13849" y="118"/>
                  <a:pt x="13574" y="0"/>
                  <a:pt x="13304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2" name="Google Shape;812;p36"/>
          <p:cNvSpPr/>
          <p:nvPr/>
        </p:nvSpPr>
        <p:spPr>
          <a:xfrm>
            <a:off x="7808400" y="872311"/>
            <a:ext cx="1927778" cy="334965"/>
          </a:xfrm>
          <a:custGeom>
            <a:rect b="b" l="l" r="r" t="t"/>
            <a:pathLst>
              <a:path extrusionOk="0" h="2888" w="16622">
                <a:moveTo>
                  <a:pt x="13304" y="0"/>
                </a:moveTo>
                <a:cubicBezTo>
                  <a:pt x="12335" y="0"/>
                  <a:pt x="11430" y="1520"/>
                  <a:pt x="11430" y="1520"/>
                </a:cubicBezTo>
                <a:cubicBezTo>
                  <a:pt x="11430" y="1520"/>
                  <a:pt x="10159" y="176"/>
                  <a:pt x="8956" y="176"/>
                </a:cubicBezTo>
                <a:cubicBezTo>
                  <a:pt x="8303" y="176"/>
                  <a:pt x="7671" y="572"/>
                  <a:pt x="7273" y="1794"/>
                </a:cubicBezTo>
                <a:cubicBezTo>
                  <a:pt x="7273" y="1794"/>
                  <a:pt x="6593" y="940"/>
                  <a:pt x="5626" y="940"/>
                </a:cubicBezTo>
                <a:cubicBezTo>
                  <a:pt x="5495" y="940"/>
                  <a:pt x="5358" y="956"/>
                  <a:pt x="5217" y="992"/>
                </a:cubicBezTo>
                <a:cubicBezTo>
                  <a:pt x="3976" y="1304"/>
                  <a:pt x="4348" y="2115"/>
                  <a:pt x="4306" y="2410"/>
                </a:cubicBezTo>
                <a:lnTo>
                  <a:pt x="1" y="2887"/>
                </a:lnTo>
                <a:lnTo>
                  <a:pt x="16622" y="2739"/>
                </a:lnTo>
                <a:lnTo>
                  <a:pt x="13418" y="2360"/>
                </a:lnTo>
                <a:cubicBezTo>
                  <a:pt x="13418" y="2360"/>
                  <a:pt x="15313" y="1802"/>
                  <a:pt x="14110" y="418"/>
                </a:cubicBezTo>
                <a:cubicBezTo>
                  <a:pt x="13849" y="118"/>
                  <a:pt x="13574" y="0"/>
                  <a:pt x="13304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3" name="Google Shape;813;p36"/>
          <p:cNvSpPr/>
          <p:nvPr/>
        </p:nvSpPr>
        <p:spPr>
          <a:xfrm flipH="1" rot="1080259">
            <a:off x="-2239930" y="4199462"/>
            <a:ext cx="5910029" cy="1415424"/>
          </a:xfrm>
          <a:custGeom>
            <a:rect b="b" l="l" r="r" t="t"/>
            <a:pathLst>
              <a:path extrusionOk="0" h="23371" w="91359">
                <a:moveTo>
                  <a:pt x="91358" y="1"/>
                </a:moveTo>
                <a:cubicBezTo>
                  <a:pt x="91109" y="73"/>
                  <a:pt x="90860" y="153"/>
                  <a:pt x="90657" y="275"/>
                </a:cubicBezTo>
                <a:cubicBezTo>
                  <a:pt x="90417" y="423"/>
                  <a:pt x="90434" y="474"/>
                  <a:pt x="90113" y="503"/>
                </a:cubicBezTo>
                <a:cubicBezTo>
                  <a:pt x="90041" y="510"/>
                  <a:pt x="89965" y="512"/>
                  <a:pt x="89888" y="512"/>
                </a:cubicBezTo>
                <a:cubicBezTo>
                  <a:pt x="89733" y="512"/>
                  <a:pt x="89571" y="503"/>
                  <a:pt x="89425" y="503"/>
                </a:cubicBezTo>
                <a:cubicBezTo>
                  <a:pt x="89368" y="502"/>
                  <a:pt x="89319" y="501"/>
                  <a:pt x="89276" y="501"/>
                </a:cubicBezTo>
                <a:cubicBezTo>
                  <a:pt x="88980" y="501"/>
                  <a:pt x="88957" y="535"/>
                  <a:pt x="88699" y="727"/>
                </a:cubicBezTo>
                <a:cubicBezTo>
                  <a:pt x="88551" y="837"/>
                  <a:pt x="88382" y="938"/>
                  <a:pt x="88226" y="1022"/>
                </a:cubicBezTo>
                <a:cubicBezTo>
                  <a:pt x="87948" y="1170"/>
                  <a:pt x="87821" y="1237"/>
                  <a:pt x="87614" y="1465"/>
                </a:cubicBezTo>
                <a:cubicBezTo>
                  <a:pt x="87188" y="1947"/>
                  <a:pt x="87108" y="2394"/>
                  <a:pt x="86846" y="2913"/>
                </a:cubicBezTo>
                <a:cubicBezTo>
                  <a:pt x="86783" y="3044"/>
                  <a:pt x="86652" y="3441"/>
                  <a:pt x="86521" y="3525"/>
                </a:cubicBezTo>
                <a:cubicBezTo>
                  <a:pt x="86434" y="3584"/>
                  <a:pt x="86354" y="3605"/>
                  <a:pt x="86274" y="3605"/>
                </a:cubicBezTo>
                <a:cubicBezTo>
                  <a:pt x="86137" y="3605"/>
                  <a:pt x="86000" y="3542"/>
                  <a:pt x="85829" y="3500"/>
                </a:cubicBezTo>
                <a:cubicBezTo>
                  <a:pt x="84744" y="3234"/>
                  <a:pt x="83744" y="2943"/>
                  <a:pt x="82659" y="2757"/>
                </a:cubicBezTo>
                <a:cubicBezTo>
                  <a:pt x="82465" y="2724"/>
                  <a:pt x="82278" y="2711"/>
                  <a:pt x="82097" y="2711"/>
                </a:cubicBezTo>
                <a:cubicBezTo>
                  <a:pt x="81566" y="2711"/>
                  <a:pt x="81073" y="2818"/>
                  <a:pt x="80519" y="2824"/>
                </a:cubicBezTo>
                <a:cubicBezTo>
                  <a:pt x="80490" y="2824"/>
                  <a:pt x="80462" y="2824"/>
                  <a:pt x="80435" y="2824"/>
                </a:cubicBezTo>
                <a:cubicBezTo>
                  <a:pt x="80215" y="2824"/>
                  <a:pt x="80041" y="2828"/>
                  <a:pt x="79831" y="2888"/>
                </a:cubicBezTo>
                <a:cubicBezTo>
                  <a:pt x="79663" y="2934"/>
                  <a:pt x="79502" y="3048"/>
                  <a:pt x="79329" y="3086"/>
                </a:cubicBezTo>
                <a:cubicBezTo>
                  <a:pt x="78548" y="3247"/>
                  <a:pt x="77713" y="3483"/>
                  <a:pt x="76915" y="3698"/>
                </a:cubicBezTo>
                <a:cubicBezTo>
                  <a:pt x="75969" y="3951"/>
                  <a:pt x="75205" y="4471"/>
                  <a:pt x="74496" y="5002"/>
                </a:cubicBezTo>
                <a:cubicBezTo>
                  <a:pt x="74108" y="5298"/>
                  <a:pt x="73749" y="5534"/>
                  <a:pt x="73327" y="5775"/>
                </a:cubicBezTo>
                <a:cubicBezTo>
                  <a:pt x="72947" y="5998"/>
                  <a:pt x="72736" y="6361"/>
                  <a:pt x="72340" y="6581"/>
                </a:cubicBezTo>
                <a:cubicBezTo>
                  <a:pt x="72021" y="6756"/>
                  <a:pt x="71713" y="6797"/>
                  <a:pt x="71404" y="6797"/>
                </a:cubicBezTo>
                <a:cubicBezTo>
                  <a:pt x="71136" y="6797"/>
                  <a:pt x="70868" y="6766"/>
                  <a:pt x="70592" y="6766"/>
                </a:cubicBezTo>
                <a:cubicBezTo>
                  <a:pt x="70419" y="6766"/>
                  <a:pt x="70242" y="6778"/>
                  <a:pt x="70060" y="6817"/>
                </a:cubicBezTo>
                <a:cubicBezTo>
                  <a:pt x="69748" y="6881"/>
                  <a:pt x="69482" y="7151"/>
                  <a:pt x="69309" y="7332"/>
                </a:cubicBezTo>
                <a:cubicBezTo>
                  <a:pt x="68988" y="7657"/>
                  <a:pt x="68625" y="7940"/>
                  <a:pt x="68203" y="8197"/>
                </a:cubicBezTo>
                <a:cubicBezTo>
                  <a:pt x="67663" y="8531"/>
                  <a:pt x="67173" y="8970"/>
                  <a:pt x="66515" y="9164"/>
                </a:cubicBezTo>
                <a:cubicBezTo>
                  <a:pt x="65932" y="9333"/>
                  <a:pt x="64591" y="9531"/>
                  <a:pt x="63946" y="9531"/>
                </a:cubicBezTo>
                <a:cubicBezTo>
                  <a:pt x="63932" y="9531"/>
                  <a:pt x="63919" y="9531"/>
                  <a:pt x="63907" y="9531"/>
                </a:cubicBezTo>
                <a:cubicBezTo>
                  <a:pt x="63797" y="9421"/>
                  <a:pt x="63678" y="9401"/>
                  <a:pt x="63549" y="9401"/>
                </a:cubicBezTo>
                <a:cubicBezTo>
                  <a:pt x="63472" y="9401"/>
                  <a:pt x="63392" y="9408"/>
                  <a:pt x="63309" y="9408"/>
                </a:cubicBezTo>
                <a:cubicBezTo>
                  <a:pt x="63279" y="9408"/>
                  <a:pt x="63249" y="9407"/>
                  <a:pt x="63219" y="9405"/>
                </a:cubicBezTo>
                <a:cubicBezTo>
                  <a:pt x="62961" y="9383"/>
                  <a:pt x="63037" y="9354"/>
                  <a:pt x="62839" y="9303"/>
                </a:cubicBezTo>
                <a:cubicBezTo>
                  <a:pt x="62370" y="9181"/>
                  <a:pt x="61944" y="8991"/>
                  <a:pt x="61475" y="8852"/>
                </a:cubicBezTo>
                <a:cubicBezTo>
                  <a:pt x="60479" y="8560"/>
                  <a:pt x="59217" y="8552"/>
                  <a:pt x="58424" y="7986"/>
                </a:cubicBezTo>
                <a:cubicBezTo>
                  <a:pt x="57985" y="7669"/>
                  <a:pt x="57848" y="7467"/>
                  <a:pt x="57244" y="7467"/>
                </a:cubicBezTo>
                <a:cubicBezTo>
                  <a:pt x="57238" y="7467"/>
                  <a:pt x="57232" y="7467"/>
                  <a:pt x="57225" y="7467"/>
                </a:cubicBezTo>
                <a:cubicBezTo>
                  <a:pt x="56820" y="7467"/>
                  <a:pt x="56508" y="7531"/>
                  <a:pt x="56162" y="7687"/>
                </a:cubicBezTo>
                <a:cubicBezTo>
                  <a:pt x="55816" y="7839"/>
                  <a:pt x="55533" y="8012"/>
                  <a:pt x="55305" y="8235"/>
                </a:cubicBezTo>
                <a:cubicBezTo>
                  <a:pt x="55077" y="8468"/>
                  <a:pt x="54473" y="8885"/>
                  <a:pt x="54106" y="8995"/>
                </a:cubicBezTo>
                <a:cubicBezTo>
                  <a:pt x="53994" y="9028"/>
                  <a:pt x="53876" y="9039"/>
                  <a:pt x="53755" y="9039"/>
                </a:cubicBezTo>
                <a:cubicBezTo>
                  <a:pt x="53539" y="9039"/>
                  <a:pt x="53313" y="9005"/>
                  <a:pt x="53096" y="9005"/>
                </a:cubicBezTo>
                <a:cubicBezTo>
                  <a:pt x="52983" y="9005"/>
                  <a:pt x="52873" y="9014"/>
                  <a:pt x="52768" y="9042"/>
                </a:cubicBezTo>
                <a:cubicBezTo>
                  <a:pt x="52439" y="9126"/>
                  <a:pt x="52063" y="9324"/>
                  <a:pt x="51899" y="9527"/>
                </a:cubicBezTo>
                <a:cubicBezTo>
                  <a:pt x="51667" y="9801"/>
                  <a:pt x="51363" y="10046"/>
                  <a:pt x="51101" y="10312"/>
                </a:cubicBezTo>
                <a:cubicBezTo>
                  <a:pt x="50932" y="10477"/>
                  <a:pt x="50755" y="10818"/>
                  <a:pt x="50514" y="10924"/>
                </a:cubicBezTo>
                <a:cubicBezTo>
                  <a:pt x="50425" y="10962"/>
                  <a:pt x="50327" y="10976"/>
                  <a:pt x="50224" y="10976"/>
                </a:cubicBezTo>
                <a:cubicBezTo>
                  <a:pt x="49901" y="10976"/>
                  <a:pt x="49532" y="10833"/>
                  <a:pt x="49257" y="10814"/>
                </a:cubicBezTo>
                <a:cubicBezTo>
                  <a:pt x="49156" y="10807"/>
                  <a:pt x="49054" y="10805"/>
                  <a:pt x="48951" y="10805"/>
                </a:cubicBezTo>
                <a:cubicBezTo>
                  <a:pt x="48706" y="10805"/>
                  <a:pt x="48458" y="10819"/>
                  <a:pt x="48216" y="10819"/>
                </a:cubicBezTo>
                <a:cubicBezTo>
                  <a:pt x="48194" y="10819"/>
                  <a:pt x="48173" y="10819"/>
                  <a:pt x="48151" y="10818"/>
                </a:cubicBezTo>
                <a:cubicBezTo>
                  <a:pt x="48144" y="10818"/>
                  <a:pt x="48136" y="10818"/>
                  <a:pt x="48129" y="10818"/>
                </a:cubicBezTo>
                <a:cubicBezTo>
                  <a:pt x="47495" y="10818"/>
                  <a:pt x="47242" y="11004"/>
                  <a:pt x="46787" y="11338"/>
                </a:cubicBezTo>
                <a:cubicBezTo>
                  <a:pt x="46315" y="11684"/>
                  <a:pt x="45728" y="11971"/>
                  <a:pt x="45065" y="11979"/>
                </a:cubicBezTo>
                <a:cubicBezTo>
                  <a:pt x="44804" y="11717"/>
                  <a:pt x="44268" y="11625"/>
                  <a:pt x="43909" y="11430"/>
                </a:cubicBezTo>
                <a:cubicBezTo>
                  <a:pt x="43533" y="11228"/>
                  <a:pt x="43242" y="10958"/>
                  <a:pt x="42837" y="10785"/>
                </a:cubicBezTo>
                <a:cubicBezTo>
                  <a:pt x="42178" y="10502"/>
                  <a:pt x="41267" y="10232"/>
                  <a:pt x="40769" y="9789"/>
                </a:cubicBezTo>
                <a:cubicBezTo>
                  <a:pt x="40431" y="9489"/>
                  <a:pt x="40402" y="9400"/>
                  <a:pt x="39933" y="9244"/>
                </a:cubicBezTo>
                <a:cubicBezTo>
                  <a:pt x="39452" y="9080"/>
                  <a:pt x="39030" y="8839"/>
                  <a:pt x="38561" y="8662"/>
                </a:cubicBezTo>
                <a:cubicBezTo>
                  <a:pt x="38152" y="8505"/>
                  <a:pt x="37751" y="8434"/>
                  <a:pt x="37367" y="8244"/>
                </a:cubicBezTo>
                <a:cubicBezTo>
                  <a:pt x="37050" y="8088"/>
                  <a:pt x="36675" y="8024"/>
                  <a:pt x="36371" y="7868"/>
                </a:cubicBezTo>
                <a:cubicBezTo>
                  <a:pt x="36084" y="7720"/>
                  <a:pt x="35966" y="7467"/>
                  <a:pt x="35653" y="7332"/>
                </a:cubicBezTo>
                <a:cubicBezTo>
                  <a:pt x="35118" y="7098"/>
                  <a:pt x="34873" y="6946"/>
                  <a:pt x="34303" y="6946"/>
                </a:cubicBezTo>
                <a:cubicBezTo>
                  <a:pt x="34266" y="6946"/>
                  <a:pt x="34228" y="6947"/>
                  <a:pt x="34189" y="6948"/>
                </a:cubicBezTo>
                <a:cubicBezTo>
                  <a:pt x="33902" y="6961"/>
                  <a:pt x="33923" y="7020"/>
                  <a:pt x="33699" y="7079"/>
                </a:cubicBezTo>
                <a:cubicBezTo>
                  <a:pt x="33243" y="7201"/>
                  <a:pt x="32910" y="7210"/>
                  <a:pt x="32420" y="7210"/>
                </a:cubicBezTo>
                <a:cubicBezTo>
                  <a:pt x="32143" y="7207"/>
                  <a:pt x="31865" y="7200"/>
                  <a:pt x="31588" y="7200"/>
                </a:cubicBezTo>
                <a:cubicBezTo>
                  <a:pt x="31460" y="7200"/>
                  <a:pt x="31332" y="7202"/>
                  <a:pt x="31205" y="7206"/>
                </a:cubicBezTo>
                <a:cubicBezTo>
                  <a:pt x="30238" y="7231"/>
                  <a:pt x="29356" y="7729"/>
                  <a:pt x="28465" y="7856"/>
                </a:cubicBezTo>
                <a:cubicBezTo>
                  <a:pt x="28333" y="7875"/>
                  <a:pt x="28195" y="7882"/>
                  <a:pt x="28056" y="7882"/>
                </a:cubicBezTo>
                <a:cubicBezTo>
                  <a:pt x="27692" y="7882"/>
                  <a:pt x="27312" y="7834"/>
                  <a:pt x="26951" y="7834"/>
                </a:cubicBezTo>
                <a:cubicBezTo>
                  <a:pt x="26632" y="7834"/>
                  <a:pt x="26327" y="7872"/>
                  <a:pt x="26064" y="8012"/>
                </a:cubicBezTo>
                <a:cubicBezTo>
                  <a:pt x="24823" y="8674"/>
                  <a:pt x="23726" y="9130"/>
                  <a:pt x="22459" y="9789"/>
                </a:cubicBezTo>
                <a:cubicBezTo>
                  <a:pt x="21678" y="9569"/>
                  <a:pt x="21704" y="8940"/>
                  <a:pt x="21218" y="8518"/>
                </a:cubicBezTo>
                <a:cubicBezTo>
                  <a:pt x="20657" y="8024"/>
                  <a:pt x="19775" y="8050"/>
                  <a:pt x="19184" y="7590"/>
                </a:cubicBezTo>
                <a:cubicBezTo>
                  <a:pt x="18538" y="7079"/>
                  <a:pt x="17926" y="6518"/>
                  <a:pt x="17411" y="5935"/>
                </a:cubicBezTo>
                <a:cubicBezTo>
                  <a:pt x="17057" y="5534"/>
                  <a:pt x="16736" y="5154"/>
                  <a:pt x="16099" y="5011"/>
                </a:cubicBezTo>
                <a:cubicBezTo>
                  <a:pt x="15858" y="4952"/>
                  <a:pt x="15651" y="4931"/>
                  <a:pt x="15432" y="4829"/>
                </a:cubicBezTo>
                <a:cubicBezTo>
                  <a:pt x="15204" y="4724"/>
                  <a:pt x="15145" y="4551"/>
                  <a:pt x="14841" y="4504"/>
                </a:cubicBezTo>
                <a:cubicBezTo>
                  <a:pt x="14789" y="4496"/>
                  <a:pt x="14739" y="4493"/>
                  <a:pt x="14689" y="4493"/>
                </a:cubicBezTo>
                <a:cubicBezTo>
                  <a:pt x="14606" y="4493"/>
                  <a:pt x="14525" y="4501"/>
                  <a:pt x="14443" y="4501"/>
                </a:cubicBezTo>
                <a:cubicBezTo>
                  <a:pt x="14377" y="4501"/>
                  <a:pt x="14311" y="4496"/>
                  <a:pt x="14242" y="4479"/>
                </a:cubicBezTo>
                <a:cubicBezTo>
                  <a:pt x="14077" y="4441"/>
                  <a:pt x="13908" y="4314"/>
                  <a:pt x="13756" y="4251"/>
                </a:cubicBezTo>
                <a:cubicBezTo>
                  <a:pt x="13148" y="3998"/>
                  <a:pt x="12507" y="3690"/>
                  <a:pt x="11891" y="3458"/>
                </a:cubicBezTo>
                <a:cubicBezTo>
                  <a:pt x="11638" y="3364"/>
                  <a:pt x="11405" y="3347"/>
                  <a:pt x="11168" y="3347"/>
                </a:cubicBezTo>
                <a:cubicBezTo>
                  <a:pt x="11028" y="3347"/>
                  <a:pt x="10888" y="3353"/>
                  <a:pt x="10741" y="3353"/>
                </a:cubicBezTo>
                <a:cubicBezTo>
                  <a:pt x="10653" y="3353"/>
                  <a:pt x="10562" y="3351"/>
                  <a:pt x="10468" y="3344"/>
                </a:cubicBezTo>
                <a:cubicBezTo>
                  <a:pt x="9899" y="3306"/>
                  <a:pt x="9075" y="2989"/>
                  <a:pt x="8679" y="2685"/>
                </a:cubicBezTo>
                <a:cubicBezTo>
                  <a:pt x="8193" y="2318"/>
                  <a:pt x="7763" y="1976"/>
                  <a:pt x="7147" y="1723"/>
                </a:cubicBezTo>
                <a:cubicBezTo>
                  <a:pt x="6256" y="1356"/>
                  <a:pt x="5349" y="1178"/>
                  <a:pt x="4365" y="1018"/>
                </a:cubicBezTo>
                <a:cubicBezTo>
                  <a:pt x="2917" y="777"/>
                  <a:pt x="1444" y="634"/>
                  <a:pt x="1" y="389"/>
                </a:cubicBezTo>
                <a:lnTo>
                  <a:pt x="1" y="23371"/>
                </a:lnTo>
                <a:lnTo>
                  <a:pt x="91358" y="23371"/>
                </a:lnTo>
                <a:lnTo>
                  <a:pt x="91358" y="1"/>
                </a:lnTo>
                <a:close/>
              </a:path>
            </a:pathLst>
          </a:custGeom>
          <a:solidFill>
            <a:srgbClr val="AABAC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bg>
      <p:bgPr>
        <a:solidFill>
          <a:schemeClr val="accent2"/>
        </a:solid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5"/>
          <p:cNvSpPr/>
          <p:nvPr/>
        </p:nvSpPr>
        <p:spPr>
          <a:xfrm flipH="1">
            <a:off x="-19619" y="-416849"/>
            <a:ext cx="2298905" cy="2063165"/>
          </a:xfrm>
          <a:custGeom>
            <a:rect b="b" l="l" r="r" t="t"/>
            <a:pathLst>
              <a:path extrusionOk="0" fill="none" h="11815" w="13165">
                <a:moveTo>
                  <a:pt x="7779" y="0"/>
                </a:moveTo>
                <a:cubicBezTo>
                  <a:pt x="7767" y="68"/>
                  <a:pt x="7754" y="136"/>
                  <a:pt x="7746" y="203"/>
                </a:cubicBezTo>
                <a:cubicBezTo>
                  <a:pt x="7644" y="752"/>
                  <a:pt x="7522" y="1300"/>
                  <a:pt x="7353" y="1832"/>
                </a:cubicBezTo>
                <a:cubicBezTo>
                  <a:pt x="7193" y="2335"/>
                  <a:pt x="6990" y="2837"/>
                  <a:pt x="6682" y="3267"/>
                </a:cubicBezTo>
                <a:cubicBezTo>
                  <a:pt x="6416" y="3639"/>
                  <a:pt x="6066" y="3955"/>
                  <a:pt x="5618" y="4082"/>
                </a:cubicBezTo>
                <a:cubicBezTo>
                  <a:pt x="5407" y="4141"/>
                  <a:pt x="5184" y="4158"/>
                  <a:pt x="4964" y="4133"/>
                </a:cubicBezTo>
                <a:cubicBezTo>
                  <a:pt x="4808" y="4111"/>
                  <a:pt x="4652" y="4069"/>
                  <a:pt x="4521" y="3972"/>
                </a:cubicBezTo>
                <a:cubicBezTo>
                  <a:pt x="4272" y="3786"/>
                  <a:pt x="4209" y="3470"/>
                  <a:pt x="4226" y="3174"/>
                </a:cubicBezTo>
                <a:cubicBezTo>
                  <a:pt x="4247" y="2769"/>
                  <a:pt x="4382" y="2373"/>
                  <a:pt x="4534" y="2001"/>
                </a:cubicBezTo>
                <a:cubicBezTo>
                  <a:pt x="4711" y="1549"/>
                  <a:pt x="4930" y="1119"/>
                  <a:pt x="5162" y="693"/>
                </a:cubicBezTo>
                <a:cubicBezTo>
                  <a:pt x="5289" y="461"/>
                  <a:pt x="5424" y="228"/>
                  <a:pt x="5559" y="0"/>
                </a:cubicBezTo>
                <a:lnTo>
                  <a:pt x="3318" y="0"/>
                </a:lnTo>
                <a:cubicBezTo>
                  <a:pt x="2812" y="655"/>
                  <a:pt x="2356" y="1347"/>
                  <a:pt x="1942" y="2060"/>
                </a:cubicBezTo>
                <a:cubicBezTo>
                  <a:pt x="1554" y="2735"/>
                  <a:pt x="1203" y="3436"/>
                  <a:pt x="895" y="4149"/>
                </a:cubicBezTo>
                <a:cubicBezTo>
                  <a:pt x="773" y="4428"/>
                  <a:pt x="655" y="4711"/>
                  <a:pt x="562" y="4998"/>
                </a:cubicBezTo>
                <a:cubicBezTo>
                  <a:pt x="499" y="5205"/>
                  <a:pt x="440" y="5411"/>
                  <a:pt x="389" y="5622"/>
                </a:cubicBezTo>
                <a:cubicBezTo>
                  <a:pt x="140" y="6597"/>
                  <a:pt x="1" y="7623"/>
                  <a:pt x="55" y="8632"/>
                </a:cubicBezTo>
                <a:cubicBezTo>
                  <a:pt x="102" y="9548"/>
                  <a:pt x="326" y="10561"/>
                  <a:pt x="1035" y="11202"/>
                </a:cubicBezTo>
                <a:cubicBezTo>
                  <a:pt x="1377" y="11510"/>
                  <a:pt x="1811" y="11704"/>
                  <a:pt x="2267" y="11764"/>
                </a:cubicBezTo>
                <a:cubicBezTo>
                  <a:pt x="2698" y="11814"/>
                  <a:pt x="3137" y="11755"/>
                  <a:pt x="3550" y="11620"/>
                </a:cubicBezTo>
                <a:cubicBezTo>
                  <a:pt x="4525" y="11308"/>
                  <a:pt x="5378" y="10654"/>
                  <a:pt x="6125" y="9970"/>
                </a:cubicBezTo>
                <a:cubicBezTo>
                  <a:pt x="6982" y="9185"/>
                  <a:pt x="7741" y="8298"/>
                  <a:pt x="8446" y="7378"/>
                </a:cubicBezTo>
                <a:cubicBezTo>
                  <a:pt x="9058" y="6581"/>
                  <a:pt x="9632" y="5749"/>
                  <a:pt x="10172" y="4896"/>
                </a:cubicBezTo>
                <a:cubicBezTo>
                  <a:pt x="10924" y="3715"/>
                  <a:pt x="11688" y="2537"/>
                  <a:pt x="12405" y="1334"/>
                </a:cubicBezTo>
                <a:cubicBezTo>
                  <a:pt x="12667" y="895"/>
                  <a:pt x="12920" y="452"/>
                  <a:pt x="13165" y="0"/>
                </a:cubicBezTo>
                <a:close/>
              </a:path>
            </a:pathLst>
          </a:custGeom>
          <a:noFill/>
          <a:ln cap="flat" cmpd="sng" w="3475">
            <a:solidFill>
              <a:schemeClr val="accent4"/>
            </a:solidFill>
            <a:prstDash val="solid"/>
            <a:miter lim="422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5" name="Google Shape;85;p5"/>
          <p:cNvSpPr/>
          <p:nvPr/>
        </p:nvSpPr>
        <p:spPr>
          <a:xfrm>
            <a:off x="1495734" y="476313"/>
            <a:ext cx="76465" cy="76465"/>
          </a:xfrm>
          <a:custGeom>
            <a:rect b="b" l="l" r="r" t="t"/>
            <a:pathLst>
              <a:path extrusionOk="0" h="427" w="427">
                <a:moveTo>
                  <a:pt x="216" y="0"/>
                </a:moveTo>
                <a:cubicBezTo>
                  <a:pt x="98" y="0"/>
                  <a:pt x="1" y="97"/>
                  <a:pt x="1" y="211"/>
                </a:cubicBezTo>
                <a:cubicBezTo>
                  <a:pt x="1" y="329"/>
                  <a:pt x="98" y="426"/>
                  <a:pt x="216" y="426"/>
                </a:cubicBezTo>
                <a:cubicBezTo>
                  <a:pt x="334" y="426"/>
                  <a:pt x="427" y="329"/>
                  <a:pt x="427" y="211"/>
                </a:cubicBezTo>
                <a:cubicBezTo>
                  <a:pt x="427" y="97"/>
                  <a:pt x="334" y="0"/>
                  <a:pt x="216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5"/>
          <p:cNvSpPr/>
          <p:nvPr/>
        </p:nvSpPr>
        <p:spPr>
          <a:xfrm>
            <a:off x="7657798" y="147532"/>
            <a:ext cx="75749" cy="75749"/>
          </a:xfrm>
          <a:custGeom>
            <a:rect b="b" l="l" r="r" t="t"/>
            <a:pathLst>
              <a:path extrusionOk="0" h="423" w="423">
                <a:moveTo>
                  <a:pt x="212" y="0"/>
                </a:moveTo>
                <a:cubicBezTo>
                  <a:pt x="94" y="0"/>
                  <a:pt x="1" y="93"/>
                  <a:pt x="1" y="211"/>
                </a:cubicBezTo>
                <a:cubicBezTo>
                  <a:pt x="1" y="329"/>
                  <a:pt x="94" y="422"/>
                  <a:pt x="212" y="422"/>
                </a:cubicBezTo>
                <a:cubicBezTo>
                  <a:pt x="330" y="422"/>
                  <a:pt x="423" y="329"/>
                  <a:pt x="423" y="211"/>
                </a:cubicBezTo>
                <a:cubicBezTo>
                  <a:pt x="423" y="93"/>
                  <a:pt x="330" y="0"/>
                  <a:pt x="212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5"/>
          <p:cNvSpPr/>
          <p:nvPr/>
        </p:nvSpPr>
        <p:spPr>
          <a:xfrm>
            <a:off x="8806112" y="1497399"/>
            <a:ext cx="76465" cy="76465"/>
          </a:xfrm>
          <a:custGeom>
            <a:rect b="b" l="l" r="r" t="t"/>
            <a:pathLst>
              <a:path extrusionOk="0" h="427" w="427">
                <a:moveTo>
                  <a:pt x="211" y="0"/>
                </a:moveTo>
                <a:cubicBezTo>
                  <a:pt x="97" y="0"/>
                  <a:pt x="0" y="97"/>
                  <a:pt x="0" y="216"/>
                </a:cubicBezTo>
                <a:cubicBezTo>
                  <a:pt x="0" y="329"/>
                  <a:pt x="97" y="427"/>
                  <a:pt x="211" y="427"/>
                </a:cubicBezTo>
                <a:cubicBezTo>
                  <a:pt x="329" y="427"/>
                  <a:pt x="427" y="329"/>
                  <a:pt x="427" y="216"/>
                </a:cubicBezTo>
                <a:cubicBezTo>
                  <a:pt x="427" y="97"/>
                  <a:pt x="329" y="0"/>
                  <a:pt x="211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5"/>
          <p:cNvSpPr/>
          <p:nvPr/>
        </p:nvSpPr>
        <p:spPr>
          <a:xfrm>
            <a:off x="160909" y="223101"/>
            <a:ext cx="75749" cy="76465"/>
          </a:xfrm>
          <a:custGeom>
            <a:rect b="b" l="l" r="r" t="t"/>
            <a:pathLst>
              <a:path extrusionOk="0" h="427" w="423">
                <a:moveTo>
                  <a:pt x="212" y="0"/>
                </a:moveTo>
                <a:cubicBezTo>
                  <a:pt x="94" y="0"/>
                  <a:pt x="1" y="97"/>
                  <a:pt x="1" y="215"/>
                </a:cubicBezTo>
                <a:cubicBezTo>
                  <a:pt x="1" y="329"/>
                  <a:pt x="94" y="426"/>
                  <a:pt x="212" y="426"/>
                </a:cubicBezTo>
                <a:cubicBezTo>
                  <a:pt x="330" y="426"/>
                  <a:pt x="423" y="329"/>
                  <a:pt x="423" y="215"/>
                </a:cubicBezTo>
                <a:cubicBezTo>
                  <a:pt x="423" y="97"/>
                  <a:pt x="330" y="0"/>
                  <a:pt x="212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" name="Google Shape;89;p5"/>
          <p:cNvSpPr/>
          <p:nvPr/>
        </p:nvSpPr>
        <p:spPr>
          <a:xfrm>
            <a:off x="8806112" y="305476"/>
            <a:ext cx="76465" cy="76465"/>
          </a:xfrm>
          <a:custGeom>
            <a:rect b="b" l="l" r="r" t="t"/>
            <a:pathLst>
              <a:path extrusionOk="0" h="427" w="427">
                <a:moveTo>
                  <a:pt x="211" y="0"/>
                </a:moveTo>
                <a:cubicBezTo>
                  <a:pt x="97" y="0"/>
                  <a:pt x="0" y="97"/>
                  <a:pt x="0" y="215"/>
                </a:cubicBezTo>
                <a:cubicBezTo>
                  <a:pt x="0" y="329"/>
                  <a:pt x="97" y="427"/>
                  <a:pt x="211" y="427"/>
                </a:cubicBezTo>
                <a:cubicBezTo>
                  <a:pt x="329" y="427"/>
                  <a:pt x="427" y="329"/>
                  <a:pt x="427" y="215"/>
                </a:cubicBezTo>
                <a:cubicBezTo>
                  <a:pt x="427" y="97"/>
                  <a:pt x="329" y="0"/>
                  <a:pt x="211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" name="Google Shape;90;p5"/>
          <p:cNvSpPr/>
          <p:nvPr/>
        </p:nvSpPr>
        <p:spPr>
          <a:xfrm>
            <a:off x="8518300" y="2420064"/>
            <a:ext cx="75749" cy="75749"/>
          </a:xfrm>
          <a:custGeom>
            <a:rect b="b" l="l" r="r" t="t"/>
            <a:pathLst>
              <a:path extrusionOk="0" h="423" w="423">
                <a:moveTo>
                  <a:pt x="211" y="0"/>
                </a:moveTo>
                <a:cubicBezTo>
                  <a:pt x="93" y="0"/>
                  <a:pt x="0" y="93"/>
                  <a:pt x="0" y="211"/>
                </a:cubicBezTo>
                <a:cubicBezTo>
                  <a:pt x="0" y="330"/>
                  <a:pt x="93" y="422"/>
                  <a:pt x="211" y="422"/>
                </a:cubicBezTo>
                <a:cubicBezTo>
                  <a:pt x="330" y="422"/>
                  <a:pt x="422" y="330"/>
                  <a:pt x="422" y="211"/>
                </a:cubicBezTo>
                <a:cubicBezTo>
                  <a:pt x="422" y="93"/>
                  <a:pt x="330" y="0"/>
                  <a:pt x="211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" name="Google Shape;91;p5"/>
          <p:cNvSpPr/>
          <p:nvPr/>
        </p:nvSpPr>
        <p:spPr>
          <a:xfrm>
            <a:off x="402499" y="3380124"/>
            <a:ext cx="75749" cy="76465"/>
          </a:xfrm>
          <a:custGeom>
            <a:rect b="b" l="l" r="r" t="t"/>
            <a:pathLst>
              <a:path extrusionOk="0" h="427" w="423">
                <a:moveTo>
                  <a:pt x="211" y="0"/>
                </a:moveTo>
                <a:cubicBezTo>
                  <a:pt x="93" y="0"/>
                  <a:pt x="0" y="97"/>
                  <a:pt x="0" y="211"/>
                </a:cubicBezTo>
                <a:cubicBezTo>
                  <a:pt x="0" y="330"/>
                  <a:pt x="93" y="427"/>
                  <a:pt x="211" y="427"/>
                </a:cubicBezTo>
                <a:cubicBezTo>
                  <a:pt x="329" y="427"/>
                  <a:pt x="422" y="330"/>
                  <a:pt x="422" y="211"/>
                </a:cubicBezTo>
                <a:cubicBezTo>
                  <a:pt x="422" y="97"/>
                  <a:pt x="329" y="0"/>
                  <a:pt x="211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5"/>
          <p:cNvSpPr/>
          <p:nvPr/>
        </p:nvSpPr>
        <p:spPr>
          <a:xfrm>
            <a:off x="6961404" y="70981"/>
            <a:ext cx="75749" cy="76465"/>
          </a:xfrm>
          <a:custGeom>
            <a:rect b="b" l="l" r="r" t="t"/>
            <a:pathLst>
              <a:path extrusionOk="0" h="427" w="423">
                <a:moveTo>
                  <a:pt x="211" y="1"/>
                </a:moveTo>
                <a:cubicBezTo>
                  <a:pt x="93" y="1"/>
                  <a:pt x="0" y="98"/>
                  <a:pt x="0" y="212"/>
                </a:cubicBezTo>
                <a:cubicBezTo>
                  <a:pt x="0" y="330"/>
                  <a:pt x="93" y="427"/>
                  <a:pt x="211" y="427"/>
                </a:cubicBezTo>
                <a:cubicBezTo>
                  <a:pt x="330" y="427"/>
                  <a:pt x="422" y="330"/>
                  <a:pt x="422" y="212"/>
                </a:cubicBezTo>
                <a:cubicBezTo>
                  <a:pt x="422" y="98"/>
                  <a:pt x="330" y="1"/>
                  <a:pt x="211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5"/>
          <p:cNvSpPr/>
          <p:nvPr/>
        </p:nvSpPr>
        <p:spPr>
          <a:xfrm>
            <a:off x="4422891" y="286915"/>
            <a:ext cx="76465" cy="76465"/>
          </a:xfrm>
          <a:custGeom>
            <a:rect b="b" l="l" r="r" t="t"/>
            <a:pathLst>
              <a:path extrusionOk="0" h="427" w="427">
                <a:moveTo>
                  <a:pt x="215" y="0"/>
                </a:moveTo>
                <a:cubicBezTo>
                  <a:pt x="97" y="0"/>
                  <a:pt x="0" y="97"/>
                  <a:pt x="0" y="216"/>
                </a:cubicBezTo>
                <a:cubicBezTo>
                  <a:pt x="0" y="330"/>
                  <a:pt x="97" y="427"/>
                  <a:pt x="215" y="427"/>
                </a:cubicBezTo>
                <a:cubicBezTo>
                  <a:pt x="329" y="427"/>
                  <a:pt x="427" y="330"/>
                  <a:pt x="427" y="216"/>
                </a:cubicBezTo>
                <a:cubicBezTo>
                  <a:pt x="427" y="97"/>
                  <a:pt x="329" y="0"/>
                  <a:pt x="215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5"/>
          <p:cNvSpPr/>
          <p:nvPr/>
        </p:nvSpPr>
        <p:spPr>
          <a:xfrm>
            <a:off x="3419357" y="108765"/>
            <a:ext cx="76465" cy="76465"/>
          </a:xfrm>
          <a:custGeom>
            <a:rect b="b" l="l" r="r" t="t"/>
            <a:pathLst>
              <a:path extrusionOk="0" h="427" w="427">
                <a:moveTo>
                  <a:pt x="216" y="1"/>
                </a:moveTo>
                <a:cubicBezTo>
                  <a:pt x="97" y="1"/>
                  <a:pt x="0" y="98"/>
                  <a:pt x="0" y="216"/>
                </a:cubicBezTo>
                <a:cubicBezTo>
                  <a:pt x="0" y="334"/>
                  <a:pt x="97" y="427"/>
                  <a:pt x="216" y="427"/>
                </a:cubicBezTo>
                <a:cubicBezTo>
                  <a:pt x="334" y="427"/>
                  <a:pt x="427" y="334"/>
                  <a:pt x="427" y="216"/>
                </a:cubicBezTo>
                <a:cubicBezTo>
                  <a:pt x="427" y="98"/>
                  <a:pt x="334" y="1"/>
                  <a:pt x="216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p5"/>
          <p:cNvSpPr/>
          <p:nvPr/>
        </p:nvSpPr>
        <p:spPr>
          <a:xfrm>
            <a:off x="173523" y="1427352"/>
            <a:ext cx="76465" cy="76644"/>
          </a:xfrm>
          <a:custGeom>
            <a:rect b="b" l="l" r="r" t="t"/>
            <a:pathLst>
              <a:path extrusionOk="0" h="428" w="427">
                <a:moveTo>
                  <a:pt x="216" y="1"/>
                </a:moveTo>
                <a:cubicBezTo>
                  <a:pt x="97" y="1"/>
                  <a:pt x="0" y="94"/>
                  <a:pt x="0" y="212"/>
                </a:cubicBezTo>
                <a:cubicBezTo>
                  <a:pt x="0" y="330"/>
                  <a:pt x="97" y="427"/>
                  <a:pt x="216" y="427"/>
                </a:cubicBezTo>
                <a:cubicBezTo>
                  <a:pt x="334" y="427"/>
                  <a:pt x="427" y="330"/>
                  <a:pt x="427" y="212"/>
                </a:cubicBezTo>
                <a:cubicBezTo>
                  <a:pt x="427" y="94"/>
                  <a:pt x="334" y="1"/>
                  <a:pt x="216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" name="Google Shape;96;p5"/>
          <p:cNvSpPr/>
          <p:nvPr/>
        </p:nvSpPr>
        <p:spPr>
          <a:xfrm>
            <a:off x="4600826" y="91753"/>
            <a:ext cx="1951963" cy="339167"/>
          </a:xfrm>
          <a:custGeom>
            <a:rect b="b" l="l" r="r" t="t"/>
            <a:pathLst>
              <a:path extrusionOk="0" h="2888" w="16622">
                <a:moveTo>
                  <a:pt x="13304" y="0"/>
                </a:moveTo>
                <a:cubicBezTo>
                  <a:pt x="12335" y="0"/>
                  <a:pt x="11430" y="1520"/>
                  <a:pt x="11430" y="1520"/>
                </a:cubicBezTo>
                <a:cubicBezTo>
                  <a:pt x="11430" y="1520"/>
                  <a:pt x="10159" y="176"/>
                  <a:pt x="8956" y="176"/>
                </a:cubicBezTo>
                <a:cubicBezTo>
                  <a:pt x="8303" y="176"/>
                  <a:pt x="7671" y="572"/>
                  <a:pt x="7273" y="1794"/>
                </a:cubicBezTo>
                <a:cubicBezTo>
                  <a:pt x="7273" y="1794"/>
                  <a:pt x="6593" y="940"/>
                  <a:pt x="5626" y="940"/>
                </a:cubicBezTo>
                <a:cubicBezTo>
                  <a:pt x="5495" y="940"/>
                  <a:pt x="5358" y="956"/>
                  <a:pt x="5217" y="992"/>
                </a:cubicBezTo>
                <a:cubicBezTo>
                  <a:pt x="3976" y="1304"/>
                  <a:pt x="4348" y="2115"/>
                  <a:pt x="4306" y="2410"/>
                </a:cubicBezTo>
                <a:lnTo>
                  <a:pt x="1" y="2887"/>
                </a:lnTo>
                <a:lnTo>
                  <a:pt x="16622" y="2739"/>
                </a:lnTo>
                <a:lnTo>
                  <a:pt x="13418" y="2360"/>
                </a:lnTo>
                <a:cubicBezTo>
                  <a:pt x="13418" y="2360"/>
                  <a:pt x="15313" y="1802"/>
                  <a:pt x="14110" y="418"/>
                </a:cubicBezTo>
                <a:cubicBezTo>
                  <a:pt x="13849" y="118"/>
                  <a:pt x="13574" y="0"/>
                  <a:pt x="13304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5"/>
          <p:cNvSpPr/>
          <p:nvPr/>
        </p:nvSpPr>
        <p:spPr>
          <a:xfrm>
            <a:off x="-1018351" y="1644312"/>
            <a:ext cx="2250702" cy="391064"/>
          </a:xfrm>
          <a:custGeom>
            <a:rect b="b" l="l" r="r" t="t"/>
            <a:pathLst>
              <a:path extrusionOk="0" h="2888" w="16622">
                <a:moveTo>
                  <a:pt x="13304" y="0"/>
                </a:moveTo>
                <a:cubicBezTo>
                  <a:pt x="12335" y="0"/>
                  <a:pt x="11430" y="1520"/>
                  <a:pt x="11430" y="1520"/>
                </a:cubicBezTo>
                <a:cubicBezTo>
                  <a:pt x="11430" y="1520"/>
                  <a:pt x="10159" y="176"/>
                  <a:pt x="8956" y="176"/>
                </a:cubicBezTo>
                <a:cubicBezTo>
                  <a:pt x="8303" y="176"/>
                  <a:pt x="7671" y="572"/>
                  <a:pt x="7273" y="1794"/>
                </a:cubicBezTo>
                <a:cubicBezTo>
                  <a:pt x="7273" y="1794"/>
                  <a:pt x="6593" y="940"/>
                  <a:pt x="5626" y="940"/>
                </a:cubicBezTo>
                <a:cubicBezTo>
                  <a:pt x="5495" y="940"/>
                  <a:pt x="5358" y="956"/>
                  <a:pt x="5217" y="992"/>
                </a:cubicBezTo>
                <a:cubicBezTo>
                  <a:pt x="3976" y="1304"/>
                  <a:pt x="4348" y="2115"/>
                  <a:pt x="4306" y="2410"/>
                </a:cubicBezTo>
                <a:lnTo>
                  <a:pt x="1" y="2887"/>
                </a:lnTo>
                <a:lnTo>
                  <a:pt x="16622" y="2739"/>
                </a:lnTo>
                <a:lnTo>
                  <a:pt x="13418" y="2360"/>
                </a:lnTo>
                <a:cubicBezTo>
                  <a:pt x="13418" y="2360"/>
                  <a:pt x="15313" y="1802"/>
                  <a:pt x="14110" y="418"/>
                </a:cubicBezTo>
                <a:cubicBezTo>
                  <a:pt x="13849" y="118"/>
                  <a:pt x="13574" y="0"/>
                  <a:pt x="13304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5"/>
          <p:cNvSpPr/>
          <p:nvPr/>
        </p:nvSpPr>
        <p:spPr>
          <a:xfrm>
            <a:off x="7430824" y="2814375"/>
            <a:ext cx="2250702" cy="391064"/>
          </a:xfrm>
          <a:custGeom>
            <a:rect b="b" l="l" r="r" t="t"/>
            <a:pathLst>
              <a:path extrusionOk="0" h="2888" w="16622">
                <a:moveTo>
                  <a:pt x="13304" y="0"/>
                </a:moveTo>
                <a:cubicBezTo>
                  <a:pt x="12335" y="0"/>
                  <a:pt x="11430" y="1520"/>
                  <a:pt x="11430" y="1520"/>
                </a:cubicBezTo>
                <a:cubicBezTo>
                  <a:pt x="11430" y="1520"/>
                  <a:pt x="10159" y="176"/>
                  <a:pt x="8956" y="176"/>
                </a:cubicBezTo>
                <a:cubicBezTo>
                  <a:pt x="8303" y="176"/>
                  <a:pt x="7671" y="572"/>
                  <a:pt x="7273" y="1794"/>
                </a:cubicBezTo>
                <a:cubicBezTo>
                  <a:pt x="7273" y="1794"/>
                  <a:pt x="6593" y="940"/>
                  <a:pt x="5626" y="940"/>
                </a:cubicBezTo>
                <a:cubicBezTo>
                  <a:pt x="5495" y="940"/>
                  <a:pt x="5358" y="956"/>
                  <a:pt x="5217" y="992"/>
                </a:cubicBezTo>
                <a:cubicBezTo>
                  <a:pt x="3976" y="1304"/>
                  <a:pt x="4348" y="2115"/>
                  <a:pt x="4306" y="2410"/>
                </a:cubicBezTo>
                <a:lnTo>
                  <a:pt x="1" y="2887"/>
                </a:lnTo>
                <a:lnTo>
                  <a:pt x="16622" y="2739"/>
                </a:lnTo>
                <a:lnTo>
                  <a:pt x="13418" y="2360"/>
                </a:lnTo>
                <a:cubicBezTo>
                  <a:pt x="13418" y="2360"/>
                  <a:pt x="15313" y="1802"/>
                  <a:pt x="14110" y="418"/>
                </a:cubicBezTo>
                <a:cubicBezTo>
                  <a:pt x="13849" y="118"/>
                  <a:pt x="13574" y="0"/>
                  <a:pt x="13304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5"/>
          <p:cNvSpPr txBox="1"/>
          <p:nvPr>
            <p:ph idx="1" type="subTitle"/>
          </p:nvPr>
        </p:nvSpPr>
        <p:spPr>
          <a:xfrm>
            <a:off x="1738125" y="3325150"/>
            <a:ext cx="2427000" cy="8820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0" name="Google Shape;100;p5"/>
          <p:cNvSpPr txBox="1"/>
          <p:nvPr>
            <p:ph idx="2" type="subTitle"/>
          </p:nvPr>
        </p:nvSpPr>
        <p:spPr>
          <a:xfrm>
            <a:off x="2018100" y="2414200"/>
            <a:ext cx="1867200" cy="811500"/>
          </a:xfrm>
          <a:prstGeom prst="rect">
            <a:avLst/>
          </a:prstGeom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200">
                <a:solidFill>
                  <a:schemeClr val="dk2"/>
                </a:solidFill>
                <a:latin typeface="Lobster Two"/>
                <a:ea typeface="Lobster Two"/>
                <a:cs typeface="Lobster Two"/>
                <a:sym typeface="Lobster Two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/>
        </p:txBody>
      </p:sp>
      <p:sp>
        <p:nvSpPr>
          <p:cNvPr id="101" name="Google Shape;101;p5"/>
          <p:cNvSpPr txBox="1"/>
          <p:nvPr>
            <p:ph idx="3" type="subTitle"/>
          </p:nvPr>
        </p:nvSpPr>
        <p:spPr>
          <a:xfrm>
            <a:off x="4978875" y="3325150"/>
            <a:ext cx="2427000" cy="8820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" name="Google Shape;102;p5"/>
          <p:cNvSpPr txBox="1"/>
          <p:nvPr>
            <p:ph idx="4" type="subTitle"/>
          </p:nvPr>
        </p:nvSpPr>
        <p:spPr>
          <a:xfrm>
            <a:off x="5258775" y="2414075"/>
            <a:ext cx="1867200" cy="811500"/>
          </a:xfrm>
          <a:prstGeom prst="rect">
            <a:avLst/>
          </a:prstGeom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200">
                <a:solidFill>
                  <a:schemeClr val="dk2"/>
                </a:solidFill>
                <a:latin typeface="Lobster Two"/>
                <a:ea typeface="Lobster Two"/>
                <a:cs typeface="Lobster Two"/>
                <a:sym typeface="Lobster Two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/>
        </p:txBody>
      </p:sp>
      <p:sp>
        <p:nvSpPr>
          <p:cNvPr id="103" name="Google Shape;103;p5"/>
          <p:cNvSpPr/>
          <p:nvPr/>
        </p:nvSpPr>
        <p:spPr>
          <a:xfrm>
            <a:off x="-142809" y="-150658"/>
            <a:ext cx="9771002" cy="5547058"/>
          </a:xfrm>
          <a:custGeom>
            <a:rect b="b" l="l" r="r" t="t"/>
            <a:pathLst>
              <a:path extrusionOk="0" fill="none" h="31766" w="55955">
                <a:moveTo>
                  <a:pt x="4154" y="24135"/>
                </a:moveTo>
                <a:cubicBezTo>
                  <a:pt x="6024" y="26228"/>
                  <a:pt x="8134" y="28229"/>
                  <a:pt x="10624" y="29567"/>
                </a:cubicBezTo>
                <a:cubicBezTo>
                  <a:pt x="12823" y="30749"/>
                  <a:pt x="15385" y="31302"/>
                  <a:pt x="17778" y="30365"/>
                </a:cubicBezTo>
                <a:cubicBezTo>
                  <a:pt x="19150" y="29829"/>
                  <a:pt x="20323" y="28887"/>
                  <a:pt x="21302" y="27798"/>
                </a:cubicBezTo>
                <a:cubicBezTo>
                  <a:pt x="22299" y="26697"/>
                  <a:pt x="23100" y="25304"/>
                  <a:pt x="24388" y="24502"/>
                </a:cubicBezTo>
                <a:cubicBezTo>
                  <a:pt x="25869" y="23582"/>
                  <a:pt x="27574" y="23894"/>
                  <a:pt x="29060" y="24637"/>
                </a:cubicBezTo>
                <a:cubicBezTo>
                  <a:pt x="30807" y="25511"/>
                  <a:pt x="32272" y="26845"/>
                  <a:pt x="33880" y="27938"/>
                </a:cubicBezTo>
                <a:cubicBezTo>
                  <a:pt x="36970" y="30035"/>
                  <a:pt x="40785" y="31766"/>
                  <a:pt x="44516" y="30343"/>
                </a:cubicBezTo>
                <a:cubicBezTo>
                  <a:pt x="46272" y="29677"/>
                  <a:pt x="47935" y="28457"/>
                  <a:pt x="48830" y="26777"/>
                </a:cubicBezTo>
                <a:cubicBezTo>
                  <a:pt x="49590" y="25355"/>
                  <a:pt x="49801" y="23713"/>
                  <a:pt x="49788" y="22122"/>
                </a:cubicBezTo>
                <a:cubicBezTo>
                  <a:pt x="49763" y="18597"/>
                  <a:pt x="48762" y="15157"/>
                  <a:pt x="48910" y="11625"/>
                </a:cubicBezTo>
                <a:cubicBezTo>
                  <a:pt x="49058" y="8100"/>
                  <a:pt x="50083" y="4293"/>
                  <a:pt x="53017" y="2078"/>
                </a:cubicBezTo>
                <a:cubicBezTo>
                  <a:pt x="53916" y="1402"/>
                  <a:pt x="54908" y="896"/>
                  <a:pt x="55954" y="516"/>
                </a:cubicBezTo>
                <a:lnTo>
                  <a:pt x="55954" y="1"/>
                </a:lnTo>
                <a:cubicBezTo>
                  <a:pt x="55144" y="77"/>
                  <a:pt x="54342" y="263"/>
                  <a:pt x="53582" y="507"/>
                </a:cubicBezTo>
                <a:cubicBezTo>
                  <a:pt x="52147" y="972"/>
                  <a:pt x="50864" y="1731"/>
                  <a:pt x="49826" y="2829"/>
                </a:cubicBezTo>
                <a:cubicBezTo>
                  <a:pt x="47813" y="4956"/>
                  <a:pt x="46960" y="7813"/>
                  <a:pt x="45783" y="10422"/>
                </a:cubicBezTo>
                <a:cubicBezTo>
                  <a:pt x="44732" y="12747"/>
                  <a:pt x="43415" y="15014"/>
                  <a:pt x="41309" y="16533"/>
                </a:cubicBezTo>
                <a:cubicBezTo>
                  <a:pt x="40194" y="17335"/>
                  <a:pt x="38890" y="17930"/>
                  <a:pt x="37556" y="18247"/>
                </a:cubicBezTo>
                <a:cubicBezTo>
                  <a:pt x="36109" y="18589"/>
                  <a:pt x="34699" y="18374"/>
                  <a:pt x="33319" y="17867"/>
                </a:cubicBezTo>
                <a:cubicBezTo>
                  <a:pt x="31918" y="17356"/>
                  <a:pt x="30575" y="16711"/>
                  <a:pt x="29094" y="16449"/>
                </a:cubicBezTo>
                <a:cubicBezTo>
                  <a:pt x="27963" y="16246"/>
                  <a:pt x="26785" y="16272"/>
                  <a:pt x="25692" y="16652"/>
                </a:cubicBezTo>
                <a:cubicBezTo>
                  <a:pt x="23772" y="17318"/>
                  <a:pt x="22404" y="18918"/>
                  <a:pt x="21070" y="20366"/>
                </a:cubicBezTo>
                <a:cubicBezTo>
                  <a:pt x="19715" y="21839"/>
                  <a:pt x="18264" y="23291"/>
                  <a:pt x="16322" y="23936"/>
                </a:cubicBezTo>
                <a:cubicBezTo>
                  <a:pt x="13882" y="24747"/>
                  <a:pt x="11093" y="24375"/>
                  <a:pt x="8767" y="23379"/>
                </a:cubicBezTo>
                <a:cubicBezTo>
                  <a:pt x="6268" y="22303"/>
                  <a:pt x="4137" y="20518"/>
                  <a:pt x="2229" y="18610"/>
                </a:cubicBezTo>
                <a:cubicBezTo>
                  <a:pt x="1461" y="17842"/>
                  <a:pt x="727" y="17044"/>
                  <a:pt x="1" y="16238"/>
                </a:cubicBezTo>
                <a:lnTo>
                  <a:pt x="1" y="18770"/>
                </a:lnTo>
                <a:cubicBezTo>
                  <a:pt x="1271" y="20644"/>
                  <a:pt x="2647" y="22451"/>
                  <a:pt x="4154" y="24135"/>
                </a:cubicBezTo>
                <a:close/>
              </a:path>
            </a:pathLst>
          </a:custGeom>
          <a:noFill/>
          <a:ln cap="flat" cmpd="sng" w="3475">
            <a:solidFill>
              <a:schemeClr val="accent4"/>
            </a:solidFill>
            <a:prstDash val="solid"/>
            <a:miter lim="422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" name="Google Shape;104;p5"/>
          <p:cNvSpPr txBox="1"/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None/>
              <a:defRPr b="1">
                <a:solidFill>
                  <a:schemeClr val="dk2"/>
                </a:solidFill>
                <a:latin typeface="Lobster Two"/>
                <a:ea typeface="Lobster Two"/>
                <a:cs typeface="Lobster Two"/>
                <a:sym typeface="Lobster Tw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None/>
              <a:defRPr>
                <a:solidFill>
                  <a:schemeClr val="dk2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None/>
              <a:defRPr>
                <a:solidFill>
                  <a:schemeClr val="dk2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None/>
              <a:defRPr>
                <a:solidFill>
                  <a:schemeClr val="dk2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None/>
              <a:defRPr>
                <a:solidFill>
                  <a:schemeClr val="dk2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None/>
              <a:defRPr>
                <a:solidFill>
                  <a:schemeClr val="dk2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None/>
              <a:defRPr>
                <a:solidFill>
                  <a:schemeClr val="dk2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None/>
              <a:defRPr>
                <a:solidFill>
                  <a:schemeClr val="dk2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None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05" name="Google Shape;105;p5"/>
          <p:cNvSpPr/>
          <p:nvPr/>
        </p:nvSpPr>
        <p:spPr>
          <a:xfrm>
            <a:off x="377051" y="-1733449"/>
            <a:ext cx="2308012" cy="2308478"/>
          </a:xfrm>
          <a:custGeom>
            <a:rect b="b" l="l" r="r" t="t"/>
            <a:pathLst>
              <a:path extrusionOk="0" h="19783" w="19779">
                <a:moveTo>
                  <a:pt x="9889" y="1"/>
                </a:moveTo>
                <a:cubicBezTo>
                  <a:pt x="8100" y="1"/>
                  <a:pt x="6424" y="473"/>
                  <a:pt x="4976" y="1305"/>
                </a:cubicBezTo>
                <a:cubicBezTo>
                  <a:pt x="4660" y="1486"/>
                  <a:pt x="4352" y="1685"/>
                  <a:pt x="4056" y="1900"/>
                </a:cubicBezTo>
                <a:cubicBezTo>
                  <a:pt x="3871" y="2035"/>
                  <a:pt x="3693" y="2178"/>
                  <a:pt x="3516" y="2326"/>
                </a:cubicBezTo>
                <a:cubicBezTo>
                  <a:pt x="3465" y="2373"/>
                  <a:pt x="3411" y="2415"/>
                  <a:pt x="3360" y="2461"/>
                </a:cubicBezTo>
                <a:cubicBezTo>
                  <a:pt x="3039" y="2744"/>
                  <a:pt x="2739" y="3044"/>
                  <a:pt x="2457" y="3364"/>
                </a:cubicBezTo>
                <a:cubicBezTo>
                  <a:pt x="2427" y="3398"/>
                  <a:pt x="2398" y="3432"/>
                  <a:pt x="2368" y="3466"/>
                </a:cubicBezTo>
                <a:cubicBezTo>
                  <a:pt x="2368" y="3466"/>
                  <a:pt x="2368" y="3470"/>
                  <a:pt x="2364" y="3470"/>
                </a:cubicBezTo>
                <a:cubicBezTo>
                  <a:pt x="2225" y="3639"/>
                  <a:pt x="2085" y="3808"/>
                  <a:pt x="1954" y="3985"/>
                </a:cubicBezTo>
                <a:cubicBezTo>
                  <a:pt x="1929" y="4019"/>
                  <a:pt x="1904" y="4052"/>
                  <a:pt x="1883" y="4086"/>
                </a:cubicBezTo>
                <a:cubicBezTo>
                  <a:pt x="1646" y="4407"/>
                  <a:pt x="1435" y="4740"/>
                  <a:pt x="1241" y="5091"/>
                </a:cubicBezTo>
                <a:cubicBezTo>
                  <a:pt x="1212" y="5141"/>
                  <a:pt x="1182" y="5196"/>
                  <a:pt x="1157" y="5247"/>
                </a:cubicBezTo>
                <a:cubicBezTo>
                  <a:pt x="1127" y="5302"/>
                  <a:pt x="1098" y="5357"/>
                  <a:pt x="1068" y="5411"/>
                </a:cubicBezTo>
                <a:cubicBezTo>
                  <a:pt x="920" y="5698"/>
                  <a:pt x="789" y="5998"/>
                  <a:pt x="671" y="6302"/>
                </a:cubicBezTo>
                <a:cubicBezTo>
                  <a:pt x="629" y="6403"/>
                  <a:pt x="591" y="6505"/>
                  <a:pt x="557" y="6610"/>
                </a:cubicBezTo>
                <a:cubicBezTo>
                  <a:pt x="532" y="6682"/>
                  <a:pt x="507" y="6754"/>
                  <a:pt x="486" y="6825"/>
                </a:cubicBezTo>
                <a:cubicBezTo>
                  <a:pt x="329" y="7302"/>
                  <a:pt x="207" y="7800"/>
                  <a:pt x="127" y="8311"/>
                </a:cubicBezTo>
                <a:cubicBezTo>
                  <a:pt x="106" y="8438"/>
                  <a:pt x="85" y="8569"/>
                  <a:pt x="68" y="8699"/>
                </a:cubicBezTo>
                <a:cubicBezTo>
                  <a:pt x="21" y="9092"/>
                  <a:pt x="0" y="9489"/>
                  <a:pt x="0" y="9890"/>
                </a:cubicBezTo>
                <a:cubicBezTo>
                  <a:pt x="0" y="10042"/>
                  <a:pt x="0" y="10189"/>
                  <a:pt x="9" y="10337"/>
                </a:cubicBezTo>
                <a:cubicBezTo>
                  <a:pt x="9" y="10371"/>
                  <a:pt x="13" y="10405"/>
                  <a:pt x="13" y="10438"/>
                </a:cubicBezTo>
                <a:cubicBezTo>
                  <a:pt x="17" y="10464"/>
                  <a:pt x="17" y="10493"/>
                  <a:pt x="17" y="10523"/>
                </a:cubicBezTo>
                <a:cubicBezTo>
                  <a:pt x="21" y="10544"/>
                  <a:pt x="21" y="10565"/>
                  <a:pt x="21" y="10586"/>
                </a:cubicBezTo>
                <a:cubicBezTo>
                  <a:pt x="26" y="10628"/>
                  <a:pt x="30" y="10670"/>
                  <a:pt x="34" y="10713"/>
                </a:cubicBezTo>
                <a:cubicBezTo>
                  <a:pt x="34" y="10755"/>
                  <a:pt x="38" y="10797"/>
                  <a:pt x="42" y="10839"/>
                </a:cubicBezTo>
                <a:cubicBezTo>
                  <a:pt x="47" y="10877"/>
                  <a:pt x="51" y="10919"/>
                  <a:pt x="55" y="10957"/>
                </a:cubicBezTo>
                <a:cubicBezTo>
                  <a:pt x="68" y="11080"/>
                  <a:pt x="85" y="11202"/>
                  <a:pt x="102" y="11325"/>
                </a:cubicBezTo>
                <a:cubicBezTo>
                  <a:pt x="194" y="11962"/>
                  <a:pt x="346" y="12578"/>
                  <a:pt x="553" y="13169"/>
                </a:cubicBezTo>
                <a:cubicBezTo>
                  <a:pt x="629" y="13376"/>
                  <a:pt x="709" y="13583"/>
                  <a:pt x="794" y="13785"/>
                </a:cubicBezTo>
                <a:cubicBezTo>
                  <a:pt x="1085" y="14465"/>
                  <a:pt x="1452" y="15106"/>
                  <a:pt x="1883" y="15697"/>
                </a:cubicBezTo>
                <a:cubicBezTo>
                  <a:pt x="2309" y="16284"/>
                  <a:pt x="2794" y="16820"/>
                  <a:pt x="3339" y="17301"/>
                </a:cubicBezTo>
                <a:cubicBezTo>
                  <a:pt x="5082" y="18842"/>
                  <a:pt x="7378" y="19783"/>
                  <a:pt x="9889" y="19783"/>
                </a:cubicBezTo>
                <a:cubicBezTo>
                  <a:pt x="15351" y="19783"/>
                  <a:pt x="19778" y="15351"/>
                  <a:pt x="19778" y="9890"/>
                </a:cubicBezTo>
                <a:cubicBezTo>
                  <a:pt x="19778" y="9354"/>
                  <a:pt x="19736" y="8826"/>
                  <a:pt x="19656" y="8311"/>
                </a:cubicBezTo>
                <a:cubicBezTo>
                  <a:pt x="19572" y="7805"/>
                  <a:pt x="19453" y="7311"/>
                  <a:pt x="19297" y="6834"/>
                </a:cubicBezTo>
                <a:cubicBezTo>
                  <a:pt x="19107" y="6243"/>
                  <a:pt x="18858" y="5673"/>
                  <a:pt x="18563" y="5133"/>
                </a:cubicBezTo>
                <a:cubicBezTo>
                  <a:pt x="18364" y="4770"/>
                  <a:pt x="18141" y="4420"/>
                  <a:pt x="17896" y="4086"/>
                </a:cubicBezTo>
                <a:cubicBezTo>
                  <a:pt x="16098" y="1609"/>
                  <a:pt x="13181" y="1"/>
                  <a:pt x="9889" y="1"/>
                </a:cubicBezTo>
                <a:close/>
              </a:path>
            </a:pathLst>
          </a:custGeom>
          <a:solidFill>
            <a:srgbClr val="FFF7B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5"/>
          <p:cNvSpPr/>
          <p:nvPr/>
        </p:nvSpPr>
        <p:spPr>
          <a:xfrm>
            <a:off x="-882000" y="3606649"/>
            <a:ext cx="11900195" cy="2833149"/>
          </a:xfrm>
          <a:custGeom>
            <a:rect b="b" l="l" r="r" t="t"/>
            <a:pathLst>
              <a:path extrusionOk="0" h="23371" w="91359">
                <a:moveTo>
                  <a:pt x="91358" y="1"/>
                </a:moveTo>
                <a:cubicBezTo>
                  <a:pt x="91109" y="73"/>
                  <a:pt x="90860" y="153"/>
                  <a:pt x="90657" y="275"/>
                </a:cubicBezTo>
                <a:cubicBezTo>
                  <a:pt x="90417" y="423"/>
                  <a:pt x="90434" y="474"/>
                  <a:pt x="90113" y="503"/>
                </a:cubicBezTo>
                <a:cubicBezTo>
                  <a:pt x="90041" y="510"/>
                  <a:pt x="89965" y="512"/>
                  <a:pt x="89888" y="512"/>
                </a:cubicBezTo>
                <a:cubicBezTo>
                  <a:pt x="89733" y="512"/>
                  <a:pt x="89571" y="503"/>
                  <a:pt x="89425" y="503"/>
                </a:cubicBezTo>
                <a:cubicBezTo>
                  <a:pt x="89368" y="502"/>
                  <a:pt x="89319" y="501"/>
                  <a:pt x="89276" y="501"/>
                </a:cubicBezTo>
                <a:cubicBezTo>
                  <a:pt x="88980" y="501"/>
                  <a:pt x="88957" y="535"/>
                  <a:pt x="88699" y="727"/>
                </a:cubicBezTo>
                <a:cubicBezTo>
                  <a:pt x="88551" y="837"/>
                  <a:pt x="88382" y="938"/>
                  <a:pt x="88226" y="1022"/>
                </a:cubicBezTo>
                <a:cubicBezTo>
                  <a:pt x="87948" y="1170"/>
                  <a:pt x="87821" y="1237"/>
                  <a:pt x="87614" y="1465"/>
                </a:cubicBezTo>
                <a:cubicBezTo>
                  <a:pt x="87188" y="1947"/>
                  <a:pt x="87108" y="2394"/>
                  <a:pt x="86846" y="2913"/>
                </a:cubicBezTo>
                <a:cubicBezTo>
                  <a:pt x="86783" y="3044"/>
                  <a:pt x="86652" y="3441"/>
                  <a:pt x="86521" y="3525"/>
                </a:cubicBezTo>
                <a:cubicBezTo>
                  <a:pt x="86434" y="3584"/>
                  <a:pt x="86354" y="3605"/>
                  <a:pt x="86274" y="3605"/>
                </a:cubicBezTo>
                <a:cubicBezTo>
                  <a:pt x="86137" y="3605"/>
                  <a:pt x="86000" y="3542"/>
                  <a:pt x="85829" y="3500"/>
                </a:cubicBezTo>
                <a:cubicBezTo>
                  <a:pt x="84744" y="3234"/>
                  <a:pt x="83744" y="2943"/>
                  <a:pt x="82659" y="2757"/>
                </a:cubicBezTo>
                <a:cubicBezTo>
                  <a:pt x="82465" y="2724"/>
                  <a:pt x="82278" y="2711"/>
                  <a:pt x="82097" y="2711"/>
                </a:cubicBezTo>
                <a:cubicBezTo>
                  <a:pt x="81566" y="2711"/>
                  <a:pt x="81073" y="2818"/>
                  <a:pt x="80519" y="2824"/>
                </a:cubicBezTo>
                <a:cubicBezTo>
                  <a:pt x="80490" y="2824"/>
                  <a:pt x="80462" y="2824"/>
                  <a:pt x="80435" y="2824"/>
                </a:cubicBezTo>
                <a:cubicBezTo>
                  <a:pt x="80215" y="2824"/>
                  <a:pt x="80041" y="2828"/>
                  <a:pt x="79831" y="2888"/>
                </a:cubicBezTo>
                <a:cubicBezTo>
                  <a:pt x="79663" y="2934"/>
                  <a:pt x="79502" y="3048"/>
                  <a:pt x="79329" y="3086"/>
                </a:cubicBezTo>
                <a:cubicBezTo>
                  <a:pt x="78548" y="3247"/>
                  <a:pt x="77713" y="3483"/>
                  <a:pt x="76915" y="3698"/>
                </a:cubicBezTo>
                <a:cubicBezTo>
                  <a:pt x="75969" y="3951"/>
                  <a:pt x="75205" y="4471"/>
                  <a:pt x="74496" y="5002"/>
                </a:cubicBezTo>
                <a:cubicBezTo>
                  <a:pt x="74108" y="5298"/>
                  <a:pt x="73749" y="5534"/>
                  <a:pt x="73327" y="5775"/>
                </a:cubicBezTo>
                <a:cubicBezTo>
                  <a:pt x="72947" y="5998"/>
                  <a:pt x="72736" y="6361"/>
                  <a:pt x="72340" y="6581"/>
                </a:cubicBezTo>
                <a:cubicBezTo>
                  <a:pt x="72021" y="6756"/>
                  <a:pt x="71713" y="6797"/>
                  <a:pt x="71404" y="6797"/>
                </a:cubicBezTo>
                <a:cubicBezTo>
                  <a:pt x="71136" y="6797"/>
                  <a:pt x="70868" y="6766"/>
                  <a:pt x="70592" y="6766"/>
                </a:cubicBezTo>
                <a:cubicBezTo>
                  <a:pt x="70419" y="6766"/>
                  <a:pt x="70242" y="6778"/>
                  <a:pt x="70060" y="6817"/>
                </a:cubicBezTo>
                <a:cubicBezTo>
                  <a:pt x="69748" y="6881"/>
                  <a:pt x="69482" y="7151"/>
                  <a:pt x="69309" y="7332"/>
                </a:cubicBezTo>
                <a:cubicBezTo>
                  <a:pt x="68988" y="7657"/>
                  <a:pt x="68625" y="7940"/>
                  <a:pt x="68203" y="8197"/>
                </a:cubicBezTo>
                <a:cubicBezTo>
                  <a:pt x="67663" y="8531"/>
                  <a:pt x="67173" y="8970"/>
                  <a:pt x="66515" y="9164"/>
                </a:cubicBezTo>
                <a:cubicBezTo>
                  <a:pt x="65932" y="9333"/>
                  <a:pt x="64591" y="9531"/>
                  <a:pt x="63946" y="9531"/>
                </a:cubicBezTo>
                <a:cubicBezTo>
                  <a:pt x="63932" y="9531"/>
                  <a:pt x="63919" y="9531"/>
                  <a:pt x="63907" y="9531"/>
                </a:cubicBezTo>
                <a:cubicBezTo>
                  <a:pt x="63797" y="9421"/>
                  <a:pt x="63678" y="9401"/>
                  <a:pt x="63549" y="9401"/>
                </a:cubicBezTo>
                <a:cubicBezTo>
                  <a:pt x="63472" y="9401"/>
                  <a:pt x="63392" y="9408"/>
                  <a:pt x="63309" y="9408"/>
                </a:cubicBezTo>
                <a:cubicBezTo>
                  <a:pt x="63279" y="9408"/>
                  <a:pt x="63249" y="9407"/>
                  <a:pt x="63219" y="9405"/>
                </a:cubicBezTo>
                <a:cubicBezTo>
                  <a:pt x="62961" y="9383"/>
                  <a:pt x="63037" y="9354"/>
                  <a:pt x="62839" y="9303"/>
                </a:cubicBezTo>
                <a:cubicBezTo>
                  <a:pt x="62370" y="9181"/>
                  <a:pt x="61944" y="8991"/>
                  <a:pt x="61475" y="8852"/>
                </a:cubicBezTo>
                <a:cubicBezTo>
                  <a:pt x="60479" y="8560"/>
                  <a:pt x="59217" y="8552"/>
                  <a:pt x="58424" y="7986"/>
                </a:cubicBezTo>
                <a:cubicBezTo>
                  <a:pt x="57985" y="7669"/>
                  <a:pt x="57848" y="7467"/>
                  <a:pt x="57244" y="7467"/>
                </a:cubicBezTo>
                <a:cubicBezTo>
                  <a:pt x="57238" y="7467"/>
                  <a:pt x="57232" y="7467"/>
                  <a:pt x="57225" y="7467"/>
                </a:cubicBezTo>
                <a:cubicBezTo>
                  <a:pt x="56820" y="7467"/>
                  <a:pt x="56508" y="7531"/>
                  <a:pt x="56162" y="7687"/>
                </a:cubicBezTo>
                <a:cubicBezTo>
                  <a:pt x="55816" y="7839"/>
                  <a:pt x="55533" y="8012"/>
                  <a:pt x="55305" y="8235"/>
                </a:cubicBezTo>
                <a:cubicBezTo>
                  <a:pt x="55077" y="8468"/>
                  <a:pt x="54473" y="8885"/>
                  <a:pt x="54106" y="8995"/>
                </a:cubicBezTo>
                <a:cubicBezTo>
                  <a:pt x="53994" y="9028"/>
                  <a:pt x="53876" y="9039"/>
                  <a:pt x="53755" y="9039"/>
                </a:cubicBezTo>
                <a:cubicBezTo>
                  <a:pt x="53539" y="9039"/>
                  <a:pt x="53313" y="9005"/>
                  <a:pt x="53096" y="9005"/>
                </a:cubicBezTo>
                <a:cubicBezTo>
                  <a:pt x="52983" y="9005"/>
                  <a:pt x="52873" y="9014"/>
                  <a:pt x="52768" y="9042"/>
                </a:cubicBezTo>
                <a:cubicBezTo>
                  <a:pt x="52439" y="9126"/>
                  <a:pt x="52063" y="9324"/>
                  <a:pt x="51899" y="9527"/>
                </a:cubicBezTo>
                <a:cubicBezTo>
                  <a:pt x="51667" y="9801"/>
                  <a:pt x="51363" y="10046"/>
                  <a:pt x="51101" y="10312"/>
                </a:cubicBezTo>
                <a:cubicBezTo>
                  <a:pt x="50932" y="10477"/>
                  <a:pt x="50755" y="10818"/>
                  <a:pt x="50514" y="10924"/>
                </a:cubicBezTo>
                <a:cubicBezTo>
                  <a:pt x="50425" y="10962"/>
                  <a:pt x="50327" y="10976"/>
                  <a:pt x="50224" y="10976"/>
                </a:cubicBezTo>
                <a:cubicBezTo>
                  <a:pt x="49901" y="10976"/>
                  <a:pt x="49532" y="10833"/>
                  <a:pt x="49257" y="10814"/>
                </a:cubicBezTo>
                <a:cubicBezTo>
                  <a:pt x="49156" y="10807"/>
                  <a:pt x="49054" y="10805"/>
                  <a:pt x="48951" y="10805"/>
                </a:cubicBezTo>
                <a:cubicBezTo>
                  <a:pt x="48706" y="10805"/>
                  <a:pt x="48458" y="10819"/>
                  <a:pt x="48216" y="10819"/>
                </a:cubicBezTo>
                <a:cubicBezTo>
                  <a:pt x="48194" y="10819"/>
                  <a:pt x="48173" y="10819"/>
                  <a:pt x="48151" y="10818"/>
                </a:cubicBezTo>
                <a:cubicBezTo>
                  <a:pt x="48144" y="10818"/>
                  <a:pt x="48136" y="10818"/>
                  <a:pt x="48129" y="10818"/>
                </a:cubicBezTo>
                <a:cubicBezTo>
                  <a:pt x="47495" y="10818"/>
                  <a:pt x="47242" y="11004"/>
                  <a:pt x="46787" y="11338"/>
                </a:cubicBezTo>
                <a:cubicBezTo>
                  <a:pt x="46315" y="11684"/>
                  <a:pt x="45728" y="11971"/>
                  <a:pt x="45065" y="11979"/>
                </a:cubicBezTo>
                <a:cubicBezTo>
                  <a:pt x="44804" y="11717"/>
                  <a:pt x="44268" y="11625"/>
                  <a:pt x="43909" y="11430"/>
                </a:cubicBezTo>
                <a:cubicBezTo>
                  <a:pt x="43533" y="11228"/>
                  <a:pt x="43242" y="10958"/>
                  <a:pt x="42837" y="10785"/>
                </a:cubicBezTo>
                <a:cubicBezTo>
                  <a:pt x="42178" y="10502"/>
                  <a:pt x="41267" y="10232"/>
                  <a:pt x="40769" y="9789"/>
                </a:cubicBezTo>
                <a:cubicBezTo>
                  <a:pt x="40431" y="9489"/>
                  <a:pt x="40402" y="9400"/>
                  <a:pt x="39933" y="9244"/>
                </a:cubicBezTo>
                <a:cubicBezTo>
                  <a:pt x="39452" y="9080"/>
                  <a:pt x="39030" y="8839"/>
                  <a:pt x="38561" y="8662"/>
                </a:cubicBezTo>
                <a:cubicBezTo>
                  <a:pt x="38152" y="8505"/>
                  <a:pt x="37751" y="8434"/>
                  <a:pt x="37367" y="8244"/>
                </a:cubicBezTo>
                <a:cubicBezTo>
                  <a:pt x="37050" y="8088"/>
                  <a:pt x="36675" y="8024"/>
                  <a:pt x="36371" y="7868"/>
                </a:cubicBezTo>
                <a:cubicBezTo>
                  <a:pt x="36084" y="7720"/>
                  <a:pt x="35966" y="7467"/>
                  <a:pt x="35653" y="7332"/>
                </a:cubicBezTo>
                <a:cubicBezTo>
                  <a:pt x="35118" y="7098"/>
                  <a:pt x="34873" y="6946"/>
                  <a:pt x="34303" y="6946"/>
                </a:cubicBezTo>
                <a:cubicBezTo>
                  <a:pt x="34266" y="6946"/>
                  <a:pt x="34228" y="6947"/>
                  <a:pt x="34189" y="6948"/>
                </a:cubicBezTo>
                <a:cubicBezTo>
                  <a:pt x="33902" y="6961"/>
                  <a:pt x="33923" y="7020"/>
                  <a:pt x="33699" y="7079"/>
                </a:cubicBezTo>
                <a:cubicBezTo>
                  <a:pt x="33243" y="7201"/>
                  <a:pt x="32910" y="7210"/>
                  <a:pt x="32420" y="7210"/>
                </a:cubicBezTo>
                <a:cubicBezTo>
                  <a:pt x="32143" y="7207"/>
                  <a:pt x="31865" y="7200"/>
                  <a:pt x="31588" y="7200"/>
                </a:cubicBezTo>
                <a:cubicBezTo>
                  <a:pt x="31460" y="7200"/>
                  <a:pt x="31332" y="7202"/>
                  <a:pt x="31205" y="7206"/>
                </a:cubicBezTo>
                <a:cubicBezTo>
                  <a:pt x="30238" y="7231"/>
                  <a:pt x="29356" y="7729"/>
                  <a:pt x="28465" y="7856"/>
                </a:cubicBezTo>
                <a:cubicBezTo>
                  <a:pt x="28333" y="7875"/>
                  <a:pt x="28195" y="7882"/>
                  <a:pt x="28056" y="7882"/>
                </a:cubicBezTo>
                <a:cubicBezTo>
                  <a:pt x="27692" y="7882"/>
                  <a:pt x="27312" y="7834"/>
                  <a:pt x="26951" y="7834"/>
                </a:cubicBezTo>
                <a:cubicBezTo>
                  <a:pt x="26632" y="7834"/>
                  <a:pt x="26327" y="7872"/>
                  <a:pt x="26064" y="8012"/>
                </a:cubicBezTo>
                <a:cubicBezTo>
                  <a:pt x="24823" y="8674"/>
                  <a:pt x="23726" y="9130"/>
                  <a:pt x="22459" y="9789"/>
                </a:cubicBezTo>
                <a:cubicBezTo>
                  <a:pt x="21678" y="9569"/>
                  <a:pt x="21704" y="8940"/>
                  <a:pt x="21218" y="8518"/>
                </a:cubicBezTo>
                <a:cubicBezTo>
                  <a:pt x="20657" y="8024"/>
                  <a:pt x="19775" y="8050"/>
                  <a:pt x="19184" y="7590"/>
                </a:cubicBezTo>
                <a:cubicBezTo>
                  <a:pt x="18538" y="7079"/>
                  <a:pt x="17926" y="6518"/>
                  <a:pt x="17411" y="5935"/>
                </a:cubicBezTo>
                <a:cubicBezTo>
                  <a:pt x="17057" y="5534"/>
                  <a:pt x="16736" y="5154"/>
                  <a:pt x="16099" y="5011"/>
                </a:cubicBezTo>
                <a:cubicBezTo>
                  <a:pt x="15858" y="4952"/>
                  <a:pt x="15651" y="4931"/>
                  <a:pt x="15432" y="4829"/>
                </a:cubicBezTo>
                <a:cubicBezTo>
                  <a:pt x="15204" y="4724"/>
                  <a:pt x="15145" y="4551"/>
                  <a:pt x="14841" y="4504"/>
                </a:cubicBezTo>
                <a:cubicBezTo>
                  <a:pt x="14789" y="4496"/>
                  <a:pt x="14739" y="4493"/>
                  <a:pt x="14689" y="4493"/>
                </a:cubicBezTo>
                <a:cubicBezTo>
                  <a:pt x="14606" y="4493"/>
                  <a:pt x="14525" y="4501"/>
                  <a:pt x="14443" y="4501"/>
                </a:cubicBezTo>
                <a:cubicBezTo>
                  <a:pt x="14377" y="4501"/>
                  <a:pt x="14311" y="4496"/>
                  <a:pt x="14242" y="4479"/>
                </a:cubicBezTo>
                <a:cubicBezTo>
                  <a:pt x="14077" y="4441"/>
                  <a:pt x="13908" y="4314"/>
                  <a:pt x="13756" y="4251"/>
                </a:cubicBezTo>
                <a:cubicBezTo>
                  <a:pt x="13148" y="3998"/>
                  <a:pt x="12507" y="3690"/>
                  <a:pt x="11891" y="3458"/>
                </a:cubicBezTo>
                <a:cubicBezTo>
                  <a:pt x="11638" y="3364"/>
                  <a:pt x="11405" y="3347"/>
                  <a:pt x="11168" y="3347"/>
                </a:cubicBezTo>
                <a:cubicBezTo>
                  <a:pt x="11028" y="3347"/>
                  <a:pt x="10888" y="3353"/>
                  <a:pt x="10741" y="3353"/>
                </a:cubicBezTo>
                <a:cubicBezTo>
                  <a:pt x="10653" y="3353"/>
                  <a:pt x="10562" y="3351"/>
                  <a:pt x="10468" y="3344"/>
                </a:cubicBezTo>
                <a:cubicBezTo>
                  <a:pt x="9899" y="3306"/>
                  <a:pt x="9075" y="2989"/>
                  <a:pt x="8679" y="2685"/>
                </a:cubicBezTo>
                <a:cubicBezTo>
                  <a:pt x="8193" y="2318"/>
                  <a:pt x="7763" y="1976"/>
                  <a:pt x="7147" y="1723"/>
                </a:cubicBezTo>
                <a:cubicBezTo>
                  <a:pt x="6256" y="1356"/>
                  <a:pt x="5349" y="1178"/>
                  <a:pt x="4365" y="1018"/>
                </a:cubicBezTo>
                <a:cubicBezTo>
                  <a:pt x="2917" y="777"/>
                  <a:pt x="1444" y="634"/>
                  <a:pt x="1" y="389"/>
                </a:cubicBezTo>
                <a:lnTo>
                  <a:pt x="1" y="23371"/>
                </a:lnTo>
                <a:lnTo>
                  <a:pt x="91358" y="23371"/>
                </a:lnTo>
                <a:lnTo>
                  <a:pt x="91358" y="1"/>
                </a:lnTo>
                <a:close/>
              </a:path>
            </a:pathLst>
          </a:custGeom>
          <a:solidFill>
            <a:srgbClr val="AABAC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6"/>
          <p:cNvSpPr/>
          <p:nvPr/>
        </p:nvSpPr>
        <p:spPr>
          <a:xfrm>
            <a:off x="-38460" y="611342"/>
            <a:ext cx="9771002" cy="5547058"/>
          </a:xfrm>
          <a:custGeom>
            <a:rect b="b" l="l" r="r" t="t"/>
            <a:pathLst>
              <a:path extrusionOk="0" fill="none" h="31766" w="55955">
                <a:moveTo>
                  <a:pt x="4154" y="24135"/>
                </a:moveTo>
                <a:cubicBezTo>
                  <a:pt x="6024" y="26228"/>
                  <a:pt x="8134" y="28229"/>
                  <a:pt x="10624" y="29567"/>
                </a:cubicBezTo>
                <a:cubicBezTo>
                  <a:pt x="12823" y="30749"/>
                  <a:pt x="15385" y="31302"/>
                  <a:pt x="17778" y="30365"/>
                </a:cubicBezTo>
                <a:cubicBezTo>
                  <a:pt x="19150" y="29829"/>
                  <a:pt x="20323" y="28887"/>
                  <a:pt x="21302" y="27798"/>
                </a:cubicBezTo>
                <a:cubicBezTo>
                  <a:pt x="22299" y="26697"/>
                  <a:pt x="23100" y="25304"/>
                  <a:pt x="24388" y="24502"/>
                </a:cubicBezTo>
                <a:cubicBezTo>
                  <a:pt x="25869" y="23582"/>
                  <a:pt x="27574" y="23894"/>
                  <a:pt x="29060" y="24637"/>
                </a:cubicBezTo>
                <a:cubicBezTo>
                  <a:pt x="30807" y="25511"/>
                  <a:pt x="32272" y="26845"/>
                  <a:pt x="33880" y="27938"/>
                </a:cubicBezTo>
                <a:cubicBezTo>
                  <a:pt x="36970" y="30035"/>
                  <a:pt x="40785" y="31766"/>
                  <a:pt x="44516" y="30343"/>
                </a:cubicBezTo>
                <a:cubicBezTo>
                  <a:pt x="46272" y="29677"/>
                  <a:pt x="47935" y="28457"/>
                  <a:pt x="48830" y="26777"/>
                </a:cubicBezTo>
                <a:cubicBezTo>
                  <a:pt x="49590" y="25355"/>
                  <a:pt x="49801" y="23713"/>
                  <a:pt x="49788" y="22122"/>
                </a:cubicBezTo>
                <a:cubicBezTo>
                  <a:pt x="49763" y="18597"/>
                  <a:pt x="48762" y="15157"/>
                  <a:pt x="48910" y="11625"/>
                </a:cubicBezTo>
                <a:cubicBezTo>
                  <a:pt x="49058" y="8100"/>
                  <a:pt x="50083" y="4293"/>
                  <a:pt x="53017" y="2078"/>
                </a:cubicBezTo>
                <a:cubicBezTo>
                  <a:pt x="53916" y="1402"/>
                  <a:pt x="54908" y="896"/>
                  <a:pt x="55954" y="516"/>
                </a:cubicBezTo>
                <a:lnTo>
                  <a:pt x="55954" y="1"/>
                </a:lnTo>
                <a:cubicBezTo>
                  <a:pt x="55144" y="77"/>
                  <a:pt x="54342" y="263"/>
                  <a:pt x="53582" y="507"/>
                </a:cubicBezTo>
                <a:cubicBezTo>
                  <a:pt x="52147" y="972"/>
                  <a:pt x="50864" y="1731"/>
                  <a:pt x="49826" y="2829"/>
                </a:cubicBezTo>
                <a:cubicBezTo>
                  <a:pt x="47813" y="4956"/>
                  <a:pt x="46960" y="7813"/>
                  <a:pt x="45783" y="10422"/>
                </a:cubicBezTo>
                <a:cubicBezTo>
                  <a:pt x="44732" y="12747"/>
                  <a:pt x="43415" y="15014"/>
                  <a:pt x="41309" y="16533"/>
                </a:cubicBezTo>
                <a:cubicBezTo>
                  <a:pt x="40194" y="17335"/>
                  <a:pt x="38890" y="17930"/>
                  <a:pt x="37556" y="18247"/>
                </a:cubicBezTo>
                <a:cubicBezTo>
                  <a:pt x="36109" y="18589"/>
                  <a:pt x="34699" y="18374"/>
                  <a:pt x="33319" y="17867"/>
                </a:cubicBezTo>
                <a:cubicBezTo>
                  <a:pt x="31918" y="17356"/>
                  <a:pt x="30575" y="16711"/>
                  <a:pt x="29094" y="16449"/>
                </a:cubicBezTo>
                <a:cubicBezTo>
                  <a:pt x="27963" y="16246"/>
                  <a:pt x="26785" y="16272"/>
                  <a:pt x="25692" y="16652"/>
                </a:cubicBezTo>
                <a:cubicBezTo>
                  <a:pt x="23772" y="17318"/>
                  <a:pt x="22404" y="18918"/>
                  <a:pt x="21070" y="20366"/>
                </a:cubicBezTo>
                <a:cubicBezTo>
                  <a:pt x="19715" y="21839"/>
                  <a:pt x="18264" y="23291"/>
                  <a:pt x="16322" y="23936"/>
                </a:cubicBezTo>
                <a:cubicBezTo>
                  <a:pt x="13882" y="24747"/>
                  <a:pt x="11093" y="24375"/>
                  <a:pt x="8767" y="23379"/>
                </a:cubicBezTo>
                <a:cubicBezTo>
                  <a:pt x="6268" y="22303"/>
                  <a:pt x="4137" y="20518"/>
                  <a:pt x="2229" y="18610"/>
                </a:cubicBezTo>
                <a:cubicBezTo>
                  <a:pt x="1461" y="17842"/>
                  <a:pt x="727" y="17044"/>
                  <a:pt x="1" y="16238"/>
                </a:cubicBezTo>
                <a:lnTo>
                  <a:pt x="1" y="18770"/>
                </a:lnTo>
                <a:cubicBezTo>
                  <a:pt x="1271" y="20644"/>
                  <a:pt x="2647" y="22451"/>
                  <a:pt x="4154" y="24135"/>
                </a:cubicBezTo>
                <a:close/>
              </a:path>
            </a:pathLst>
          </a:custGeom>
          <a:noFill/>
          <a:ln cap="flat" cmpd="sng" w="3475">
            <a:solidFill>
              <a:schemeClr val="accent4"/>
            </a:solidFill>
            <a:prstDash val="solid"/>
            <a:miter lim="422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" name="Google Shape;109;p6"/>
          <p:cNvSpPr/>
          <p:nvPr/>
        </p:nvSpPr>
        <p:spPr>
          <a:xfrm>
            <a:off x="-267049" y="-125099"/>
            <a:ext cx="6316808" cy="3549067"/>
          </a:xfrm>
          <a:custGeom>
            <a:rect b="b" l="l" r="r" t="t"/>
            <a:pathLst>
              <a:path extrusionOk="0" fill="none" h="18504" w="33834">
                <a:moveTo>
                  <a:pt x="2706" y="9501"/>
                </a:moveTo>
                <a:cubicBezTo>
                  <a:pt x="3626" y="9565"/>
                  <a:pt x="4479" y="9408"/>
                  <a:pt x="5336" y="9088"/>
                </a:cubicBezTo>
                <a:cubicBezTo>
                  <a:pt x="6817" y="8535"/>
                  <a:pt x="8493" y="7534"/>
                  <a:pt x="10096" y="8201"/>
                </a:cubicBezTo>
                <a:cubicBezTo>
                  <a:pt x="10814" y="8497"/>
                  <a:pt x="11312" y="9159"/>
                  <a:pt x="11738" y="9780"/>
                </a:cubicBezTo>
                <a:cubicBezTo>
                  <a:pt x="12224" y="10485"/>
                  <a:pt x="12726" y="11181"/>
                  <a:pt x="13220" y="11882"/>
                </a:cubicBezTo>
                <a:cubicBezTo>
                  <a:pt x="13798" y="12701"/>
                  <a:pt x="14376" y="13528"/>
                  <a:pt x="15039" y="14283"/>
                </a:cubicBezTo>
                <a:cubicBezTo>
                  <a:pt x="15672" y="15013"/>
                  <a:pt x="16381" y="15625"/>
                  <a:pt x="17183" y="16166"/>
                </a:cubicBezTo>
                <a:cubicBezTo>
                  <a:pt x="19893" y="17989"/>
                  <a:pt x="23738" y="18504"/>
                  <a:pt x="26718" y="17027"/>
                </a:cubicBezTo>
                <a:cubicBezTo>
                  <a:pt x="28347" y="16216"/>
                  <a:pt x="29702" y="14777"/>
                  <a:pt x="30056" y="12954"/>
                </a:cubicBezTo>
                <a:cubicBezTo>
                  <a:pt x="30398" y="11206"/>
                  <a:pt x="29917" y="9434"/>
                  <a:pt x="29837" y="7686"/>
                </a:cubicBezTo>
                <a:cubicBezTo>
                  <a:pt x="29795" y="6787"/>
                  <a:pt x="29854" y="5871"/>
                  <a:pt x="30136" y="5010"/>
                </a:cubicBezTo>
                <a:cubicBezTo>
                  <a:pt x="30428" y="4120"/>
                  <a:pt x="30900" y="3284"/>
                  <a:pt x="31445" y="2529"/>
                </a:cubicBezTo>
                <a:cubicBezTo>
                  <a:pt x="32133" y="1583"/>
                  <a:pt x="32960" y="764"/>
                  <a:pt x="33834" y="0"/>
                </a:cubicBezTo>
                <a:lnTo>
                  <a:pt x="32340" y="0"/>
                </a:lnTo>
                <a:cubicBezTo>
                  <a:pt x="32086" y="195"/>
                  <a:pt x="31842" y="397"/>
                  <a:pt x="31605" y="604"/>
                </a:cubicBezTo>
                <a:cubicBezTo>
                  <a:pt x="30415" y="1647"/>
                  <a:pt x="29330" y="2841"/>
                  <a:pt x="28372" y="4099"/>
                </a:cubicBezTo>
                <a:cubicBezTo>
                  <a:pt x="27452" y="5302"/>
                  <a:pt x="26557" y="6614"/>
                  <a:pt x="25270" y="7467"/>
                </a:cubicBezTo>
                <a:cubicBezTo>
                  <a:pt x="23970" y="8324"/>
                  <a:pt x="22286" y="8417"/>
                  <a:pt x="20783" y="8218"/>
                </a:cubicBezTo>
                <a:cubicBezTo>
                  <a:pt x="19251" y="8011"/>
                  <a:pt x="17766" y="7467"/>
                  <a:pt x="16402" y="6745"/>
                </a:cubicBezTo>
                <a:cubicBezTo>
                  <a:pt x="15212" y="6120"/>
                  <a:pt x="14115" y="5310"/>
                  <a:pt x="12869" y="4795"/>
                </a:cubicBezTo>
                <a:cubicBezTo>
                  <a:pt x="12300" y="4563"/>
                  <a:pt x="11700" y="4407"/>
                  <a:pt x="11080" y="4394"/>
                </a:cubicBezTo>
                <a:cubicBezTo>
                  <a:pt x="10350" y="4382"/>
                  <a:pt x="9632" y="4563"/>
                  <a:pt x="8965" y="4854"/>
                </a:cubicBezTo>
                <a:cubicBezTo>
                  <a:pt x="7513" y="5492"/>
                  <a:pt x="6302" y="6555"/>
                  <a:pt x="4880" y="7247"/>
                </a:cubicBezTo>
                <a:cubicBezTo>
                  <a:pt x="4221" y="7568"/>
                  <a:pt x="3525" y="7792"/>
                  <a:pt x="2795" y="7851"/>
                </a:cubicBezTo>
                <a:cubicBezTo>
                  <a:pt x="1997" y="7918"/>
                  <a:pt x="1195" y="7792"/>
                  <a:pt x="444" y="7530"/>
                </a:cubicBezTo>
                <a:cubicBezTo>
                  <a:pt x="296" y="7480"/>
                  <a:pt x="148" y="7425"/>
                  <a:pt x="1" y="7366"/>
                </a:cubicBezTo>
                <a:lnTo>
                  <a:pt x="1" y="8813"/>
                </a:lnTo>
                <a:cubicBezTo>
                  <a:pt x="866" y="9168"/>
                  <a:pt x="1773" y="9438"/>
                  <a:pt x="2706" y="9501"/>
                </a:cubicBezTo>
                <a:close/>
              </a:path>
            </a:pathLst>
          </a:custGeom>
          <a:noFill/>
          <a:ln cap="flat" cmpd="sng" w="3475">
            <a:solidFill>
              <a:schemeClr val="accent4"/>
            </a:solidFill>
            <a:prstDash val="solid"/>
            <a:miter lim="422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p6"/>
          <p:cNvSpPr/>
          <p:nvPr/>
        </p:nvSpPr>
        <p:spPr>
          <a:xfrm flipH="1">
            <a:off x="7560335" y="476313"/>
            <a:ext cx="76465" cy="76465"/>
          </a:xfrm>
          <a:custGeom>
            <a:rect b="b" l="l" r="r" t="t"/>
            <a:pathLst>
              <a:path extrusionOk="0" h="427" w="427">
                <a:moveTo>
                  <a:pt x="216" y="0"/>
                </a:moveTo>
                <a:cubicBezTo>
                  <a:pt x="98" y="0"/>
                  <a:pt x="1" y="97"/>
                  <a:pt x="1" y="211"/>
                </a:cubicBezTo>
                <a:cubicBezTo>
                  <a:pt x="1" y="329"/>
                  <a:pt x="98" y="426"/>
                  <a:pt x="216" y="426"/>
                </a:cubicBezTo>
                <a:cubicBezTo>
                  <a:pt x="334" y="426"/>
                  <a:pt x="427" y="329"/>
                  <a:pt x="427" y="211"/>
                </a:cubicBezTo>
                <a:cubicBezTo>
                  <a:pt x="427" y="97"/>
                  <a:pt x="334" y="0"/>
                  <a:pt x="216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" name="Google Shape;111;p6"/>
          <p:cNvSpPr/>
          <p:nvPr/>
        </p:nvSpPr>
        <p:spPr>
          <a:xfrm flipH="1">
            <a:off x="1475187" y="147532"/>
            <a:ext cx="75749" cy="75749"/>
          </a:xfrm>
          <a:custGeom>
            <a:rect b="b" l="l" r="r" t="t"/>
            <a:pathLst>
              <a:path extrusionOk="0" h="423" w="423">
                <a:moveTo>
                  <a:pt x="212" y="0"/>
                </a:moveTo>
                <a:cubicBezTo>
                  <a:pt x="94" y="0"/>
                  <a:pt x="1" y="93"/>
                  <a:pt x="1" y="211"/>
                </a:cubicBezTo>
                <a:cubicBezTo>
                  <a:pt x="1" y="329"/>
                  <a:pt x="94" y="422"/>
                  <a:pt x="212" y="422"/>
                </a:cubicBezTo>
                <a:cubicBezTo>
                  <a:pt x="330" y="422"/>
                  <a:pt x="423" y="329"/>
                  <a:pt x="423" y="211"/>
                </a:cubicBezTo>
                <a:cubicBezTo>
                  <a:pt x="423" y="93"/>
                  <a:pt x="330" y="0"/>
                  <a:pt x="212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p6"/>
          <p:cNvSpPr/>
          <p:nvPr/>
        </p:nvSpPr>
        <p:spPr>
          <a:xfrm flipH="1">
            <a:off x="249956" y="1497399"/>
            <a:ext cx="76465" cy="76465"/>
          </a:xfrm>
          <a:custGeom>
            <a:rect b="b" l="l" r="r" t="t"/>
            <a:pathLst>
              <a:path extrusionOk="0" h="427" w="427">
                <a:moveTo>
                  <a:pt x="211" y="0"/>
                </a:moveTo>
                <a:cubicBezTo>
                  <a:pt x="97" y="0"/>
                  <a:pt x="0" y="97"/>
                  <a:pt x="0" y="216"/>
                </a:cubicBezTo>
                <a:cubicBezTo>
                  <a:pt x="0" y="329"/>
                  <a:pt x="97" y="427"/>
                  <a:pt x="211" y="427"/>
                </a:cubicBezTo>
                <a:cubicBezTo>
                  <a:pt x="329" y="427"/>
                  <a:pt x="427" y="329"/>
                  <a:pt x="427" y="216"/>
                </a:cubicBezTo>
                <a:cubicBezTo>
                  <a:pt x="427" y="97"/>
                  <a:pt x="329" y="0"/>
                  <a:pt x="211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p6"/>
          <p:cNvSpPr/>
          <p:nvPr/>
        </p:nvSpPr>
        <p:spPr>
          <a:xfrm flipH="1">
            <a:off x="8895876" y="223101"/>
            <a:ext cx="75749" cy="76465"/>
          </a:xfrm>
          <a:custGeom>
            <a:rect b="b" l="l" r="r" t="t"/>
            <a:pathLst>
              <a:path extrusionOk="0" h="427" w="423">
                <a:moveTo>
                  <a:pt x="212" y="0"/>
                </a:moveTo>
                <a:cubicBezTo>
                  <a:pt x="94" y="0"/>
                  <a:pt x="1" y="97"/>
                  <a:pt x="1" y="215"/>
                </a:cubicBezTo>
                <a:cubicBezTo>
                  <a:pt x="1" y="329"/>
                  <a:pt x="94" y="426"/>
                  <a:pt x="212" y="426"/>
                </a:cubicBezTo>
                <a:cubicBezTo>
                  <a:pt x="330" y="426"/>
                  <a:pt x="423" y="329"/>
                  <a:pt x="423" y="215"/>
                </a:cubicBezTo>
                <a:cubicBezTo>
                  <a:pt x="423" y="97"/>
                  <a:pt x="330" y="0"/>
                  <a:pt x="212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" name="Google Shape;114;p6"/>
          <p:cNvSpPr/>
          <p:nvPr/>
        </p:nvSpPr>
        <p:spPr>
          <a:xfrm flipH="1">
            <a:off x="249956" y="305476"/>
            <a:ext cx="76465" cy="76465"/>
          </a:xfrm>
          <a:custGeom>
            <a:rect b="b" l="l" r="r" t="t"/>
            <a:pathLst>
              <a:path extrusionOk="0" h="427" w="427">
                <a:moveTo>
                  <a:pt x="211" y="0"/>
                </a:moveTo>
                <a:cubicBezTo>
                  <a:pt x="97" y="0"/>
                  <a:pt x="0" y="97"/>
                  <a:pt x="0" y="215"/>
                </a:cubicBezTo>
                <a:cubicBezTo>
                  <a:pt x="0" y="329"/>
                  <a:pt x="97" y="427"/>
                  <a:pt x="211" y="427"/>
                </a:cubicBezTo>
                <a:cubicBezTo>
                  <a:pt x="329" y="427"/>
                  <a:pt x="427" y="329"/>
                  <a:pt x="427" y="215"/>
                </a:cubicBezTo>
                <a:cubicBezTo>
                  <a:pt x="427" y="97"/>
                  <a:pt x="329" y="0"/>
                  <a:pt x="211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" name="Google Shape;115;p6"/>
          <p:cNvSpPr/>
          <p:nvPr/>
        </p:nvSpPr>
        <p:spPr>
          <a:xfrm flipH="1">
            <a:off x="538485" y="2420064"/>
            <a:ext cx="75749" cy="75749"/>
          </a:xfrm>
          <a:custGeom>
            <a:rect b="b" l="l" r="r" t="t"/>
            <a:pathLst>
              <a:path extrusionOk="0" h="423" w="423">
                <a:moveTo>
                  <a:pt x="211" y="0"/>
                </a:moveTo>
                <a:cubicBezTo>
                  <a:pt x="93" y="0"/>
                  <a:pt x="0" y="93"/>
                  <a:pt x="0" y="211"/>
                </a:cubicBezTo>
                <a:cubicBezTo>
                  <a:pt x="0" y="330"/>
                  <a:pt x="93" y="422"/>
                  <a:pt x="211" y="422"/>
                </a:cubicBezTo>
                <a:cubicBezTo>
                  <a:pt x="330" y="422"/>
                  <a:pt x="422" y="330"/>
                  <a:pt x="422" y="211"/>
                </a:cubicBezTo>
                <a:cubicBezTo>
                  <a:pt x="422" y="93"/>
                  <a:pt x="330" y="0"/>
                  <a:pt x="211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6" name="Google Shape;116;p6"/>
          <p:cNvSpPr/>
          <p:nvPr/>
        </p:nvSpPr>
        <p:spPr>
          <a:xfrm flipH="1">
            <a:off x="8654286" y="3380124"/>
            <a:ext cx="75749" cy="76465"/>
          </a:xfrm>
          <a:custGeom>
            <a:rect b="b" l="l" r="r" t="t"/>
            <a:pathLst>
              <a:path extrusionOk="0" h="427" w="423">
                <a:moveTo>
                  <a:pt x="211" y="0"/>
                </a:moveTo>
                <a:cubicBezTo>
                  <a:pt x="93" y="0"/>
                  <a:pt x="0" y="97"/>
                  <a:pt x="0" y="211"/>
                </a:cubicBezTo>
                <a:cubicBezTo>
                  <a:pt x="0" y="330"/>
                  <a:pt x="93" y="427"/>
                  <a:pt x="211" y="427"/>
                </a:cubicBezTo>
                <a:cubicBezTo>
                  <a:pt x="329" y="427"/>
                  <a:pt x="422" y="330"/>
                  <a:pt x="422" y="211"/>
                </a:cubicBezTo>
                <a:cubicBezTo>
                  <a:pt x="422" y="97"/>
                  <a:pt x="329" y="0"/>
                  <a:pt x="211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7" name="Google Shape;117;p6"/>
          <p:cNvSpPr/>
          <p:nvPr/>
        </p:nvSpPr>
        <p:spPr>
          <a:xfrm flipH="1">
            <a:off x="2781181" y="147181"/>
            <a:ext cx="75749" cy="76465"/>
          </a:xfrm>
          <a:custGeom>
            <a:rect b="b" l="l" r="r" t="t"/>
            <a:pathLst>
              <a:path extrusionOk="0" h="427" w="423">
                <a:moveTo>
                  <a:pt x="211" y="1"/>
                </a:moveTo>
                <a:cubicBezTo>
                  <a:pt x="93" y="1"/>
                  <a:pt x="0" y="98"/>
                  <a:pt x="0" y="212"/>
                </a:cubicBezTo>
                <a:cubicBezTo>
                  <a:pt x="0" y="330"/>
                  <a:pt x="93" y="427"/>
                  <a:pt x="211" y="427"/>
                </a:cubicBezTo>
                <a:cubicBezTo>
                  <a:pt x="330" y="427"/>
                  <a:pt x="422" y="330"/>
                  <a:pt x="422" y="212"/>
                </a:cubicBezTo>
                <a:cubicBezTo>
                  <a:pt x="422" y="98"/>
                  <a:pt x="330" y="1"/>
                  <a:pt x="211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p6"/>
          <p:cNvSpPr/>
          <p:nvPr/>
        </p:nvSpPr>
        <p:spPr>
          <a:xfrm flipH="1">
            <a:off x="4633177" y="223109"/>
            <a:ext cx="76465" cy="76465"/>
          </a:xfrm>
          <a:custGeom>
            <a:rect b="b" l="l" r="r" t="t"/>
            <a:pathLst>
              <a:path extrusionOk="0" h="427" w="427">
                <a:moveTo>
                  <a:pt x="215" y="0"/>
                </a:moveTo>
                <a:cubicBezTo>
                  <a:pt x="97" y="0"/>
                  <a:pt x="0" y="97"/>
                  <a:pt x="0" y="216"/>
                </a:cubicBezTo>
                <a:cubicBezTo>
                  <a:pt x="0" y="330"/>
                  <a:pt x="97" y="427"/>
                  <a:pt x="215" y="427"/>
                </a:cubicBezTo>
                <a:cubicBezTo>
                  <a:pt x="329" y="427"/>
                  <a:pt x="427" y="330"/>
                  <a:pt x="427" y="216"/>
                </a:cubicBezTo>
                <a:cubicBezTo>
                  <a:pt x="427" y="97"/>
                  <a:pt x="329" y="0"/>
                  <a:pt x="215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9" name="Google Shape;119;p6"/>
          <p:cNvSpPr/>
          <p:nvPr/>
        </p:nvSpPr>
        <p:spPr>
          <a:xfrm flipH="1">
            <a:off x="5636711" y="108765"/>
            <a:ext cx="76465" cy="76465"/>
          </a:xfrm>
          <a:custGeom>
            <a:rect b="b" l="l" r="r" t="t"/>
            <a:pathLst>
              <a:path extrusionOk="0" h="427" w="427">
                <a:moveTo>
                  <a:pt x="216" y="1"/>
                </a:moveTo>
                <a:cubicBezTo>
                  <a:pt x="97" y="1"/>
                  <a:pt x="0" y="98"/>
                  <a:pt x="0" y="216"/>
                </a:cubicBezTo>
                <a:cubicBezTo>
                  <a:pt x="0" y="334"/>
                  <a:pt x="97" y="427"/>
                  <a:pt x="216" y="427"/>
                </a:cubicBezTo>
                <a:cubicBezTo>
                  <a:pt x="334" y="427"/>
                  <a:pt x="427" y="334"/>
                  <a:pt x="427" y="216"/>
                </a:cubicBezTo>
                <a:cubicBezTo>
                  <a:pt x="427" y="98"/>
                  <a:pt x="334" y="1"/>
                  <a:pt x="216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0" name="Google Shape;120;p6"/>
          <p:cNvSpPr/>
          <p:nvPr/>
        </p:nvSpPr>
        <p:spPr>
          <a:xfrm flipH="1">
            <a:off x="8806346" y="2265552"/>
            <a:ext cx="76465" cy="76644"/>
          </a:xfrm>
          <a:custGeom>
            <a:rect b="b" l="l" r="r" t="t"/>
            <a:pathLst>
              <a:path extrusionOk="0" h="428" w="427">
                <a:moveTo>
                  <a:pt x="216" y="1"/>
                </a:moveTo>
                <a:cubicBezTo>
                  <a:pt x="97" y="1"/>
                  <a:pt x="0" y="94"/>
                  <a:pt x="0" y="212"/>
                </a:cubicBezTo>
                <a:cubicBezTo>
                  <a:pt x="0" y="330"/>
                  <a:pt x="97" y="427"/>
                  <a:pt x="216" y="427"/>
                </a:cubicBezTo>
                <a:cubicBezTo>
                  <a:pt x="334" y="427"/>
                  <a:pt x="427" y="330"/>
                  <a:pt x="427" y="212"/>
                </a:cubicBezTo>
                <a:cubicBezTo>
                  <a:pt x="427" y="94"/>
                  <a:pt x="334" y="1"/>
                  <a:pt x="216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1" name="Google Shape;121;p6"/>
          <p:cNvSpPr/>
          <p:nvPr/>
        </p:nvSpPr>
        <p:spPr>
          <a:xfrm flipH="1">
            <a:off x="-861671" y="4457162"/>
            <a:ext cx="10512909" cy="1566792"/>
          </a:xfrm>
          <a:custGeom>
            <a:rect b="b" l="l" r="r" t="t"/>
            <a:pathLst>
              <a:path extrusionOk="0" h="23371" w="91359">
                <a:moveTo>
                  <a:pt x="91358" y="1"/>
                </a:moveTo>
                <a:cubicBezTo>
                  <a:pt x="91109" y="73"/>
                  <a:pt x="90860" y="153"/>
                  <a:pt x="90657" y="275"/>
                </a:cubicBezTo>
                <a:cubicBezTo>
                  <a:pt x="90417" y="423"/>
                  <a:pt x="90434" y="474"/>
                  <a:pt x="90113" y="503"/>
                </a:cubicBezTo>
                <a:cubicBezTo>
                  <a:pt x="90041" y="510"/>
                  <a:pt x="89965" y="512"/>
                  <a:pt x="89888" y="512"/>
                </a:cubicBezTo>
                <a:cubicBezTo>
                  <a:pt x="89733" y="512"/>
                  <a:pt x="89571" y="503"/>
                  <a:pt x="89425" y="503"/>
                </a:cubicBezTo>
                <a:cubicBezTo>
                  <a:pt x="89368" y="502"/>
                  <a:pt x="89319" y="501"/>
                  <a:pt x="89276" y="501"/>
                </a:cubicBezTo>
                <a:cubicBezTo>
                  <a:pt x="88980" y="501"/>
                  <a:pt x="88957" y="535"/>
                  <a:pt x="88699" y="727"/>
                </a:cubicBezTo>
                <a:cubicBezTo>
                  <a:pt x="88551" y="837"/>
                  <a:pt x="88382" y="938"/>
                  <a:pt x="88226" y="1022"/>
                </a:cubicBezTo>
                <a:cubicBezTo>
                  <a:pt x="87948" y="1170"/>
                  <a:pt x="87821" y="1237"/>
                  <a:pt x="87614" y="1465"/>
                </a:cubicBezTo>
                <a:cubicBezTo>
                  <a:pt x="87188" y="1947"/>
                  <a:pt x="87108" y="2394"/>
                  <a:pt x="86846" y="2913"/>
                </a:cubicBezTo>
                <a:cubicBezTo>
                  <a:pt x="86783" y="3044"/>
                  <a:pt x="86652" y="3441"/>
                  <a:pt x="86521" y="3525"/>
                </a:cubicBezTo>
                <a:cubicBezTo>
                  <a:pt x="86434" y="3584"/>
                  <a:pt x="86354" y="3605"/>
                  <a:pt x="86274" y="3605"/>
                </a:cubicBezTo>
                <a:cubicBezTo>
                  <a:pt x="86137" y="3605"/>
                  <a:pt x="86000" y="3542"/>
                  <a:pt x="85829" y="3500"/>
                </a:cubicBezTo>
                <a:cubicBezTo>
                  <a:pt x="84744" y="3234"/>
                  <a:pt x="83744" y="2943"/>
                  <a:pt x="82659" y="2757"/>
                </a:cubicBezTo>
                <a:cubicBezTo>
                  <a:pt x="82465" y="2724"/>
                  <a:pt x="82278" y="2711"/>
                  <a:pt x="82097" y="2711"/>
                </a:cubicBezTo>
                <a:cubicBezTo>
                  <a:pt x="81566" y="2711"/>
                  <a:pt x="81073" y="2818"/>
                  <a:pt x="80519" y="2824"/>
                </a:cubicBezTo>
                <a:cubicBezTo>
                  <a:pt x="80490" y="2824"/>
                  <a:pt x="80462" y="2824"/>
                  <a:pt x="80435" y="2824"/>
                </a:cubicBezTo>
                <a:cubicBezTo>
                  <a:pt x="80215" y="2824"/>
                  <a:pt x="80041" y="2828"/>
                  <a:pt x="79831" y="2888"/>
                </a:cubicBezTo>
                <a:cubicBezTo>
                  <a:pt x="79663" y="2934"/>
                  <a:pt x="79502" y="3048"/>
                  <a:pt x="79329" y="3086"/>
                </a:cubicBezTo>
                <a:cubicBezTo>
                  <a:pt x="78548" y="3247"/>
                  <a:pt x="77713" y="3483"/>
                  <a:pt x="76915" y="3698"/>
                </a:cubicBezTo>
                <a:cubicBezTo>
                  <a:pt x="75969" y="3951"/>
                  <a:pt x="75205" y="4471"/>
                  <a:pt x="74496" y="5002"/>
                </a:cubicBezTo>
                <a:cubicBezTo>
                  <a:pt x="74108" y="5298"/>
                  <a:pt x="73749" y="5534"/>
                  <a:pt x="73327" y="5775"/>
                </a:cubicBezTo>
                <a:cubicBezTo>
                  <a:pt x="72947" y="5998"/>
                  <a:pt x="72736" y="6361"/>
                  <a:pt x="72340" y="6581"/>
                </a:cubicBezTo>
                <a:cubicBezTo>
                  <a:pt x="72021" y="6756"/>
                  <a:pt x="71713" y="6797"/>
                  <a:pt x="71404" y="6797"/>
                </a:cubicBezTo>
                <a:cubicBezTo>
                  <a:pt x="71136" y="6797"/>
                  <a:pt x="70868" y="6766"/>
                  <a:pt x="70592" y="6766"/>
                </a:cubicBezTo>
                <a:cubicBezTo>
                  <a:pt x="70419" y="6766"/>
                  <a:pt x="70242" y="6778"/>
                  <a:pt x="70060" y="6817"/>
                </a:cubicBezTo>
                <a:cubicBezTo>
                  <a:pt x="69748" y="6881"/>
                  <a:pt x="69482" y="7151"/>
                  <a:pt x="69309" y="7332"/>
                </a:cubicBezTo>
                <a:cubicBezTo>
                  <a:pt x="68988" y="7657"/>
                  <a:pt x="68625" y="7940"/>
                  <a:pt x="68203" y="8197"/>
                </a:cubicBezTo>
                <a:cubicBezTo>
                  <a:pt x="67663" y="8531"/>
                  <a:pt x="67173" y="8970"/>
                  <a:pt x="66515" y="9164"/>
                </a:cubicBezTo>
                <a:cubicBezTo>
                  <a:pt x="65932" y="9333"/>
                  <a:pt x="64591" y="9531"/>
                  <a:pt x="63946" y="9531"/>
                </a:cubicBezTo>
                <a:cubicBezTo>
                  <a:pt x="63932" y="9531"/>
                  <a:pt x="63919" y="9531"/>
                  <a:pt x="63907" y="9531"/>
                </a:cubicBezTo>
                <a:cubicBezTo>
                  <a:pt x="63797" y="9421"/>
                  <a:pt x="63678" y="9401"/>
                  <a:pt x="63549" y="9401"/>
                </a:cubicBezTo>
                <a:cubicBezTo>
                  <a:pt x="63472" y="9401"/>
                  <a:pt x="63392" y="9408"/>
                  <a:pt x="63309" y="9408"/>
                </a:cubicBezTo>
                <a:cubicBezTo>
                  <a:pt x="63279" y="9408"/>
                  <a:pt x="63249" y="9407"/>
                  <a:pt x="63219" y="9405"/>
                </a:cubicBezTo>
                <a:cubicBezTo>
                  <a:pt x="62961" y="9383"/>
                  <a:pt x="63037" y="9354"/>
                  <a:pt x="62839" y="9303"/>
                </a:cubicBezTo>
                <a:cubicBezTo>
                  <a:pt x="62370" y="9181"/>
                  <a:pt x="61944" y="8991"/>
                  <a:pt x="61475" y="8852"/>
                </a:cubicBezTo>
                <a:cubicBezTo>
                  <a:pt x="60479" y="8560"/>
                  <a:pt x="59217" y="8552"/>
                  <a:pt x="58424" y="7986"/>
                </a:cubicBezTo>
                <a:cubicBezTo>
                  <a:pt x="57985" y="7669"/>
                  <a:pt x="57848" y="7467"/>
                  <a:pt x="57244" y="7467"/>
                </a:cubicBezTo>
                <a:cubicBezTo>
                  <a:pt x="57238" y="7467"/>
                  <a:pt x="57232" y="7467"/>
                  <a:pt x="57225" y="7467"/>
                </a:cubicBezTo>
                <a:cubicBezTo>
                  <a:pt x="56820" y="7467"/>
                  <a:pt x="56508" y="7531"/>
                  <a:pt x="56162" y="7687"/>
                </a:cubicBezTo>
                <a:cubicBezTo>
                  <a:pt x="55816" y="7839"/>
                  <a:pt x="55533" y="8012"/>
                  <a:pt x="55305" y="8235"/>
                </a:cubicBezTo>
                <a:cubicBezTo>
                  <a:pt x="55077" y="8468"/>
                  <a:pt x="54473" y="8885"/>
                  <a:pt x="54106" y="8995"/>
                </a:cubicBezTo>
                <a:cubicBezTo>
                  <a:pt x="53994" y="9028"/>
                  <a:pt x="53876" y="9039"/>
                  <a:pt x="53755" y="9039"/>
                </a:cubicBezTo>
                <a:cubicBezTo>
                  <a:pt x="53539" y="9039"/>
                  <a:pt x="53313" y="9005"/>
                  <a:pt x="53096" y="9005"/>
                </a:cubicBezTo>
                <a:cubicBezTo>
                  <a:pt x="52983" y="9005"/>
                  <a:pt x="52873" y="9014"/>
                  <a:pt x="52768" y="9042"/>
                </a:cubicBezTo>
                <a:cubicBezTo>
                  <a:pt x="52439" y="9126"/>
                  <a:pt x="52063" y="9324"/>
                  <a:pt x="51899" y="9527"/>
                </a:cubicBezTo>
                <a:cubicBezTo>
                  <a:pt x="51667" y="9801"/>
                  <a:pt x="51363" y="10046"/>
                  <a:pt x="51101" y="10312"/>
                </a:cubicBezTo>
                <a:cubicBezTo>
                  <a:pt x="50932" y="10477"/>
                  <a:pt x="50755" y="10818"/>
                  <a:pt x="50514" y="10924"/>
                </a:cubicBezTo>
                <a:cubicBezTo>
                  <a:pt x="50425" y="10962"/>
                  <a:pt x="50327" y="10976"/>
                  <a:pt x="50224" y="10976"/>
                </a:cubicBezTo>
                <a:cubicBezTo>
                  <a:pt x="49901" y="10976"/>
                  <a:pt x="49532" y="10833"/>
                  <a:pt x="49257" y="10814"/>
                </a:cubicBezTo>
                <a:cubicBezTo>
                  <a:pt x="49156" y="10807"/>
                  <a:pt x="49054" y="10805"/>
                  <a:pt x="48951" y="10805"/>
                </a:cubicBezTo>
                <a:cubicBezTo>
                  <a:pt x="48706" y="10805"/>
                  <a:pt x="48458" y="10819"/>
                  <a:pt x="48216" y="10819"/>
                </a:cubicBezTo>
                <a:cubicBezTo>
                  <a:pt x="48194" y="10819"/>
                  <a:pt x="48173" y="10819"/>
                  <a:pt x="48151" y="10818"/>
                </a:cubicBezTo>
                <a:cubicBezTo>
                  <a:pt x="48144" y="10818"/>
                  <a:pt x="48136" y="10818"/>
                  <a:pt x="48129" y="10818"/>
                </a:cubicBezTo>
                <a:cubicBezTo>
                  <a:pt x="47495" y="10818"/>
                  <a:pt x="47242" y="11004"/>
                  <a:pt x="46787" y="11338"/>
                </a:cubicBezTo>
                <a:cubicBezTo>
                  <a:pt x="46315" y="11684"/>
                  <a:pt x="45728" y="11971"/>
                  <a:pt x="45065" y="11979"/>
                </a:cubicBezTo>
                <a:cubicBezTo>
                  <a:pt x="44804" y="11717"/>
                  <a:pt x="44268" y="11625"/>
                  <a:pt x="43909" y="11430"/>
                </a:cubicBezTo>
                <a:cubicBezTo>
                  <a:pt x="43533" y="11228"/>
                  <a:pt x="43242" y="10958"/>
                  <a:pt x="42837" y="10785"/>
                </a:cubicBezTo>
                <a:cubicBezTo>
                  <a:pt x="42178" y="10502"/>
                  <a:pt x="41267" y="10232"/>
                  <a:pt x="40769" y="9789"/>
                </a:cubicBezTo>
                <a:cubicBezTo>
                  <a:pt x="40431" y="9489"/>
                  <a:pt x="40402" y="9400"/>
                  <a:pt x="39933" y="9244"/>
                </a:cubicBezTo>
                <a:cubicBezTo>
                  <a:pt x="39452" y="9080"/>
                  <a:pt x="39030" y="8839"/>
                  <a:pt x="38561" y="8662"/>
                </a:cubicBezTo>
                <a:cubicBezTo>
                  <a:pt x="38152" y="8505"/>
                  <a:pt x="37751" y="8434"/>
                  <a:pt x="37367" y="8244"/>
                </a:cubicBezTo>
                <a:cubicBezTo>
                  <a:pt x="37050" y="8088"/>
                  <a:pt x="36675" y="8024"/>
                  <a:pt x="36371" y="7868"/>
                </a:cubicBezTo>
                <a:cubicBezTo>
                  <a:pt x="36084" y="7720"/>
                  <a:pt x="35966" y="7467"/>
                  <a:pt x="35653" y="7332"/>
                </a:cubicBezTo>
                <a:cubicBezTo>
                  <a:pt x="35118" y="7098"/>
                  <a:pt x="34873" y="6946"/>
                  <a:pt x="34303" y="6946"/>
                </a:cubicBezTo>
                <a:cubicBezTo>
                  <a:pt x="34266" y="6946"/>
                  <a:pt x="34228" y="6947"/>
                  <a:pt x="34189" y="6948"/>
                </a:cubicBezTo>
                <a:cubicBezTo>
                  <a:pt x="33902" y="6961"/>
                  <a:pt x="33923" y="7020"/>
                  <a:pt x="33699" y="7079"/>
                </a:cubicBezTo>
                <a:cubicBezTo>
                  <a:pt x="33243" y="7201"/>
                  <a:pt x="32910" y="7210"/>
                  <a:pt x="32420" y="7210"/>
                </a:cubicBezTo>
                <a:cubicBezTo>
                  <a:pt x="32143" y="7207"/>
                  <a:pt x="31865" y="7200"/>
                  <a:pt x="31588" y="7200"/>
                </a:cubicBezTo>
                <a:cubicBezTo>
                  <a:pt x="31460" y="7200"/>
                  <a:pt x="31332" y="7202"/>
                  <a:pt x="31205" y="7206"/>
                </a:cubicBezTo>
                <a:cubicBezTo>
                  <a:pt x="30238" y="7231"/>
                  <a:pt x="29356" y="7729"/>
                  <a:pt x="28465" y="7856"/>
                </a:cubicBezTo>
                <a:cubicBezTo>
                  <a:pt x="28333" y="7875"/>
                  <a:pt x="28195" y="7882"/>
                  <a:pt x="28056" y="7882"/>
                </a:cubicBezTo>
                <a:cubicBezTo>
                  <a:pt x="27692" y="7882"/>
                  <a:pt x="27312" y="7834"/>
                  <a:pt x="26951" y="7834"/>
                </a:cubicBezTo>
                <a:cubicBezTo>
                  <a:pt x="26632" y="7834"/>
                  <a:pt x="26327" y="7872"/>
                  <a:pt x="26064" y="8012"/>
                </a:cubicBezTo>
                <a:cubicBezTo>
                  <a:pt x="24823" y="8674"/>
                  <a:pt x="23726" y="9130"/>
                  <a:pt x="22459" y="9789"/>
                </a:cubicBezTo>
                <a:cubicBezTo>
                  <a:pt x="21678" y="9569"/>
                  <a:pt x="21704" y="8940"/>
                  <a:pt x="21218" y="8518"/>
                </a:cubicBezTo>
                <a:cubicBezTo>
                  <a:pt x="20657" y="8024"/>
                  <a:pt x="19775" y="8050"/>
                  <a:pt x="19184" y="7590"/>
                </a:cubicBezTo>
                <a:cubicBezTo>
                  <a:pt x="18538" y="7079"/>
                  <a:pt x="17926" y="6518"/>
                  <a:pt x="17411" y="5935"/>
                </a:cubicBezTo>
                <a:cubicBezTo>
                  <a:pt x="17057" y="5534"/>
                  <a:pt x="16736" y="5154"/>
                  <a:pt x="16099" y="5011"/>
                </a:cubicBezTo>
                <a:cubicBezTo>
                  <a:pt x="15858" y="4952"/>
                  <a:pt x="15651" y="4931"/>
                  <a:pt x="15432" y="4829"/>
                </a:cubicBezTo>
                <a:cubicBezTo>
                  <a:pt x="15204" y="4724"/>
                  <a:pt x="15145" y="4551"/>
                  <a:pt x="14841" y="4504"/>
                </a:cubicBezTo>
                <a:cubicBezTo>
                  <a:pt x="14789" y="4496"/>
                  <a:pt x="14739" y="4493"/>
                  <a:pt x="14689" y="4493"/>
                </a:cubicBezTo>
                <a:cubicBezTo>
                  <a:pt x="14606" y="4493"/>
                  <a:pt x="14525" y="4501"/>
                  <a:pt x="14443" y="4501"/>
                </a:cubicBezTo>
                <a:cubicBezTo>
                  <a:pt x="14377" y="4501"/>
                  <a:pt x="14311" y="4496"/>
                  <a:pt x="14242" y="4479"/>
                </a:cubicBezTo>
                <a:cubicBezTo>
                  <a:pt x="14077" y="4441"/>
                  <a:pt x="13908" y="4314"/>
                  <a:pt x="13756" y="4251"/>
                </a:cubicBezTo>
                <a:cubicBezTo>
                  <a:pt x="13148" y="3998"/>
                  <a:pt x="12507" y="3690"/>
                  <a:pt x="11891" y="3458"/>
                </a:cubicBezTo>
                <a:cubicBezTo>
                  <a:pt x="11638" y="3364"/>
                  <a:pt x="11405" y="3347"/>
                  <a:pt x="11168" y="3347"/>
                </a:cubicBezTo>
                <a:cubicBezTo>
                  <a:pt x="11028" y="3347"/>
                  <a:pt x="10888" y="3353"/>
                  <a:pt x="10741" y="3353"/>
                </a:cubicBezTo>
                <a:cubicBezTo>
                  <a:pt x="10653" y="3353"/>
                  <a:pt x="10562" y="3351"/>
                  <a:pt x="10468" y="3344"/>
                </a:cubicBezTo>
                <a:cubicBezTo>
                  <a:pt x="9899" y="3306"/>
                  <a:pt x="9075" y="2989"/>
                  <a:pt x="8679" y="2685"/>
                </a:cubicBezTo>
                <a:cubicBezTo>
                  <a:pt x="8193" y="2318"/>
                  <a:pt x="7763" y="1976"/>
                  <a:pt x="7147" y="1723"/>
                </a:cubicBezTo>
                <a:cubicBezTo>
                  <a:pt x="6256" y="1356"/>
                  <a:pt x="5349" y="1178"/>
                  <a:pt x="4365" y="1018"/>
                </a:cubicBezTo>
                <a:cubicBezTo>
                  <a:pt x="2917" y="777"/>
                  <a:pt x="1444" y="634"/>
                  <a:pt x="1" y="389"/>
                </a:cubicBezTo>
                <a:lnTo>
                  <a:pt x="1" y="23371"/>
                </a:lnTo>
                <a:lnTo>
                  <a:pt x="91358" y="23371"/>
                </a:lnTo>
                <a:lnTo>
                  <a:pt x="91358" y="1"/>
                </a:lnTo>
                <a:close/>
              </a:path>
            </a:pathLst>
          </a:custGeom>
          <a:solidFill>
            <a:srgbClr val="AABAC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2" name="Google Shape;122;p6"/>
          <p:cNvSpPr/>
          <p:nvPr/>
        </p:nvSpPr>
        <p:spPr>
          <a:xfrm>
            <a:off x="157174" y="-10113"/>
            <a:ext cx="2250702" cy="391064"/>
          </a:xfrm>
          <a:custGeom>
            <a:rect b="b" l="l" r="r" t="t"/>
            <a:pathLst>
              <a:path extrusionOk="0" h="2888" w="16622">
                <a:moveTo>
                  <a:pt x="13304" y="0"/>
                </a:moveTo>
                <a:cubicBezTo>
                  <a:pt x="12335" y="0"/>
                  <a:pt x="11430" y="1520"/>
                  <a:pt x="11430" y="1520"/>
                </a:cubicBezTo>
                <a:cubicBezTo>
                  <a:pt x="11430" y="1520"/>
                  <a:pt x="10159" y="176"/>
                  <a:pt x="8956" y="176"/>
                </a:cubicBezTo>
                <a:cubicBezTo>
                  <a:pt x="8303" y="176"/>
                  <a:pt x="7671" y="572"/>
                  <a:pt x="7273" y="1794"/>
                </a:cubicBezTo>
                <a:cubicBezTo>
                  <a:pt x="7273" y="1794"/>
                  <a:pt x="6593" y="940"/>
                  <a:pt x="5626" y="940"/>
                </a:cubicBezTo>
                <a:cubicBezTo>
                  <a:pt x="5495" y="940"/>
                  <a:pt x="5358" y="956"/>
                  <a:pt x="5217" y="992"/>
                </a:cubicBezTo>
                <a:cubicBezTo>
                  <a:pt x="3976" y="1304"/>
                  <a:pt x="4348" y="2115"/>
                  <a:pt x="4306" y="2410"/>
                </a:cubicBezTo>
                <a:lnTo>
                  <a:pt x="1" y="2887"/>
                </a:lnTo>
                <a:lnTo>
                  <a:pt x="16622" y="2739"/>
                </a:lnTo>
                <a:lnTo>
                  <a:pt x="13418" y="2360"/>
                </a:lnTo>
                <a:cubicBezTo>
                  <a:pt x="13418" y="2360"/>
                  <a:pt x="15313" y="1802"/>
                  <a:pt x="14110" y="418"/>
                </a:cubicBezTo>
                <a:cubicBezTo>
                  <a:pt x="13849" y="118"/>
                  <a:pt x="13574" y="0"/>
                  <a:pt x="13304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3" name="Google Shape;123;p6"/>
          <p:cNvSpPr/>
          <p:nvPr/>
        </p:nvSpPr>
        <p:spPr>
          <a:xfrm>
            <a:off x="-1691076" y="2870487"/>
            <a:ext cx="2250702" cy="391064"/>
          </a:xfrm>
          <a:custGeom>
            <a:rect b="b" l="l" r="r" t="t"/>
            <a:pathLst>
              <a:path extrusionOk="0" h="2888" w="16622">
                <a:moveTo>
                  <a:pt x="13304" y="0"/>
                </a:moveTo>
                <a:cubicBezTo>
                  <a:pt x="12335" y="0"/>
                  <a:pt x="11430" y="1520"/>
                  <a:pt x="11430" y="1520"/>
                </a:cubicBezTo>
                <a:cubicBezTo>
                  <a:pt x="11430" y="1520"/>
                  <a:pt x="10159" y="176"/>
                  <a:pt x="8956" y="176"/>
                </a:cubicBezTo>
                <a:cubicBezTo>
                  <a:pt x="8303" y="176"/>
                  <a:pt x="7671" y="572"/>
                  <a:pt x="7273" y="1794"/>
                </a:cubicBezTo>
                <a:cubicBezTo>
                  <a:pt x="7273" y="1794"/>
                  <a:pt x="6593" y="940"/>
                  <a:pt x="5626" y="940"/>
                </a:cubicBezTo>
                <a:cubicBezTo>
                  <a:pt x="5495" y="940"/>
                  <a:pt x="5358" y="956"/>
                  <a:pt x="5217" y="992"/>
                </a:cubicBezTo>
                <a:cubicBezTo>
                  <a:pt x="3976" y="1304"/>
                  <a:pt x="4348" y="2115"/>
                  <a:pt x="4306" y="2410"/>
                </a:cubicBezTo>
                <a:lnTo>
                  <a:pt x="1" y="2887"/>
                </a:lnTo>
                <a:lnTo>
                  <a:pt x="16622" y="2739"/>
                </a:lnTo>
                <a:lnTo>
                  <a:pt x="13418" y="2360"/>
                </a:lnTo>
                <a:cubicBezTo>
                  <a:pt x="13418" y="2360"/>
                  <a:pt x="15313" y="1802"/>
                  <a:pt x="14110" y="418"/>
                </a:cubicBezTo>
                <a:cubicBezTo>
                  <a:pt x="13849" y="118"/>
                  <a:pt x="13574" y="0"/>
                  <a:pt x="13304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4" name="Google Shape;124;p6"/>
          <p:cNvSpPr/>
          <p:nvPr/>
        </p:nvSpPr>
        <p:spPr>
          <a:xfrm>
            <a:off x="8192424" y="695487"/>
            <a:ext cx="2250702" cy="391064"/>
          </a:xfrm>
          <a:custGeom>
            <a:rect b="b" l="l" r="r" t="t"/>
            <a:pathLst>
              <a:path extrusionOk="0" h="2888" w="16622">
                <a:moveTo>
                  <a:pt x="13304" y="0"/>
                </a:moveTo>
                <a:cubicBezTo>
                  <a:pt x="12335" y="0"/>
                  <a:pt x="11430" y="1520"/>
                  <a:pt x="11430" y="1520"/>
                </a:cubicBezTo>
                <a:cubicBezTo>
                  <a:pt x="11430" y="1520"/>
                  <a:pt x="10159" y="176"/>
                  <a:pt x="8956" y="176"/>
                </a:cubicBezTo>
                <a:cubicBezTo>
                  <a:pt x="8303" y="176"/>
                  <a:pt x="7671" y="572"/>
                  <a:pt x="7273" y="1794"/>
                </a:cubicBezTo>
                <a:cubicBezTo>
                  <a:pt x="7273" y="1794"/>
                  <a:pt x="6593" y="940"/>
                  <a:pt x="5626" y="940"/>
                </a:cubicBezTo>
                <a:cubicBezTo>
                  <a:pt x="5495" y="940"/>
                  <a:pt x="5358" y="956"/>
                  <a:pt x="5217" y="992"/>
                </a:cubicBezTo>
                <a:cubicBezTo>
                  <a:pt x="3976" y="1304"/>
                  <a:pt x="4348" y="2115"/>
                  <a:pt x="4306" y="2410"/>
                </a:cubicBezTo>
                <a:lnTo>
                  <a:pt x="1" y="2887"/>
                </a:lnTo>
                <a:lnTo>
                  <a:pt x="16622" y="2739"/>
                </a:lnTo>
                <a:lnTo>
                  <a:pt x="13418" y="2360"/>
                </a:lnTo>
                <a:cubicBezTo>
                  <a:pt x="13418" y="2360"/>
                  <a:pt x="15313" y="1802"/>
                  <a:pt x="14110" y="418"/>
                </a:cubicBezTo>
                <a:cubicBezTo>
                  <a:pt x="13849" y="118"/>
                  <a:pt x="13574" y="0"/>
                  <a:pt x="13304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5" name="Google Shape;125;p6"/>
          <p:cNvSpPr txBox="1"/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None/>
              <a:defRPr b="1">
                <a:solidFill>
                  <a:schemeClr val="dk2"/>
                </a:solidFill>
                <a:latin typeface="Lobster Two"/>
                <a:ea typeface="Lobster Two"/>
                <a:cs typeface="Lobster Two"/>
                <a:sym typeface="Lobster Tw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None/>
              <a:defRPr>
                <a:solidFill>
                  <a:schemeClr val="dk2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None/>
              <a:defRPr>
                <a:solidFill>
                  <a:schemeClr val="dk2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None/>
              <a:defRPr>
                <a:solidFill>
                  <a:schemeClr val="dk2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None/>
              <a:defRPr>
                <a:solidFill>
                  <a:schemeClr val="dk2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None/>
              <a:defRPr>
                <a:solidFill>
                  <a:schemeClr val="dk2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None/>
              <a:defRPr>
                <a:solidFill>
                  <a:schemeClr val="dk2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None/>
              <a:defRPr>
                <a:solidFill>
                  <a:schemeClr val="dk2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None/>
              <a:defRPr>
                <a:solidFill>
                  <a:schemeClr val="dk2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bg>
      <p:bgPr>
        <a:solidFill>
          <a:schemeClr val="accent2"/>
        </a:solidFill>
      </p:bgPr>
    </p:bg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7"/>
          <p:cNvSpPr/>
          <p:nvPr/>
        </p:nvSpPr>
        <p:spPr>
          <a:xfrm flipH="1">
            <a:off x="-106418" y="382742"/>
            <a:ext cx="9771002" cy="5547058"/>
          </a:xfrm>
          <a:custGeom>
            <a:rect b="b" l="l" r="r" t="t"/>
            <a:pathLst>
              <a:path extrusionOk="0" fill="none" h="31766" w="55955">
                <a:moveTo>
                  <a:pt x="4154" y="24135"/>
                </a:moveTo>
                <a:cubicBezTo>
                  <a:pt x="6024" y="26228"/>
                  <a:pt x="8134" y="28229"/>
                  <a:pt x="10624" y="29567"/>
                </a:cubicBezTo>
                <a:cubicBezTo>
                  <a:pt x="12823" y="30749"/>
                  <a:pt x="15385" y="31302"/>
                  <a:pt x="17778" y="30365"/>
                </a:cubicBezTo>
                <a:cubicBezTo>
                  <a:pt x="19150" y="29829"/>
                  <a:pt x="20323" y="28887"/>
                  <a:pt x="21302" y="27798"/>
                </a:cubicBezTo>
                <a:cubicBezTo>
                  <a:pt x="22299" y="26697"/>
                  <a:pt x="23100" y="25304"/>
                  <a:pt x="24388" y="24502"/>
                </a:cubicBezTo>
                <a:cubicBezTo>
                  <a:pt x="25869" y="23582"/>
                  <a:pt x="27574" y="23894"/>
                  <a:pt x="29060" y="24637"/>
                </a:cubicBezTo>
                <a:cubicBezTo>
                  <a:pt x="30807" y="25511"/>
                  <a:pt x="32272" y="26845"/>
                  <a:pt x="33880" y="27938"/>
                </a:cubicBezTo>
                <a:cubicBezTo>
                  <a:pt x="36970" y="30035"/>
                  <a:pt x="40785" y="31766"/>
                  <a:pt x="44516" y="30343"/>
                </a:cubicBezTo>
                <a:cubicBezTo>
                  <a:pt x="46272" y="29677"/>
                  <a:pt x="47935" y="28457"/>
                  <a:pt x="48830" y="26777"/>
                </a:cubicBezTo>
                <a:cubicBezTo>
                  <a:pt x="49590" y="25355"/>
                  <a:pt x="49801" y="23713"/>
                  <a:pt x="49788" y="22122"/>
                </a:cubicBezTo>
                <a:cubicBezTo>
                  <a:pt x="49763" y="18597"/>
                  <a:pt x="48762" y="15157"/>
                  <a:pt x="48910" y="11625"/>
                </a:cubicBezTo>
                <a:cubicBezTo>
                  <a:pt x="49058" y="8100"/>
                  <a:pt x="50083" y="4293"/>
                  <a:pt x="53017" y="2078"/>
                </a:cubicBezTo>
                <a:cubicBezTo>
                  <a:pt x="53916" y="1402"/>
                  <a:pt x="54908" y="896"/>
                  <a:pt x="55954" y="516"/>
                </a:cubicBezTo>
                <a:lnTo>
                  <a:pt x="55954" y="1"/>
                </a:lnTo>
                <a:cubicBezTo>
                  <a:pt x="55144" y="77"/>
                  <a:pt x="54342" y="263"/>
                  <a:pt x="53582" y="507"/>
                </a:cubicBezTo>
                <a:cubicBezTo>
                  <a:pt x="52147" y="972"/>
                  <a:pt x="50864" y="1731"/>
                  <a:pt x="49826" y="2829"/>
                </a:cubicBezTo>
                <a:cubicBezTo>
                  <a:pt x="47813" y="4956"/>
                  <a:pt x="46960" y="7813"/>
                  <a:pt x="45783" y="10422"/>
                </a:cubicBezTo>
                <a:cubicBezTo>
                  <a:pt x="44732" y="12747"/>
                  <a:pt x="43415" y="15014"/>
                  <a:pt x="41309" y="16533"/>
                </a:cubicBezTo>
                <a:cubicBezTo>
                  <a:pt x="40194" y="17335"/>
                  <a:pt x="38890" y="17930"/>
                  <a:pt x="37556" y="18247"/>
                </a:cubicBezTo>
                <a:cubicBezTo>
                  <a:pt x="36109" y="18589"/>
                  <a:pt x="34699" y="18374"/>
                  <a:pt x="33319" y="17867"/>
                </a:cubicBezTo>
                <a:cubicBezTo>
                  <a:pt x="31918" y="17356"/>
                  <a:pt x="30575" y="16711"/>
                  <a:pt x="29094" y="16449"/>
                </a:cubicBezTo>
                <a:cubicBezTo>
                  <a:pt x="27963" y="16246"/>
                  <a:pt x="26785" y="16272"/>
                  <a:pt x="25692" y="16652"/>
                </a:cubicBezTo>
                <a:cubicBezTo>
                  <a:pt x="23772" y="17318"/>
                  <a:pt x="22404" y="18918"/>
                  <a:pt x="21070" y="20366"/>
                </a:cubicBezTo>
                <a:cubicBezTo>
                  <a:pt x="19715" y="21839"/>
                  <a:pt x="18264" y="23291"/>
                  <a:pt x="16322" y="23936"/>
                </a:cubicBezTo>
                <a:cubicBezTo>
                  <a:pt x="13882" y="24747"/>
                  <a:pt x="11093" y="24375"/>
                  <a:pt x="8767" y="23379"/>
                </a:cubicBezTo>
                <a:cubicBezTo>
                  <a:pt x="6268" y="22303"/>
                  <a:pt x="4137" y="20518"/>
                  <a:pt x="2229" y="18610"/>
                </a:cubicBezTo>
                <a:cubicBezTo>
                  <a:pt x="1461" y="17842"/>
                  <a:pt x="727" y="17044"/>
                  <a:pt x="1" y="16238"/>
                </a:cubicBezTo>
                <a:lnTo>
                  <a:pt x="1" y="18770"/>
                </a:lnTo>
                <a:cubicBezTo>
                  <a:pt x="1271" y="20644"/>
                  <a:pt x="2647" y="22451"/>
                  <a:pt x="4154" y="24135"/>
                </a:cubicBezTo>
                <a:close/>
              </a:path>
            </a:pathLst>
          </a:custGeom>
          <a:noFill/>
          <a:ln cap="flat" cmpd="sng" w="3475">
            <a:solidFill>
              <a:schemeClr val="accent4"/>
            </a:solidFill>
            <a:prstDash val="solid"/>
            <a:miter lim="422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8" name="Google Shape;128;p7"/>
          <p:cNvSpPr/>
          <p:nvPr/>
        </p:nvSpPr>
        <p:spPr>
          <a:xfrm flipH="1">
            <a:off x="1007372" y="-416849"/>
            <a:ext cx="2298905" cy="2063165"/>
          </a:xfrm>
          <a:custGeom>
            <a:rect b="b" l="l" r="r" t="t"/>
            <a:pathLst>
              <a:path extrusionOk="0" fill="none" h="11815" w="13165">
                <a:moveTo>
                  <a:pt x="7779" y="0"/>
                </a:moveTo>
                <a:cubicBezTo>
                  <a:pt x="7767" y="68"/>
                  <a:pt x="7754" y="136"/>
                  <a:pt x="7746" y="203"/>
                </a:cubicBezTo>
                <a:cubicBezTo>
                  <a:pt x="7644" y="752"/>
                  <a:pt x="7522" y="1300"/>
                  <a:pt x="7353" y="1832"/>
                </a:cubicBezTo>
                <a:cubicBezTo>
                  <a:pt x="7193" y="2335"/>
                  <a:pt x="6990" y="2837"/>
                  <a:pt x="6682" y="3267"/>
                </a:cubicBezTo>
                <a:cubicBezTo>
                  <a:pt x="6416" y="3639"/>
                  <a:pt x="6066" y="3955"/>
                  <a:pt x="5618" y="4082"/>
                </a:cubicBezTo>
                <a:cubicBezTo>
                  <a:pt x="5407" y="4141"/>
                  <a:pt x="5184" y="4158"/>
                  <a:pt x="4964" y="4133"/>
                </a:cubicBezTo>
                <a:cubicBezTo>
                  <a:pt x="4808" y="4111"/>
                  <a:pt x="4652" y="4069"/>
                  <a:pt x="4521" y="3972"/>
                </a:cubicBezTo>
                <a:cubicBezTo>
                  <a:pt x="4272" y="3786"/>
                  <a:pt x="4209" y="3470"/>
                  <a:pt x="4226" y="3174"/>
                </a:cubicBezTo>
                <a:cubicBezTo>
                  <a:pt x="4247" y="2769"/>
                  <a:pt x="4382" y="2373"/>
                  <a:pt x="4534" y="2001"/>
                </a:cubicBezTo>
                <a:cubicBezTo>
                  <a:pt x="4711" y="1549"/>
                  <a:pt x="4930" y="1119"/>
                  <a:pt x="5162" y="693"/>
                </a:cubicBezTo>
                <a:cubicBezTo>
                  <a:pt x="5289" y="461"/>
                  <a:pt x="5424" y="228"/>
                  <a:pt x="5559" y="0"/>
                </a:cubicBezTo>
                <a:lnTo>
                  <a:pt x="3318" y="0"/>
                </a:lnTo>
                <a:cubicBezTo>
                  <a:pt x="2812" y="655"/>
                  <a:pt x="2356" y="1347"/>
                  <a:pt x="1942" y="2060"/>
                </a:cubicBezTo>
                <a:cubicBezTo>
                  <a:pt x="1554" y="2735"/>
                  <a:pt x="1203" y="3436"/>
                  <a:pt x="895" y="4149"/>
                </a:cubicBezTo>
                <a:cubicBezTo>
                  <a:pt x="773" y="4428"/>
                  <a:pt x="655" y="4711"/>
                  <a:pt x="562" y="4998"/>
                </a:cubicBezTo>
                <a:cubicBezTo>
                  <a:pt x="499" y="5205"/>
                  <a:pt x="440" y="5411"/>
                  <a:pt x="389" y="5622"/>
                </a:cubicBezTo>
                <a:cubicBezTo>
                  <a:pt x="140" y="6597"/>
                  <a:pt x="1" y="7623"/>
                  <a:pt x="55" y="8632"/>
                </a:cubicBezTo>
                <a:cubicBezTo>
                  <a:pt x="102" y="9548"/>
                  <a:pt x="326" y="10561"/>
                  <a:pt x="1035" y="11202"/>
                </a:cubicBezTo>
                <a:cubicBezTo>
                  <a:pt x="1377" y="11510"/>
                  <a:pt x="1811" y="11704"/>
                  <a:pt x="2267" y="11764"/>
                </a:cubicBezTo>
                <a:cubicBezTo>
                  <a:pt x="2698" y="11814"/>
                  <a:pt x="3137" y="11755"/>
                  <a:pt x="3550" y="11620"/>
                </a:cubicBezTo>
                <a:cubicBezTo>
                  <a:pt x="4525" y="11308"/>
                  <a:pt x="5378" y="10654"/>
                  <a:pt x="6125" y="9970"/>
                </a:cubicBezTo>
                <a:cubicBezTo>
                  <a:pt x="6982" y="9185"/>
                  <a:pt x="7741" y="8298"/>
                  <a:pt x="8446" y="7378"/>
                </a:cubicBezTo>
                <a:cubicBezTo>
                  <a:pt x="9058" y="6581"/>
                  <a:pt x="9632" y="5749"/>
                  <a:pt x="10172" y="4896"/>
                </a:cubicBezTo>
                <a:cubicBezTo>
                  <a:pt x="10924" y="3715"/>
                  <a:pt x="11688" y="2537"/>
                  <a:pt x="12405" y="1334"/>
                </a:cubicBezTo>
                <a:cubicBezTo>
                  <a:pt x="12667" y="895"/>
                  <a:pt x="12920" y="452"/>
                  <a:pt x="13165" y="0"/>
                </a:cubicBezTo>
                <a:close/>
              </a:path>
            </a:pathLst>
          </a:custGeom>
          <a:noFill/>
          <a:ln cap="flat" cmpd="sng" w="3475">
            <a:solidFill>
              <a:schemeClr val="accent4"/>
            </a:solidFill>
            <a:prstDash val="solid"/>
            <a:miter lim="422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" name="Google Shape;129;p7"/>
          <p:cNvSpPr/>
          <p:nvPr/>
        </p:nvSpPr>
        <p:spPr>
          <a:xfrm flipH="1">
            <a:off x="3756407" y="-416849"/>
            <a:ext cx="5908178" cy="3231215"/>
          </a:xfrm>
          <a:custGeom>
            <a:rect b="b" l="l" r="r" t="t"/>
            <a:pathLst>
              <a:path extrusionOk="0" fill="none" h="18504" w="33834">
                <a:moveTo>
                  <a:pt x="2706" y="9501"/>
                </a:moveTo>
                <a:cubicBezTo>
                  <a:pt x="3626" y="9565"/>
                  <a:pt x="4479" y="9408"/>
                  <a:pt x="5336" y="9088"/>
                </a:cubicBezTo>
                <a:cubicBezTo>
                  <a:pt x="6817" y="8535"/>
                  <a:pt x="8493" y="7534"/>
                  <a:pt x="10096" y="8201"/>
                </a:cubicBezTo>
                <a:cubicBezTo>
                  <a:pt x="10814" y="8497"/>
                  <a:pt x="11312" y="9159"/>
                  <a:pt x="11738" y="9780"/>
                </a:cubicBezTo>
                <a:cubicBezTo>
                  <a:pt x="12224" y="10485"/>
                  <a:pt x="12726" y="11181"/>
                  <a:pt x="13220" y="11882"/>
                </a:cubicBezTo>
                <a:cubicBezTo>
                  <a:pt x="13798" y="12701"/>
                  <a:pt x="14376" y="13528"/>
                  <a:pt x="15039" y="14283"/>
                </a:cubicBezTo>
                <a:cubicBezTo>
                  <a:pt x="15672" y="15013"/>
                  <a:pt x="16381" y="15625"/>
                  <a:pt x="17183" y="16166"/>
                </a:cubicBezTo>
                <a:cubicBezTo>
                  <a:pt x="19893" y="17989"/>
                  <a:pt x="23738" y="18504"/>
                  <a:pt x="26718" y="17027"/>
                </a:cubicBezTo>
                <a:cubicBezTo>
                  <a:pt x="28347" y="16216"/>
                  <a:pt x="29702" y="14777"/>
                  <a:pt x="30056" y="12954"/>
                </a:cubicBezTo>
                <a:cubicBezTo>
                  <a:pt x="30398" y="11206"/>
                  <a:pt x="29917" y="9434"/>
                  <a:pt x="29837" y="7686"/>
                </a:cubicBezTo>
                <a:cubicBezTo>
                  <a:pt x="29795" y="6787"/>
                  <a:pt x="29854" y="5871"/>
                  <a:pt x="30136" y="5010"/>
                </a:cubicBezTo>
                <a:cubicBezTo>
                  <a:pt x="30428" y="4120"/>
                  <a:pt x="30900" y="3284"/>
                  <a:pt x="31445" y="2529"/>
                </a:cubicBezTo>
                <a:cubicBezTo>
                  <a:pt x="32133" y="1583"/>
                  <a:pt x="32960" y="764"/>
                  <a:pt x="33834" y="0"/>
                </a:cubicBezTo>
                <a:lnTo>
                  <a:pt x="32340" y="0"/>
                </a:lnTo>
                <a:cubicBezTo>
                  <a:pt x="32086" y="195"/>
                  <a:pt x="31842" y="397"/>
                  <a:pt x="31605" y="604"/>
                </a:cubicBezTo>
                <a:cubicBezTo>
                  <a:pt x="30415" y="1647"/>
                  <a:pt x="29330" y="2841"/>
                  <a:pt x="28372" y="4099"/>
                </a:cubicBezTo>
                <a:cubicBezTo>
                  <a:pt x="27452" y="5302"/>
                  <a:pt x="26557" y="6614"/>
                  <a:pt x="25270" y="7467"/>
                </a:cubicBezTo>
                <a:cubicBezTo>
                  <a:pt x="23970" y="8324"/>
                  <a:pt x="22286" y="8417"/>
                  <a:pt x="20783" y="8218"/>
                </a:cubicBezTo>
                <a:cubicBezTo>
                  <a:pt x="19251" y="8011"/>
                  <a:pt x="17766" y="7467"/>
                  <a:pt x="16402" y="6745"/>
                </a:cubicBezTo>
                <a:cubicBezTo>
                  <a:pt x="15212" y="6120"/>
                  <a:pt x="14115" y="5310"/>
                  <a:pt x="12869" y="4795"/>
                </a:cubicBezTo>
                <a:cubicBezTo>
                  <a:pt x="12300" y="4563"/>
                  <a:pt x="11700" y="4407"/>
                  <a:pt x="11080" y="4394"/>
                </a:cubicBezTo>
                <a:cubicBezTo>
                  <a:pt x="10350" y="4382"/>
                  <a:pt x="9632" y="4563"/>
                  <a:pt x="8965" y="4854"/>
                </a:cubicBezTo>
                <a:cubicBezTo>
                  <a:pt x="7513" y="5492"/>
                  <a:pt x="6302" y="6555"/>
                  <a:pt x="4880" y="7247"/>
                </a:cubicBezTo>
                <a:cubicBezTo>
                  <a:pt x="4221" y="7568"/>
                  <a:pt x="3525" y="7792"/>
                  <a:pt x="2795" y="7851"/>
                </a:cubicBezTo>
                <a:cubicBezTo>
                  <a:pt x="1997" y="7918"/>
                  <a:pt x="1195" y="7792"/>
                  <a:pt x="444" y="7530"/>
                </a:cubicBezTo>
                <a:cubicBezTo>
                  <a:pt x="296" y="7480"/>
                  <a:pt x="148" y="7425"/>
                  <a:pt x="1" y="7366"/>
                </a:cubicBezTo>
                <a:lnTo>
                  <a:pt x="1" y="8813"/>
                </a:lnTo>
                <a:cubicBezTo>
                  <a:pt x="866" y="9168"/>
                  <a:pt x="1773" y="9438"/>
                  <a:pt x="2706" y="9501"/>
                </a:cubicBezTo>
                <a:close/>
              </a:path>
            </a:pathLst>
          </a:custGeom>
          <a:noFill/>
          <a:ln cap="flat" cmpd="sng" w="3475">
            <a:solidFill>
              <a:schemeClr val="accent4"/>
            </a:solidFill>
            <a:prstDash val="solid"/>
            <a:miter lim="422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0" name="Google Shape;130;p7"/>
          <p:cNvSpPr/>
          <p:nvPr/>
        </p:nvSpPr>
        <p:spPr>
          <a:xfrm flipH="1">
            <a:off x="1007383" y="651415"/>
            <a:ext cx="120315" cy="93074"/>
          </a:xfrm>
          <a:custGeom>
            <a:rect b="b" l="l" r="r" t="t"/>
            <a:pathLst>
              <a:path extrusionOk="0" h="533" w="689">
                <a:moveTo>
                  <a:pt x="346" y="1"/>
                </a:moveTo>
                <a:cubicBezTo>
                  <a:pt x="0" y="1"/>
                  <a:pt x="0" y="533"/>
                  <a:pt x="346" y="533"/>
                </a:cubicBezTo>
                <a:cubicBezTo>
                  <a:pt x="688" y="533"/>
                  <a:pt x="688" y="1"/>
                  <a:pt x="346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1" name="Google Shape;131;p7"/>
          <p:cNvSpPr/>
          <p:nvPr/>
        </p:nvSpPr>
        <p:spPr>
          <a:xfrm flipH="1">
            <a:off x="9331465" y="78495"/>
            <a:ext cx="121013" cy="93772"/>
          </a:xfrm>
          <a:custGeom>
            <a:rect b="b" l="l" r="r" t="t"/>
            <a:pathLst>
              <a:path extrusionOk="0" h="537" w="693">
                <a:moveTo>
                  <a:pt x="346" y="1"/>
                </a:moveTo>
                <a:cubicBezTo>
                  <a:pt x="4" y="1"/>
                  <a:pt x="0" y="537"/>
                  <a:pt x="346" y="537"/>
                </a:cubicBezTo>
                <a:cubicBezTo>
                  <a:pt x="688" y="537"/>
                  <a:pt x="692" y="1"/>
                  <a:pt x="346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2" name="Google Shape;132;p7"/>
          <p:cNvSpPr/>
          <p:nvPr/>
        </p:nvSpPr>
        <p:spPr>
          <a:xfrm flipH="1">
            <a:off x="7246218" y="78500"/>
            <a:ext cx="120315" cy="93772"/>
          </a:xfrm>
          <a:custGeom>
            <a:rect b="b" l="l" r="r" t="t"/>
            <a:pathLst>
              <a:path extrusionOk="0" h="537" w="689">
                <a:moveTo>
                  <a:pt x="343" y="0"/>
                </a:moveTo>
                <a:cubicBezTo>
                  <a:pt x="1" y="0"/>
                  <a:pt x="1" y="536"/>
                  <a:pt x="343" y="536"/>
                </a:cubicBezTo>
                <a:cubicBezTo>
                  <a:pt x="689" y="536"/>
                  <a:pt x="689" y="0"/>
                  <a:pt x="343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3" name="Google Shape;133;p7"/>
          <p:cNvSpPr/>
          <p:nvPr/>
        </p:nvSpPr>
        <p:spPr>
          <a:xfrm flipH="1">
            <a:off x="656653" y="50275"/>
            <a:ext cx="93772" cy="104773"/>
          </a:xfrm>
          <a:custGeom>
            <a:rect b="b" l="l" r="r" t="t"/>
            <a:pathLst>
              <a:path extrusionOk="0" h="600" w="537">
                <a:moveTo>
                  <a:pt x="271" y="0"/>
                </a:moveTo>
                <a:cubicBezTo>
                  <a:pt x="246" y="5"/>
                  <a:pt x="225" y="5"/>
                  <a:pt x="199" y="9"/>
                </a:cubicBezTo>
                <a:cubicBezTo>
                  <a:pt x="153" y="21"/>
                  <a:pt x="115" y="47"/>
                  <a:pt x="81" y="76"/>
                </a:cubicBezTo>
                <a:lnTo>
                  <a:pt x="39" y="131"/>
                </a:lnTo>
                <a:cubicBezTo>
                  <a:pt x="18" y="173"/>
                  <a:pt x="5" y="220"/>
                  <a:pt x="5" y="266"/>
                </a:cubicBezTo>
                <a:lnTo>
                  <a:pt x="5" y="330"/>
                </a:lnTo>
                <a:cubicBezTo>
                  <a:pt x="1" y="368"/>
                  <a:pt x="9" y="401"/>
                  <a:pt x="26" y="435"/>
                </a:cubicBezTo>
                <a:cubicBezTo>
                  <a:pt x="39" y="469"/>
                  <a:pt x="56" y="494"/>
                  <a:pt x="81" y="519"/>
                </a:cubicBezTo>
                <a:cubicBezTo>
                  <a:pt x="106" y="545"/>
                  <a:pt x="136" y="566"/>
                  <a:pt x="170" y="574"/>
                </a:cubicBezTo>
                <a:cubicBezTo>
                  <a:pt x="199" y="591"/>
                  <a:pt x="233" y="600"/>
                  <a:pt x="271" y="600"/>
                </a:cubicBezTo>
                <a:cubicBezTo>
                  <a:pt x="296" y="595"/>
                  <a:pt x="317" y="591"/>
                  <a:pt x="343" y="587"/>
                </a:cubicBezTo>
                <a:cubicBezTo>
                  <a:pt x="385" y="574"/>
                  <a:pt x="427" y="553"/>
                  <a:pt x="461" y="519"/>
                </a:cubicBezTo>
                <a:lnTo>
                  <a:pt x="503" y="465"/>
                </a:lnTo>
                <a:cubicBezTo>
                  <a:pt x="524" y="422"/>
                  <a:pt x="537" y="380"/>
                  <a:pt x="537" y="330"/>
                </a:cubicBezTo>
                <a:lnTo>
                  <a:pt x="537" y="266"/>
                </a:lnTo>
                <a:cubicBezTo>
                  <a:pt x="537" y="232"/>
                  <a:pt x="533" y="194"/>
                  <a:pt x="516" y="165"/>
                </a:cubicBezTo>
                <a:cubicBezTo>
                  <a:pt x="503" y="131"/>
                  <a:pt x="486" y="102"/>
                  <a:pt x="461" y="76"/>
                </a:cubicBezTo>
                <a:cubicBezTo>
                  <a:pt x="436" y="51"/>
                  <a:pt x="406" y="34"/>
                  <a:pt x="372" y="21"/>
                </a:cubicBezTo>
                <a:cubicBezTo>
                  <a:pt x="343" y="5"/>
                  <a:pt x="309" y="0"/>
                  <a:pt x="271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4" name="Google Shape;134;p7"/>
          <p:cNvSpPr/>
          <p:nvPr/>
        </p:nvSpPr>
        <p:spPr>
          <a:xfrm flipH="1">
            <a:off x="2938808" y="173350"/>
            <a:ext cx="121013" cy="93772"/>
          </a:xfrm>
          <a:custGeom>
            <a:rect b="b" l="l" r="r" t="t"/>
            <a:pathLst>
              <a:path extrusionOk="0" h="537" w="693">
                <a:moveTo>
                  <a:pt x="347" y="1"/>
                </a:moveTo>
                <a:cubicBezTo>
                  <a:pt x="5" y="1"/>
                  <a:pt x="1" y="537"/>
                  <a:pt x="347" y="537"/>
                </a:cubicBezTo>
                <a:cubicBezTo>
                  <a:pt x="689" y="537"/>
                  <a:pt x="693" y="1"/>
                  <a:pt x="347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5" name="Google Shape;135;p7"/>
          <p:cNvSpPr/>
          <p:nvPr/>
        </p:nvSpPr>
        <p:spPr>
          <a:xfrm flipH="1">
            <a:off x="643378" y="1698785"/>
            <a:ext cx="120315" cy="93772"/>
          </a:xfrm>
          <a:custGeom>
            <a:rect b="b" l="l" r="r" t="t"/>
            <a:pathLst>
              <a:path extrusionOk="0" h="537" w="689">
                <a:moveTo>
                  <a:pt x="347" y="1"/>
                </a:moveTo>
                <a:cubicBezTo>
                  <a:pt x="1" y="1"/>
                  <a:pt x="1" y="537"/>
                  <a:pt x="347" y="537"/>
                </a:cubicBezTo>
                <a:cubicBezTo>
                  <a:pt x="689" y="537"/>
                  <a:pt x="689" y="1"/>
                  <a:pt x="347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6" name="Google Shape;136;p7"/>
          <p:cNvSpPr/>
          <p:nvPr/>
        </p:nvSpPr>
        <p:spPr>
          <a:xfrm flipH="1">
            <a:off x="4009035" y="208530"/>
            <a:ext cx="120315" cy="93074"/>
          </a:xfrm>
          <a:custGeom>
            <a:rect b="b" l="l" r="r" t="t"/>
            <a:pathLst>
              <a:path extrusionOk="0" h="533" w="689">
                <a:moveTo>
                  <a:pt x="347" y="0"/>
                </a:moveTo>
                <a:cubicBezTo>
                  <a:pt x="1" y="0"/>
                  <a:pt x="1" y="532"/>
                  <a:pt x="347" y="532"/>
                </a:cubicBezTo>
                <a:cubicBezTo>
                  <a:pt x="689" y="532"/>
                  <a:pt x="689" y="0"/>
                  <a:pt x="347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7" name="Google Shape;137;p7"/>
          <p:cNvSpPr/>
          <p:nvPr/>
        </p:nvSpPr>
        <p:spPr>
          <a:xfrm flipH="1">
            <a:off x="5189046" y="382757"/>
            <a:ext cx="120315" cy="93074"/>
          </a:xfrm>
          <a:custGeom>
            <a:rect b="b" l="l" r="r" t="t"/>
            <a:pathLst>
              <a:path extrusionOk="0" h="533" w="689">
                <a:moveTo>
                  <a:pt x="342" y="1"/>
                </a:moveTo>
                <a:cubicBezTo>
                  <a:pt x="0" y="1"/>
                  <a:pt x="0" y="533"/>
                  <a:pt x="342" y="533"/>
                </a:cubicBezTo>
                <a:cubicBezTo>
                  <a:pt x="688" y="533"/>
                  <a:pt x="688" y="1"/>
                  <a:pt x="342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8" name="Google Shape;138;p7"/>
          <p:cNvSpPr/>
          <p:nvPr/>
        </p:nvSpPr>
        <p:spPr>
          <a:xfrm flipH="1">
            <a:off x="8567822" y="383649"/>
            <a:ext cx="120315" cy="93074"/>
          </a:xfrm>
          <a:custGeom>
            <a:rect b="b" l="l" r="r" t="t"/>
            <a:pathLst>
              <a:path extrusionOk="0" h="533" w="689">
                <a:moveTo>
                  <a:pt x="346" y="0"/>
                </a:moveTo>
                <a:cubicBezTo>
                  <a:pt x="0" y="0"/>
                  <a:pt x="0" y="532"/>
                  <a:pt x="346" y="532"/>
                </a:cubicBezTo>
                <a:cubicBezTo>
                  <a:pt x="688" y="532"/>
                  <a:pt x="688" y="0"/>
                  <a:pt x="346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9" name="Google Shape;139;p7"/>
          <p:cNvSpPr/>
          <p:nvPr/>
        </p:nvSpPr>
        <p:spPr>
          <a:xfrm flipH="1">
            <a:off x="643382" y="3181777"/>
            <a:ext cx="120315" cy="93074"/>
          </a:xfrm>
          <a:custGeom>
            <a:rect b="b" l="l" r="r" t="t"/>
            <a:pathLst>
              <a:path extrusionOk="0" h="533" w="689">
                <a:moveTo>
                  <a:pt x="343" y="1"/>
                </a:moveTo>
                <a:cubicBezTo>
                  <a:pt x="1" y="1"/>
                  <a:pt x="1" y="532"/>
                  <a:pt x="343" y="532"/>
                </a:cubicBezTo>
                <a:cubicBezTo>
                  <a:pt x="685" y="532"/>
                  <a:pt x="689" y="1"/>
                  <a:pt x="343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0" name="Google Shape;140;p7"/>
          <p:cNvSpPr txBox="1"/>
          <p:nvPr>
            <p:ph idx="1" type="body"/>
          </p:nvPr>
        </p:nvSpPr>
        <p:spPr>
          <a:xfrm>
            <a:off x="3317925" y="1316926"/>
            <a:ext cx="4953600" cy="2067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●"/>
              <a:defRPr sz="1400">
                <a:solidFill>
                  <a:srgbClr val="434343"/>
                </a:solidFill>
              </a:defRPr>
            </a:lvl1pPr>
            <a:lvl2pPr indent="-317500" lvl="1" marL="914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○"/>
              <a:defRPr>
                <a:solidFill>
                  <a:srgbClr val="434343"/>
                </a:solidFill>
              </a:defRPr>
            </a:lvl2pPr>
            <a:lvl3pPr indent="-317500" lvl="2" marL="1371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■"/>
              <a:defRPr>
                <a:solidFill>
                  <a:srgbClr val="434343"/>
                </a:solidFill>
              </a:defRPr>
            </a:lvl3pPr>
            <a:lvl4pPr indent="-317500" lvl="3" marL="1828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●"/>
              <a:defRPr>
                <a:solidFill>
                  <a:srgbClr val="434343"/>
                </a:solidFill>
              </a:defRPr>
            </a:lvl4pPr>
            <a:lvl5pPr indent="-317500" lvl="4" marL="22860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○"/>
              <a:defRPr>
                <a:solidFill>
                  <a:srgbClr val="434343"/>
                </a:solidFill>
              </a:defRPr>
            </a:lvl5pPr>
            <a:lvl6pPr indent="-317500" lvl="5" marL="2743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■"/>
              <a:defRPr>
                <a:solidFill>
                  <a:srgbClr val="434343"/>
                </a:solidFill>
              </a:defRPr>
            </a:lvl6pPr>
            <a:lvl7pPr indent="-317500" lvl="6" marL="3200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●"/>
              <a:defRPr>
                <a:solidFill>
                  <a:srgbClr val="434343"/>
                </a:solidFill>
              </a:defRPr>
            </a:lvl7pPr>
            <a:lvl8pPr indent="-317500" lvl="7" marL="3657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○"/>
              <a:defRPr>
                <a:solidFill>
                  <a:srgbClr val="434343"/>
                </a:solidFill>
              </a:defRPr>
            </a:lvl8pPr>
            <a:lvl9pPr indent="-317500" lvl="8" marL="411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■"/>
              <a:defRPr>
                <a:solidFill>
                  <a:srgbClr val="434343"/>
                </a:solidFill>
              </a:defRPr>
            </a:lvl9pPr>
          </a:lstStyle>
          <a:p/>
        </p:txBody>
      </p:sp>
      <p:sp>
        <p:nvSpPr>
          <p:cNvPr id="141" name="Google Shape;141;p7"/>
          <p:cNvSpPr/>
          <p:nvPr/>
        </p:nvSpPr>
        <p:spPr>
          <a:xfrm>
            <a:off x="-1487001" y="2210437"/>
            <a:ext cx="2250702" cy="391064"/>
          </a:xfrm>
          <a:custGeom>
            <a:rect b="b" l="l" r="r" t="t"/>
            <a:pathLst>
              <a:path extrusionOk="0" h="2888" w="16622">
                <a:moveTo>
                  <a:pt x="13304" y="0"/>
                </a:moveTo>
                <a:cubicBezTo>
                  <a:pt x="12335" y="0"/>
                  <a:pt x="11430" y="1520"/>
                  <a:pt x="11430" y="1520"/>
                </a:cubicBezTo>
                <a:cubicBezTo>
                  <a:pt x="11430" y="1520"/>
                  <a:pt x="10159" y="176"/>
                  <a:pt x="8956" y="176"/>
                </a:cubicBezTo>
                <a:cubicBezTo>
                  <a:pt x="8303" y="176"/>
                  <a:pt x="7671" y="572"/>
                  <a:pt x="7273" y="1794"/>
                </a:cubicBezTo>
                <a:cubicBezTo>
                  <a:pt x="7273" y="1794"/>
                  <a:pt x="6593" y="940"/>
                  <a:pt x="5626" y="940"/>
                </a:cubicBezTo>
                <a:cubicBezTo>
                  <a:pt x="5495" y="940"/>
                  <a:pt x="5358" y="956"/>
                  <a:pt x="5217" y="992"/>
                </a:cubicBezTo>
                <a:cubicBezTo>
                  <a:pt x="3976" y="1304"/>
                  <a:pt x="4348" y="2115"/>
                  <a:pt x="4306" y="2410"/>
                </a:cubicBezTo>
                <a:lnTo>
                  <a:pt x="1" y="2887"/>
                </a:lnTo>
                <a:lnTo>
                  <a:pt x="16622" y="2739"/>
                </a:lnTo>
                <a:lnTo>
                  <a:pt x="13418" y="2360"/>
                </a:lnTo>
                <a:cubicBezTo>
                  <a:pt x="13418" y="2360"/>
                  <a:pt x="15313" y="1802"/>
                  <a:pt x="14110" y="418"/>
                </a:cubicBezTo>
                <a:cubicBezTo>
                  <a:pt x="13849" y="118"/>
                  <a:pt x="13574" y="0"/>
                  <a:pt x="13304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2" name="Google Shape;142;p7"/>
          <p:cNvSpPr/>
          <p:nvPr/>
        </p:nvSpPr>
        <p:spPr>
          <a:xfrm>
            <a:off x="5070299" y="-123938"/>
            <a:ext cx="2250702" cy="391064"/>
          </a:xfrm>
          <a:custGeom>
            <a:rect b="b" l="l" r="r" t="t"/>
            <a:pathLst>
              <a:path extrusionOk="0" h="2888" w="16622">
                <a:moveTo>
                  <a:pt x="13304" y="0"/>
                </a:moveTo>
                <a:cubicBezTo>
                  <a:pt x="12335" y="0"/>
                  <a:pt x="11430" y="1520"/>
                  <a:pt x="11430" y="1520"/>
                </a:cubicBezTo>
                <a:cubicBezTo>
                  <a:pt x="11430" y="1520"/>
                  <a:pt x="10159" y="176"/>
                  <a:pt x="8956" y="176"/>
                </a:cubicBezTo>
                <a:cubicBezTo>
                  <a:pt x="8303" y="176"/>
                  <a:pt x="7671" y="572"/>
                  <a:pt x="7273" y="1794"/>
                </a:cubicBezTo>
                <a:cubicBezTo>
                  <a:pt x="7273" y="1794"/>
                  <a:pt x="6593" y="940"/>
                  <a:pt x="5626" y="940"/>
                </a:cubicBezTo>
                <a:cubicBezTo>
                  <a:pt x="5495" y="940"/>
                  <a:pt x="5358" y="956"/>
                  <a:pt x="5217" y="992"/>
                </a:cubicBezTo>
                <a:cubicBezTo>
                  <a:pt x="3976" y="1304"/>
                  <a:pt x="4348" y="2115"/>
                  <a:pt x="4306" y="2410"/>
                </a:cubicBezTo>
                <a:lnTo>
                  <a:pt x="1" y="2887"/>
                </a:lnTo>
                <a:lnTo>
                  <a:pt x="16622" y="2739"/>
                </a:lnTo>
                <a:lnTo>
                  <a:pt x="13418" y="2360"/>
                </a:lnTo>
                <a:cubicBezTo>
                  <a:pt x="13418" y="2360"/>
                  <a:pt x="15313" y="1802"/>
                  <a:pt x="14110" y="418"/>
                </a:cubicBezTo>
                <a:cubicBezTo>
                  <a:pt x="13849" y="118"/>
                  <a:pt x="13574" y="0"/>
                  <a:pt x="13304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3" name="Google Shape;143;p7"/>
          <p:cNvSpPr/>
          <p:nvPr/>
        </p:nvSpPr>
        <p:spPr>
          <a:xfrm>
            <a:off x="8342324" y="1646337"/>
            <a:ext cx="2250702" cy="391064"/>
          </a:xfrm>
          <a:custGeom>
            <a:rect b="b" l="l" r="r" t="t"/>
            <a:pathLst>
              <a:path extrusionOk="0" h="2888" w="16622">
                <a:moveTo>
                  <a:pt x="13304" y="0"/>
                </a:moveTo>
                <a:cubicBezTo>
                  <a:pt x="12335" y="0"/>
                  <a:pt x="11430" y="1520"/>
                  <a:pt x="11430" y="1520"/>
                </a:cubicBezTo>
                <a:cubicBezTo>
                  <a:pt x="11430" y="1520"/>
                  <a:pt x="10159" y="176"/>
                  <a:pt x="8956" y="176"/>
                </a:cubicBezTo>
                <a:cubicBezTo>
                  <a:pt x="8303" y="176"/>
                  <a:pt x="7671" y="572"/>
                  <a:pt x="7273" y="1794"/>
                </a:cubicBezTo>
                <a:cubicBezTo>
                  <a:pt x="7273" y="1794"/>
                  <a:pt x="6593" y="940"/>
                  <a:pt x="5626" y="940"/>
                </a:cubicBezTo>
                <a:cubicBezTo>
                  <a:pt x="5495" y="940"/>
                  <a:pt x="5358" y="956"/>
                  <a:pt x="5217" y="992"/>
                </a:cubicBezTo>
                <a:cubicBezTo>
                  <a:pt x="3976" y="1304"/>
                  <a:pt x="4348" y="2115"/>
                  <a:pt x="4306" y="2410"/>
                </a:cubicBezTo>
                <a:lnTo>
                  <a:pt x="1" y="2887"/>
                </a:lnTo>
                <a:lnTo>
                  <a:pt x="16622" y="2739"/>
                </a:lnTo>
                <a:lnTo>
                  <a:pt x="13418" y="2360"/>
                </a:lnTo>
                <a:cubicBezTo>
                  <a:pt x="13418" y="2360"/>
                  <a:pt x="15313" y="1802"/>
                  <a:pt x="14110" y="418"/>
                </a:cubicBezTo>
                <a:cubicBezTo>
                  <a:pt x="13849" y="118"/>
                  <a:pt x="13574" y="0"/>
                  <a:pt x="13304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4" name="Google Shape;144;p7"/>
          <p:cNvSpPr txBox="1"/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None/>
              <a:defRPr b="1">
                <a:solidFill>
                  <a:schemeClr val="dk2"/>
                </a:solidFill>
                <a:latin typeface="Lobster Two"/>
                <a:ea typeface="Lobster Two"/>
                <a:cs typeface="Lobster Two"/>
                <a:sym typeface="Lobster Tw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None/>
              <a:defRPr>
                <a:solidFill>
                  <a:schemeClr val="dk2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None/>
              <a:defRPr>
                <a:solidFill>
                  <a:schemeClr val="dk2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None/>
              <a:defRPr>
                <a:solidFill>
                  <a:schemeClr val="dk2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None/>
              <a:defRPr>
                <a:solidFill>
                  <a:schemeClr val="dk2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None/>
              <a:defRPr>
                <a:solidFill>
                  <a:schemeClr val="dk2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None/>
              <a:defRPr>
                <a:solidFill>
                  <a:schemeClr val="dk2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None/>
              <a:defRPr>
                <a:solidFill>
                  <a:schemeClr val="dk2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None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45" name="Google Shape;145;p7"/>
          <p:cNvSpPr/>
          <p:nvPr/>
        </p:nvSpPr>
        <p:spPr>
          <a:xfrm>
            <a:off x="-1970803" y="3040950"/>
            <a:ext cx="11589803" cy="1798106"/>
          </a:xfrm>
          <a:custGeom>
            <a:rect b="b" l="l" r="r" t="t"/>
            <a:pathLst>
              <a:path extrusionOk="0" h="23371" w="91359">
                <a:moveTo>
                  <a:pt x="91358" y="1"/>
                </a:moveTo>
                <a:cubicBezTo>
                  <a:pt x="91109" y="73"/>
                  <a:pt x="90860" y="153"/>
                  <a:pt x="90657" y="275"/>
                </a:cubicBezTo>
                <a:cubicBezTo>
                  <a:pt x="90417" y="423"/>
                  <a:pt x="90434" y="474"/>
                  <a:pt x="90113" y="503"/>
                </a:cubicBezTo>
                <a:cubicBezTo>
                  <a:pt x="90041" y="510"/>
                  <a:pt x="89965" y="512"/>
                  <a:pt x="89888" y="512"/>
                </a:cubicBezTo>
                <a:cubicBezTo>
                  <a:pt x="89733" y="512"/>
                  <a:pt x="89571" y="503"/>
                  <a:pt x="89425" y="503"/>
                </a:cubicBezTo>
                <a:cubicBezTo>
                  <a:pt x="89368" y="502"/>
                  <a:pt x="89319" y="501"/>
                  <a:pt x="89276" y="501"/>
                </a:cubicBezTo>
                <a:cubicBezTo>
                  <a:pt x="88980" y="501"/>
                  <a:pt x="88957" y="535"/>
                  <a:pt x="88699" y="727"/>
                </a:cubicBezTo>
                <a:cubicBezTo>
                  <a:pt x="88551" y="837"/>
                  <a:pt x="88382" y="938"/>
                  <a:pt x="88226" y="1022"/>
                </a:cubicBezTo>
                <a:cubicBezTo>
                  <a:pt x="87948" y="1170"/>
                  <a:pt x="87821" y="1237"/>
                  <a:pt x="87614" y="1465"/>
                </a:cubicBezTo>
                <a:cubicBezTo>
                  <a:pt x="87188" y="1947"/>
                  <a:pt x="87108" y="2394"/>
                  <a:pt x="86846" y="2913"/>
                </a:cubicBezTo>
                <a:cubicBezTo>
                  <a:pt x="86783" y="3044"/>
                  <a:pt x="86652" y="3441"/>
                  <a:pt x="86521" y="3525"/>
                </a:cubicBezTo>
                <a:cubicBezTo>
                  <a:pt x="86434" y="3584"/>
                  <a:pt x="86354" y="3605"/>
                  <a:pt x="86274" y="3605"/>
                </a:cubicBezTo>
                <a:cubicBezTo>
                  <a:pt x="86137" y="3605"/>
                  <a:pt x="86000" y="3542"/>
                  <a:pt x="85829" y="3500"/>
                </a:cubicBezTo>
                <a:cubicBezTo>
                  <a:pt x="84744" y="3234"/>
                  <a:pt x="83744" y="2943"/>
                  <a:pt x="82659" y="2757"/>
                </a:cubicBezTo>
                <a:cubicBezTo>
                  <a:pt x="82465" y="2724"/>
                  <a:pt x="82278" y="2711"/>
                  <a:pt x="82097" y="2711"/>
                </a:cubicBezTo>
                <a:cubicBezTo>
                  <a:pt x="81566" y="2711"/>
                  <a:pt x="81073" y="2818"/>
                  <a:pt x="80519" y="2824"/>
                </a:cubicBezTo>
                <a:cubicBezTo>
                  <a:pt x="80490" y="2824"/>
                  <a:pt x="80462" y="2824"/>
                  <a:pt x="80435" y="2824"/>
                </a:cubicBezTo>
                <a:cubicBezTo>
                  <a:pt x="80215" y="2824"/>
                  <a:pt x="80041" y="2828"/>
                  <a:pt x="79831" y="2888"/>
                </a:cubicBezTo>
                <a:cubicBezTo>
                  <a:pt x="79663" y="2934"/>
                  <a:pt x="79502" y="3048"/>
                  <a:pt x="79329" y="3086"/>
                </a:cubicBezTo>
                <a:cubicBezTo>
                  <a:pt x="78548" y="3247"/>
                  <a:pt x="77713" y="3483"/>
                  <a:pt x="76915" y="3698"/>
                </a:cubicBezTo>
                <a:cubicBezTo>
                  <a:pt x="75969" y="3951"/>
                  <a:pt x="75205" y="4471"/>
                  <a:pt x="74496" y="5002"/>
                </a:cubicBezTo>
                <a:cubicBezTo>
                  <a:pt x="74108" y="5298"/>
                  <a:pt x="73749" y="5534"/>
                  <a:pt x="73327" y="5775"/>
                </a:cubicBezTo>
                <a:cubicBezTo>
                  <a:pt x="72947" y="5998"/>
                  <a:pt x="72736" y="6361"/>
                  <a:pt x="72340" y="6581"/>
                </a:cubicBezTo>
                <a:cubicBezTo>
                  <a:pt x="72021" y="6756"/>
                  <a:pt x="71713" y="6797"/>
                  <a:pt x="71404" y="6797"/>
                </a:cubicBezTo>
                <a:cubicBezTo>
                  <a:pt x="71136" y="6797"/>
                  <a:pt x="70868" y="6766"/>
                  <a:pt x="70592" y="6766"/>
                </a:cubicBezTo>
                <a:cubicBezTo>
                  <a:pt x="70419" y="6766"/>
                  <a:pt x="70242" y="6778"/>
                  <a:pt x="70060" y="6817"/>
                </a:cubicBezTo>
                <a:cubicBezTo>
                  <a:pt x="69748" y="6881"/>
                  <a:pt x="69482" y="7151"/>
                  <a:pt x="69309" y="7332"/>
                </a:cubicBezTo>
                <a:cubicBezTo>
                  <a:pt x="68988" y="7657"/>
                  <a:pt x="68625" y="7940"/>
                  <a:pt x="68203" y="8197"/>
                </a:cubicBezTo>
                <a:cubicBezTo>
                  <a:pt x="67663" y="8531"/>
                  <a:pt x="67173" y="8970"/>
                  <a:pt x="66515" y="9164"/>
                </a:cubicBezTo>
                <a:cubicBezTo>
                  <a:pt x="65932" y="9333"/>
                  <a:pt x="64591" y="9531"/>
                  <a:pt x="63946" y="9531"/>
                </a:cubicBezTo>
                <a:cubicBezTo>
                  <a:pt x="63932" y="9531"/>
                  <a:pt x="63919" y="9531"/>
                  <a:pt x="63907" y="9531"/>
                </a:cubicBezTo>
                <a:cubicBezTo>
                  <a:pt x="63797" y="9421"/>
                  <a:pt x="63678" y="9401"/>
                  <a:pt x="63549" y="9401"/>
                </a:cubicBezTo>
                <a:cubicBezTo>
                  <a:pt x="63472" y="9401"/>
                  <a:pt x="63392" y="9408"/>
                  <a:pt x="63309" y="9408"/>
                </a:cubicBezTo>
                <a:cubicBezTo>
                  <a:pt x="63279" y="9408"/>
                  <a:pt x="63249" y="9407"/>
                  <a:pt x="63219" y="9405"/>
                </a:cubicBezTo>
                <a:cubicBezTo>
                  <a:pt x="62961" y="9383"/>
                  <a:pt x="63037" y="9354"/>
                  <a:pt x="62839" y="9303"/>
                </a:cubicBezTo>
                <a:cubicBezTo>
                  <a:pt x="62370" y="9181"/>
                  <a:pt x="61944" y="8991"/>
                  <a:pt x="61475" y="8852"/>
                </a:cubicBezTo>
                <a:cubicBezTo>
                  <a:pt x="60479" y="8560"/>
                  <a:pt x="59217" y="8552"/>
                  <a:pt x="58424" y="7986"/>
                </a:cubicBezTo>
                <a:cubicBezTo>
                  <a:pt x="57985" y="7669"/>
                  <a:pt x="57848" y="7467"/>
                  <a:pt x="57244" y="7467"/>
                </a:cubicBezTo>
                <a:cubicBezTo>
                  <a:pt x="57238" y="7467"/>
                  <a:pt x="57232" y="7467"/>
                  <a:pt x="57225" y="7467"/>
                </a:cubicBezTo>
                <a:cubicBezTo>
                  <a:pt x="56820" y="7467"/>
                  <a:pt x="56508" y="7531"/>
                  <a:pt x="56162" y="7687"/>
                </a:cubicBezTo>
                <a:cubicBezTo>
                  <a:pt x="55816" y="7839"/>
                  <a:pt x="55533" y="8012"/>
                  <a:pt x="55305" y="8235"/>
                </a:cubicBezTo>
                <a:cubicBezTo>
                  <a:pt x="55077" y="8468"/>
                  <a:pt x="54473" y="8885"/>
                  <a:pt x="54106" y="8995"/>
                </a:cubicBezTo>
                <a:cubicBezTo>
                  <a:pt x="53994" y="9028"/>
                  <a:pt x="53876" y="9039"/>
                  <a:pt x="53755" y="9039"/>
                </a:cubicBezTo>
                <a:cubicBezTo>
                  <a:pt x="53539" y="9039"/>
                  <a:pt x="53313" y="9005"/>
                  <a:pt x="53096" y="9005"/>
                </a:cubicBezTo>
                <a:cubicBezTo>
                  <a:pt x="52983" y="9005"/>
                  <a:pt x="52873" y="9014"/>
                  <a:pt x="52768" y="9042"/>
                </a:cubicBezTo>
                <a:cubicBezTo>
                  <a:pt x="52439" y="9126"/>
                  <a:pt x="52063" y="9324"/>
                  <a:pt x="51899" y="9527"/>
                </a:cubicBezTo>
                <a:cubicBezTo>
                  <a:pt x="51667" y="9801"/>
                  <a:pt x="51363" y="10046"/>
                  <a:pt x="51101" y="10312"/>
                </a:cubicBezTo>
                <a:cubicBezTo>
                  <a:pt x="50932" y="10477"/>
                  <a:pt x="50755" y="10818"/>
                  <a:pt x="50514" y="10924"/>
                </a:cubicBezTo>
                <a:cubicBezTo>
                  <a:pt x="50425" y="10962"/>
                  <a:pt x="50327" y="10976"/>
                  <a:pt x="50224" y="10976"/>
                </a:cubicBezTo>
                <a:cubicBezTo>
                  <a:pt x="49901" y="10976"/>
                  <a:pt x="49532" y="10833"/>
                  <a:pt x="49257" y="10814"/>
                </a:cubicBezTo>
                <a:cubicBezTo>
                  <a:pt x="49156" y="10807"/>
                  <a:pt x="49054" y="10805"/>
                  <a:pt x="48951" y="10805"/>
                </a:cubicBezTo>
                <a:cubicBezTo>
                  <a:pt x="48706" y="10805"/>
                  <a:pt x="48458" y="10819"/>
                  <a:pt x="48216" y="10819"/>
                </a:cubicBezTo>
                <a:cubicBezTo>
                  <a:pt x="48194" y="10819"/>
                  <a:pt x="48173" y="10819"/>
                  <a:pt x="48151" y="10818"/>
                </a:cubicBezTo>
                <a:cubicBezTo>
                  <a:pt x="48144" y="10818"/>
                  <a:pt x="48136" y="10818"/>
                  <a:pt x="48129" y="10818"/>
                </a:cubicBezTo>
                <a:cubicBezTo>
                  <a:pt x="47495" y="10818"/>
                  <a:pt x="47242" y="11004"/>
                  <a:pt x="46787" y="11338"/>
                </a:cubicBezTo>
                <a:cubicBezTo>
                  <a:pt x="46315" y="11684"/>
                  <a:pt x="45728" y="11971"/>
                  <a:pt x="45065" y="11979"/>
                </a:cubicBezTo>
                <a:cubicBezTo>
                  <a:pt x="44804" y="11717"/>
                  <a:pt x="44268" y="11625"/>
                  <a:pt x="43909" y="11430"/>
                </a:cubicBezTo>
                <a:cubicBezTo>
                  <a:pt x="43533" y="11228"/>
                  <a:pt x="43242" y="10958"/>
                  <a:pt x="42837" y="10785"/>
                </a:cubicBezTo>
                <a:cubicBezTo>
                  <a:pt x="42178" y="10502"/>
                  <a:pt x="41267" y="10232"/>
                  <a:pt x="40769" y="9789"/>
                </a:cubicBezTo>
                <a:cubicBezTo>
                  <a:pt x="40431" y="9489"/>
                  <a:pt x="40402" y="9400"/>
                  <a:pt x="39933" y="9244"/>
                </a:cubicBezTo>
                <a:cubicBezTo>
                  <a:pt x="39452" y="9080"/>
                  <a:pt x="39030" y="8839"/>
                  <a:pt x="38561" y="8662"/>
                </a:cubicBezTo>
                <a:cubicBezTo>
                  <a:pt x="38152" y="8505"/>
                  <a:pt x="37751" y="8434"/>
                  <a:pt x="37367" y="8244"/>
                </a:cubicBezTo>
                <a:cubicBezTo>
                  <a:pt x="37050" y="8088"/>
                  <a:pt x="36675" y="8024"/>
                  <a:pt x="36371" y="7868"/>
                </a:cubicBezTo>
                <a:cubicBezTo>
                  <a:pt x="36084" y="7720"/>
                  <a:pt x="35966" y="7467"/>
                  <a:pt x="35653" y="7332"/>
                </a:cubicBezTo>
                <a:cubicBezTo>
                  <a:pt x="35118" y="7098"/>
                  <a:pt x="34873" y="6946"/>
                  <a:pt x="34303" y="6946"/>
                </a:cubicBezTo>
                <a:cubicBezTo>
                  <a:pt x="34266" y="6946"/>
                  <a:pt x="34228" y="6947"/>
                  <a:pt x="34189" y="6948"/>
                </a:cubicBezTo>
                <a:cubicBezTo>
                  <a:pt x="33902" y="6961"/>
                  <a:pt x="33923" y="7020"/>
                  <a:pt x="33699" y="7079"/>
                </a:cubicBezTo>
                <a:cubicBezTo>
                  <a:pt x="33243" y="7201"/>
                  <a:pt x="32910" y="7210"/>
                  <a:pt x="32420" y="7210"/>
                </a:cubicBezTo>
                <a:cubicBezTo>
                  <a:pt x="32143" y="7207"/>
                  <a:pt x="31865" y="7200"/>
                  <a:pt x="31588" y="7200"/>
                </a:cubicBezTo>
                <a:cubicBezTo>
                  <a:pt x="31460" y="7200"/>
                  <a:pt x="31332" y="7202"/>
                  <a:pt x="31205" y="7206"/>
                </a:cubicBezTo>
                <a:cubicBezTo>
                  <a:pt x="30238" y="7231"/>
                  <a:pt x="29356" y="7729"/>
                  <a:pt x="28465" y="7856"/>
                </a:cubicBezTo>
                <a:cubicBezTo>
                  <a:pt x="28333" y="7875"/>
                  <a:pt x="28195" y="7882"/>
                  <a:pt x="28056" y="7882"/>
                </a:cubicBezTo>
                <a:cubicBezTo>
                  <a:pt x="27692" y="7882"/>
                  <a:pt x="27312" y="7834"/>
                  <a:pt x="26951" y="7834"/>
                </a:cubicBezTo>
                <a:cubicBezTo>
                  <a:pt x="26632" y="7834"/>
                  <a:pt x="26327" y="7872"/>
                  <a:pt x="26064" y="8012"/>
                </a:cubicBezTo>
                <a:cubicBezTo>
                  <a:pt x="24823" y="8674"/>
                  <a:pt x="23726" y="9130"/>
                  <a:pt x="22459" y="9789"/>
                </a:cubicBezTo>
                <a:cubicBezTo>
                  <a:pt x="21678" y="9569"/>
                  <a:pt x="21704" y="8940"/>
                  <a:pt x="21218" y="8518"/>
                </a:cubicBezTo>
                <a:cubicBezTo>
                  <a:pt x="20657" y="8024"/>
                  <a:pt x="19775" y="8050"/>
                  <a:pt x="19184" y="7590"/>
                </a:cubicBezTo>
                <a:cubicBezTo>
                  <a:pt x="18538" y="7079"/>
                  <a:pt x="17926" y="6518"/>
                  <a:pt x="17411" y="5935"/>
                </a:cubicBezTo>
                <a:cubicBezTo>
                  <a:pt x="17057" y="5534"/>
                  <a:pt x="16736" y="5154"/>
                  <a:pt x="16099" y="5011"/>
                </a:cubicBezTo>
                <a:cubicBezTo>
                  <a:pt x="15858" y="4952"/>
                  <a:pt x="15651" y="4931"/>
                  <a:pt x="15432" y="4829"/>
                </a:cubicBezTo>
                <a:cubicBezTo>
                  <a:pt x="15204" y="4724"/>
                  <a:pt x="15145" y="4551"/>
                  <a:pt x="14841" y="4504"/>
                </a:cubicBezTo>
                <a:cubicBezTo>
                  <a:pt x="14789" y="4496"/>
                  <a:pt x="14739" y="4493"/>
                  <a:pt x="14689" y="4493"/>
                </a:cubicBezTo>
                <a:cubicBezTo>
                  <a:pt x="14606" y="4493"/>
                  <a:pt x="14525" y="4501"/>
                  <a:pt x="14443" y="4501"/>
                </a:cubicBezTo>
                <a:cubicBezTo>
                  <a:pt x="14377" y="4501"/>
                  <a:pt x="14311" y="4496"/>
                  <a:pt x="14242" y="4479"/>
                </a:cubicBezTo>
                <a:cubicBezTo>
                  <a:pt x="14077" y="4441"/>
                  <a:pt x="13908" y="4314"/>
                  <a:pt x="13756" y="4251"/>
                </a:cubicBezTo>
                <a:cubicBezTo>
                  <a:pt x="13148" y="3998"/>
                  <a:pt x="12507" y="3690"/>
                  <a:pt x="11891" y="3458"/>
                </a:cubicBezTo>
                <a:cubicBezTo>
                  <a:pt x="11638" y="3364"/>
                  <a:pt x="11405" y="3347"/>
                  <a:pt x="11168" y="3347"/>
                </a:cubicBezTo>
                <a:cubicBezTo>
                  <a:pt x="11028" y="3347"/>
                  <a:pt x="10888" y="3353"/>
                  <a:pt x="10741" y="3353"/>
                </a:cubicBezTo>
                <a:cubicBezTo>
                  <a:pt x="10653" y="3353"/>
                  <a:pt x="10562" y="3351"/>
                  <a:pt x="10468" y="3344"/>
                </a:cubicBezTo>
                <a:cubicBezTo>
                  <a:pt x="9899" y="3306"/>
                  <a:pt x="9075" y="2989"/>
                  <a:pt x="8679" y="2685"/>
                </a:cubicBezTo>
                <a:cubicBezTo>
                  <a:pt x="8193" y="2318"/>
                  <a:pt x="7763" y="1976"/>
                  <a:pt x="7147" y="1723"/>
                </a:cubicBezTo>
                <a:cubicBezTo>
                  <a:pt x="6256" y="1356"/>
                  <a:pt x="5349" y="1178"/>
                  <a:pt x="4365" y="1018"/>
                </a:cubicBezTo>
                <a:cubicBezTo>
                  <a:pt x="2917" y="777"/>
                  <a:pt x="1444" y="634"/>
                  <a:pt x="1" y="389"/>
                </a:cubicBezTo>
                <a:lnTo>
                  <a:pt x="1" y="23371"/>
                </a:lnTo>
                <a:lnTo>
                  <a:pt x="91358" y="23371"/>
                </a:lnTo>
                <a:lnTo>
                  <a:pt x="91358" y="1"/>
                </a:lnTo>
                <a:close/>
              </a:path>
            </a:pathLst>
          </a:custGeom>
          <a:solidFill>
            <a:srgbClr val="AABAC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6" name="Google Shape;146;p7"/>
          <p:cNvSpPr/>
          <p:nvPr/>
        </p:nvSpPr>
        <p:spPr>
          <a:xfrm>
            <a:off x="-285575" y="4487745"/>
            <a:ext cx="9771000" cy="7044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8"/>
          <p:cNvSpPr/>
          <p:nvPr/>
        </p:nvSpPr>
        <p:spPr>
          <a:xfrm rot="1024428">
            <a:off x="-894916" y="688095"/>
            <a:ext cx="10854982" cy="4447022"/>
          </a:xfrm>
          <a:custGeom>
            <a:rect b="b" l="l" r="r" t="t"/>
            <a:pathLst>
              <a:path extrusionOk="0" fill="none" h="31766" w="55955">
                <a:moveTo>
                  <a:pt x="4154" y="24135"/>
                </a:moveTo>
                <a:cubicBezTo>
                  <a:pt x="6024" y="26228"/>
                  <a:pt x="8134" y="28229"/>
                  <a:pt x="10624" y="29567"/>
                </a:cubicBezTo>
                <a:cubicBezTo>
                  <a:pt x="12823" y="30749"/>
                  <a:pt x="15385" y="31302"/>
                  <a:pt x="17778" y="30365"/>
                </a:cubicBezTo>
                <a:cubicBezTo>
                  <a:pt x="19150" y="29829"/>
                  <a:pt x="20323" y="28887"/>
                  <a:pt x="21302" y="27798"/>
                </a:cubicBezTo>
                <a:cubicBezTo>
                  <a:pt x="22299" y="26697"/>
                  <a:pt x="23100" y="25304"/>
                  <a:pt x="24388" y="24502"/>
                </a:cubicBezTo>
                <a:cubicBezTo>
                  <a:pt x="25869" y="23582"/>
                  <a:pt x="27574" y="23894"/>
                  <a:pt x="29060" y="24637"/>
                </a:cubicBezTo>
                <a:cubicBezTo>
                  <a:pt x="30807" y="25511"/>
                  <a:pt x="32272" y="26845"/>
                  <a:pt x="33880" y="27938"/>
                </a:cubicBezTo>
                <a:cubicBezTo>
                  <a:pt x="36970" y="30035"/>
                  <a:pt x="40785" y="31766"/>
                  <a:pt x="44516" y="30343"/>
                </a:cubicBezTo>
                <a:cubicBezTo>
                  <a:pt x="46272" y="29677"/>
                  <a:pt x="47935" y="28457"/>
                  <a:pt x="48830" y="26777"/>
                </a:cubicBezTo>
                <a:cubicBezTo>
                  <a:pt x="49590" y="25355"/>
                  <a:pt x="49801" y="23713"/>
                  <a:pt x="49788" y="22122"/>
                </a:cubicBezTo>
                <a:cubicBezTo>
                  <a:pt x="49763" y="18597"/>
                  <a:pt x="48762" y="15157"/>
                  <a:pt x="48910" y="11625"/>
                </a:cubicBezTo>
                <a:cubicBezTo>
                  <a:pt x="49058" y="8100"/>
                  <a:pt x="50083" y="4293"/>
                  <a:pt x="53017" y="2078"/>
                </a:cubicBezTo>
                <a:cubicBezTo>
                  <a:pt x="53916" y="1402"/>
                  <a:pt x="54908" y="896"/>
                  <a:pt x="55954" y="516"/>
                </a:cubicBezTo>
                <a:lnTo>
                  <a:pt x="55954" y="1"/>
                </a:lnTo>
                <a:cubicBezTo>
                  <a:pt x="55144" y="77"/>
                  <a:pt x="54342" y="263"/>
                  <a:pt x="53582" y="507"/>
                </a:cubicBezTo>
                <a:cubicBezTo>
                  <a:pt x="52147" y="972"/>
                  <a:pt x="50864" y="1731"/>
                  <a:pt x="49826" y="2829"/>
                </a:cubicBezTo>
                <a:cubicBezTo>
                  <a:pt x="47813" y="4956"/>
                  <a:pt x="46960" y="7813"/>
                  <a:pt x="45783" y="10422"/>
                </a:cubicBezTo>
                <a:cubicBezTo>
                  <a:pt x="44732" y="12747"/>
                  <a:pt x="43415" y="15014"/>
                  <a:pt x="41309" y="16533"/>
                </a:cubicBezTo>
                <a:cubicBezTo>
                  <a:pt x="40194" y="17335"/>
                  <a:pt x="38890" y="17930"/>
                  <a:pt x="37556" y="18247"/>
                </a:cubicBezTo>
                <a:cubicBezTo>
                  <a:pt x="36109" y="18589"/>
                  <a:pt x="34699" y="18374"/>
                  <a:pt x="33319" y="17867"/>
                </a:cubicBezTo>
                <a:cubicBezTo>
                  <a:pt x="31918" y="17356"/>
                  <a:pt x="30575" y="16711"/>
                  <a:pt x="29094" y="16449"/>
                </a:cubicBezTo>
                <a:cubicBezTo>
                  <a:pt x="27963" y="16246"/>
                  <a:pt x="26785" y="16272"/>
                  <a:pt x="25692" y="16652"/>
                </a:cubicBezTo>
                <a:cubicBezTo>
                  <a:pt x="23772" y="17318"/>
                  <a:pt x="22404" y="18918"/>
                  <a:pt x="21070" y="20366"/>
                </a:cubicBezTo>
                <a:cubicBezTo>
                  <a:pt x="19715" y="21839"/>
                  <a:pt x="18264" y="23291"/>
                  <a:pt x="16322" y="23936"/>
                </a:cubicBezTo>
                <a:cubicBezTo>
                  <a:pt x="13882" y="24747"/>
                  <a:pt x="11093" y="24375"/>
                  <a:pt x="8767" y="23379"/>
                </a:cubicBezTo>
                <a:cubicBezTo>
                  <a:pt x="6268" y="22303"/>
                  <a:pt x="4137" y="20518"/>
                  <a:pt x="2229" y="18610"/>
                </a:cubicBezTo>
                <a:cubicBezTo>
                  <a:pt x="1461" y="17842"/>
                  <a:pt x="727" y="17044"/>
                  <a:pt x="1" y="16238"/>
                </a:cubicBezTo>
                <a:lnTo>
                  <a:pt x="1" y="18770"/>
                </a:lnTo>
                <a:cubicBezTo>
                  <a:pt x="1271" y="20644"/>
                  <a:pt x="2647" y="22451"/>
                  <a:pt x="4154" y="24135"/>
                </a:cubicBezTo>
                <a:close/>
              </a:path>
            </a:pathLst>
          </a:custGeom>
          <a:noFill/>
          <a:ln cap="flat" cmpd="sng" w="3475">
            <a:solidFill>
              <a:schemeClr val="accent4"/>
            </a:solidFill>
            <a:prstDash val="solid"/>
            <a:miter lim="422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9" name="Google Shape;149;p8"/>
          <p:cNvSpPr/>
          <p:nvPr/>
        </p:nvSpPr>
        <p:spPr>
          <a:xfrm rot="-382197">
            <a:off x="-348486" y="-409858"/>
            <a:ext cx="9351426" cy="3109041"/>
          </a:xfrm>
          <a:custGeom>
            <a:rect b="b" l="l" r="r" t="t"/>
            <a:pathLst>
              <a:path extrusionOk="0" fill="none" h="18504" w="33834">
                <a:moveTo>
                  <a:pt x="2706" y="9501"/>
                </a:moveTo>
                <a:cubicBezTo>
                  <a:pt x="3626" y="9565"/>
                  <a:pt x="4479" y="9408"/>
                  <a:pt x="5336" y="9088"/>
                </a:cubicBezTo>
                <a:cubicBezTo>
                  <a:pt x="6817" y="8535"/>
                  <a:pt x="8493" y="7534"/>
                  <a:pt x="10096" y="8201"/>
                </a:cubicBezTo>
                <a:cubicBezTo>
                  <a:pt x="10814" y="8497"/>
                  <a:pt x="11312" y="9159"/>
                  <a:pt x="11738" y="9780"/>
                </a:cubicBezTo>
                <a:cubicBezTo>
                  <a:pt x="12224" y="10485"/>
                  <a:pt x="12726" y="11181"/>
                  <a:pt x="13220" y="11882"/>
                </a:cubicBezTo>
                <a:cubicBezTo>
                  <a:pt x="13798" y="12701"/>
                  <a:pt x="14376" y="13528"/>
                  <a:pt x="15039" y="14283"/>
                </a:cubicBezTo>
                <a:cubicBezTo>
                  <a:pt x="15672" y="15013"/>
                  <a:pt x="16381" y="15625"/>
                  <a:pt x="17183" y="16166"/>
                </a:cubicBezTo>
                <a:cubicBezTo>
                  <a:pt x="19893" y="17989"/>
                  <a:pt x="23738" y="18504"/>
                  <a:pt x="26718" y="17027"/>
                </a:cubicBezTo>
                <a:cubicBezTo>
                  <a:pt x="28347" y="16216"/>
                  <a:pt x="29702" y="14777"/>
                  <a:pt x="30056" y="12954"/>
                </a:cubicBezTo>
                <a:cubicBezTo>
                  <a:pt x="30398" y="11206"/>
                  <a:pt x="29917" y="9434"/>
                  <a:pt x="29837" y="7686"/>
                </a:cubicBezTo>
                <a:cubicBezTo>
                  <a:pt x="29795" y="6787"/>
                  <a:pt x="29854" y="5871"/>
                  <a:pt x="30136" y="5010"/>
                </a:cubicBezTo>
                <a:cubicBezTo>
                  <a:pt x="30428" y="4120"/>
                  <a:pt x="30900" y="3284"/>
                  <a:pt x="31445" y="2529"/>
                </a:cubicBezTo>
                <a:cubicBezTo>
                  <a:pt x="32133" y="1583"/>
                  <a:pt x="32960" y="764"/>
                  <a:pt x="33834" y="0"/>
                </a:cubicBezTo>
                <a:lnTo>
                  <a:pt x="32340" y="0"/>
                </a:lnTo>
                <a:cubicBezTo>
                  <a:pt x="32086" y="195"/>
                  <a:pt x="31842" y="397"/>
                  <a:pt x="31605" y="604"/>
                </a:cubicBezTo>
                <a:cubicBezTo>
                  <a:pt x="30415" y="1647"/>
                  <a:pt x="29330" y="2841"/>
                  <a:pt x="28372" y="4099"/>
                </a:cubicBezTo>
                <a:cubicBezTo>
                  <a:pt x="27452" y="5302"/>
                  <a:pt x="26557" y="6614"/>
                  <a:pt x="25270" y="7467"/>
                </a:cubicBezTo>
                <a:cubicBezTo>
                  <a:pt x="23970" y="8324"/>
                  <a:pt x="22286" y="8417"/>
                  <a:pt x="20783" y="8218"/>
                </a:cubicBezTo>
                <a:cubicBezTo>
                  <a:pt x="19251" y="8011"/>
                  <a:pt x="17766" y="7467"/>
                  <a:pt x="16402" y="6745"/>
                </a:cubicBezTo>
                <a:cubicBezTo>
                  <a:pt x="15212" y="6120"/>
                  <a:pt x="14115" y="5310"/>
                  <a:pt x="12869" y="4795"/>
                </a:cubicBezTo>
                <a:cubicBezTo>
                  <a:pt x="12300" y="4563"/>
                  <a:pt x="11700" y="4407"/>
                  <a:pt x="11080" y="4394"/>
                </a:cubicBezTo>
                <a:cubicBezTo>
                  <a:pt x="10350" y="4382"/>
                  <a:pt x="9632" y="4563"/>
                  <a:pt x="8965" y="4854"/>
                </a:cubicBezTo>
                <a:cubicBezTo>
                  <a:pt x="7513" y="5492"/>
                  <a:pt x="6302" y="6555"/>
                  <a:pt x="4880" y="7247"/>
                </a:cubicBezTo>
                <a:cubicBezTo>
                  <a:pt x="4221" y="7568"/>
                  <a:pt x="3525" y="7792"/>
                  <a:pt x="2795" y="7851"/>
                </a:cubicBezTo>
                <a:cubicBezTo>
                  <a:pt x="1997" y="7918"/>
                  <a:pt x="1195" y="7792"/>
                  <a:pt x="444" y="7530"/>
                </a:cubicBezTo>
                <a:cubicBezTo>
                  <a:pt x="296" y="7480"/>
                  <a:pt x="148" y="7425"/>
                  <a:pt x="1" y="7366"/>
                </a:cubicBezTo>
                <a:lnTo>
                  <a:pt x="1" y="8813"/>
                </a:lnTo>
                <a:cubicBezTo>
                  <a:pt x="866" y="9168"/>
                  <a:pt x="1773" y="9438"/>
                  <a:pt x="2706" y="9501"/>
                </a:cubicBezTo>
                <a:close/>
              </a:path>
            </a:pathLst>
          </a:custGeom>
          <a:noFill/>
          <a:ln cap="flat" cmpd="sng" w="3475">
            <a:solidFill>
              <a:schemeClr val="accent4"/>
            </a:solidFill>
            <a:prstDash val="solid"/>
            <a:miter lim="422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0" name="Google Shape;150;p8"/>
          <p:cNvSpPr/>
          <p:nvPr/>
        </p:nvSpPr>
        <p:spPr>
          <a:xfrm>
            <a:off x="1495734" y="476313"/>
            <a:ext cx="76465" cy="76465"/>
          </a:xfrm>
          <a:custGeom>
            <a:rect b="b" l="l" r="r" t="t"/>
            <a:pathLst>
              <a:path extrusionOk="0" h="427" w="427">
                <a:moveTo>
                  <a:pt x="216" y="0"/>
                </a:moveTo>
                <a:cubicBezTo>
                  <a:pt x="98" y="0"/>
                  <a:pt x="1" y="97"/>
                  <a:pt x="1" y="211"/>
                </a:cubicBezTo>
                <a:cubicBezTo>
                  <a:pt x="1" y="329"/>
                  <a:pt x="98" y="426"/>
                  <a:pt x="216" y="426"/>
                </a:cubicBezTo>
                <a:cubicBezTo>
                  <a:pt x="334" y="426"/>
                  <a:pt x="427" y="329"/>
                  <a:pt x="427" y="211"/>
                </a:cubicBezTo>
                <a:cubicBezTo>
                  <a:pt x="427" y="97"/>
                  <a:pt x="334" y="0"/>
                  <a:pt x="216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1" name="Google Shape;151;p8"/>
          <p:cNvSpPr/>
          <p:nvPr/>
        </p:nvSpPr>
        <p:spPr>
          <a:xfrm>
            <a:off x="4681398" y="305844"/>
            <a:ext cx="75749" cy="75749"/>
          </a:xfrm>
          <a:custGeom>
            <a:rect b="b" l="l" r="r" t="t"/>
            <a:pathLst>
              <a:path extrusionOk="0" h="423" w="423">
                <a:moveTo>
                  <a:pt x="212" y="0"/>
                </a:moveTo>
                <a:cubicBezTo>
                  <a:pt x="94" y="0"/>
                  <a:pt x="1" y="93"/>
                  <a:pt x="1" y="211"/>
                </a:cubicBezTo>
                <a:cubicBezTo>
                  <a:pt x="1" y="329"/>
                  <a:pt x="94" y="422"/>
                  <a:pt x="212" y="422"/>
                </a:cubicBezTo>
                <a:cubicBezTo>
                  <a:pt x="330" y="422"/>
                  <a:pt x="423" y="329"/>
                  <a:pt x="423" y="211"/>
                </a:cubicBezTo>
                <a:cubicBezTo>
                  <a:pt x="423" y="93"/>
                  <a:pt x="330" y="0"/>
                  <a:pt x="212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2" name="Google Shape;152;p8"/>
          <p:cNvSpPr/>
          <p:nvPr/>
        </p:nvSpPr>
        <p:spPr>
          <a:xfrm>
            <a:off x="2854841" y="711417"/>
            <a:ext cx="76465" cy="76465"/>
          </a:xfrm>
          <a:custGeom>
            <a:rect b="b" l="l" r="r" t="t"/>
            <a:pathLst>
              <a:path extrusionOk="0" h="427" w="427">
                <a:moveTo>
                  <a:pt x="215" y="0"/>
                </a:moveTo>
                <a:cubicBezTo>
                  <a:pt x="97" y="0"/>
                  <a:pt x="0" y="97"/>
                  <a:pt x="0" y="216"/>
                </a:cubicBezTo>
                <a:cubicBezTo>
                  <a:pt x="0" y="329"/>
                  <a:pt x="97" y="427"/>
                  <a:pt x="215" y="427"/>
                </a:cubicBezTo>
                <a:cubicBezTo>
                  <a:pt x="329" y="427"/>
                  <a:pt x="427" y="329"/>
                  <a:pt x="427" y="216"/>
                </a:cubicBezTo>
                <a:cubicBezTo>
                  <a:pt x="427" y="97"/>
                  <a:pt x="329" y="0"/>
                  <a:pt x="215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3" name="Google Shape;153;p8"/>
          <p:cNvSpPr/>
          <p:nvPr/>
        </p:nvSpPr>
        <p:spPr>
          <a:xfrm>
            <a:off x="8806112" y="3349111"/>
            <a:ext cx="76465" cy="76465"/>
          </a:xfrm>
          <a:custGeom>
            <a:rect b="b" l="l" r="r" t="t"/>
            <a:pathLst>
              <a:path extrusionOk="0" h="427" w="427">
                <a:moveTo>
                  <a:pt x="211" y="0"/>
                </a:moveTo>
                <a:cubicBezTo>
                  <a:pt x="97" y="0"/>
                  <a:pt x="0" y="97"/>
                  <a:pt x="0" y="216"/>
                </a:cubicBezTo>
                <a:cubicBezTo>
                  <a:pt x="0" y="329"/>
                  <a:pt x="97" y="427"/>
                  <a:pt x="211" y="427"/>
                </a:cubicBezTo>
                <a:cubicBezTo>
                  <a:pt x="329" y="427"/>
                  <a:pt x="427" y="329"/>
                  <a:pt x="427" y="216"/>
                </a:cubicBezTo>
                <a:cubicBezTo>
                  <a:pt x="427" y="97"/>
                  <a:pt x="329" y="0"/>
                  <a:pt x="211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4" name="Google Shape;154;p8"/>
          <p:cNvSpPr/>
          <p:nvPr/>
        </p:nvSpPr>
        <p:spPr>
          <a:xfrm>
            <a:off x="160909" y="223101"/>
            <a:ext cx="75749" cy="76465"/>
          </a:xfrm>
          <a:custGeom>
            <a:rect b="b" l="l" r="r" t="t"/>
            <a:pathLst>
              <a:path extrusionOk="0" h="427" w="423">
                <a:moveTo>
                  <a:pt x="212" y="0"/>
                </a:moveTo>
                <a:cubicBezTo>
                  <a:pt x="94" y="0"/>
                  <a:pt x="1" y="97"/>
                  <a:pt x="1" y="215"/>
                </a:cubicBezTo>
                <a:cubicBezTo>
                  <a:pt x="1" y="329"/>
                  <a:pt x="94" y="426"/>
                  <a:pt x="212" y="426"/>
                </a:cubicBezTo>
                <a:cubicBezTo>
                  <a:pt x="330" y="426"/>
                  <a:pt x="423" y="329"/>
                  <a:pt x="423" y="215"/>
                </a:cubicBezTo>
                <a:cubicBezTo>
                  <a:pt x="423" y="97"/>
                  <a:pt x="330" y="0"/>
                  <a:pt x="212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5" name="Google Shape;155;p8"/>
          <p:cNvSpPr/>
          <p:nvPr/>
        </p:nvSpPr>
        <p:spPr>
          <a:xfrm>
            <a:off x="1641313" y="3349027"/>
            <a:ext cx="76465" cy="76644"/>
          </a:xfrm>
          <a:custGeom>
            <a:rect b="b" l="l" r="r" t="t"/>
            <a:pathLst>
              <a:path extrusionOk="0" h="428" w="427">
                <a:moveTo>
                  <a:pt x="211" y="1"/>
                </a:moveTo>
                <a:cubicBezTo>
                  <a:pt x="97" y="1"/>
                  <a:pt x="0" y="94"/>
                  <a:pt x="0" y="212"/>
                </a:cubicBezTo>
                <a:cubicBezTo>
                  <a:pt x="0" y="330"/>
                  <a:pt x="97" y="427"/>
                  <a:pt x="211" y="427"/>
                </a:cubicBezTo>
                <a:cubicBezTo>
                  <a:pt x="330" y="427"/>
                  <a:pt x="427" y="330"/>
                  <a:pt x="427" y="212"/>
                </a:cubicBezTo>
                <a:cubicBezTo>
                  <a:pt x="427" y="94"/>
                  <a:pt x="330" y="1"/>
                  <a:pt x="211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6" name="Google Shape;156;p8"/>
          <p:cNvSpPr/>
          <p:nvPr/>
        </p:nvSpPr>
        <p:spPr>
          <a:xfrm>
            <a:off x="8806112" y="305476"/>
            <a:ext cx="76465" cy="76465"/>
          </a:xfrm>
          <a:custGeom>
            <a:rect b="b" l="l" r="r" t="t"/>
            <a:pathLst>
              <a:path extrusionOk="0" h="427" w="427">
                <a:moveTo>
                  <a:pt x="211" y="0"/>
                </a:moveTo>
                <a:cubicBezTo>
                  <a:pt x="97" y="0"/>
                  <a:pt x="0" y="97"/>
                  <a:pt x="0" y="215"/>
                </a:cubicBezTo>
                <a:cubicBezTo>
                  <a:pt x="0" y="329"/>
                  <a:pt x="97" y="427"/>
                  <a:pt x="211" y="427"/>
                </a:cubicBezTo>
                <a:cubicBezTo>
                  <a:pt x="329" y="427"/>
                  <a:pt x="427" y="329"/>
                  <a:pt x="427" y="215"/>
                </a:cubicBezTo>
                <a:cubicBezTo>
                  <a:pt x="427" y="97"/>
                  <a:pt x="329" y="0"/>
                  <a:pt x="211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7" name="Google Shape;157;p8"/>
          <p:cNvSpPr/>
          <p:nvPr/>
        </p:nvSpPr>
        <p:spPr>
          <a:xfrm>
            <a:off x="6775521" y="1626657"/>
            <a:ext cx="76465" cy="76465"/>
          </a:xfrm>
          <a:custGeom>
            <a:rect b="b" l="l" r="r" t="t"/>
            <a:pathLst>
              <a:path extrusionOk="0" h="427" w="427">
                <a:moveTo>
                  <a:pt x="215" y="0"/>
                </a:moveTo>
                <a:cubicBezTo>
                  <a:pt x="97" y="0"/>
                  <a:pt x="0" y="93"/>
                  <a:pt x="0" y="211"/>
                </a:cubicBezTo>
                <a:cubicBezTo>
                  <a:pt x="0" y="329"/>
                  <a:pt x="97" y="427"/>
                  <a:pt x="215" y="427"/>
                </a:cubicBezTo>
                <a:cubicBezTo>
                  <a:pt x="329" y="427"/>
                  <a:pt x="426" y="329"/>
                  <a:pt x="426" y="211"/>
                </a:cubicBezTo>
                <a:cubicBezTo>
                  <a:pt x="426" y="93"/>
                  <a:pt x="329" y="0"/>
                  <a:pt x="215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8" name="Google Shape;158;p8"/>
          <p:cNvSpPr/>
          <p:nvPr/>
        </p:nvSpPr>
        <p:spPr>
          <a:xfrm>
            <a:off x="1146420" y="2264933"/>
            <a:ext cx="76465" cy="76465"/>
          </a:xfrm>
          <a:custGeom>
            <a:rect b="b" l="l" r="r" t="t"/>
            <a:pathLst>
              <a:path extrusionOk="0" h="427" w="427">
                <a:moveTo>
                  <a:pt x="212" y="1"/>
                </a:moveTo>
                <a:cubicBezTo>
                  <a:pt x="93" y="1"/>
                  <a:pt x="1" y="94"/>
                  <a:pt x="1" y="212"/>
                </a:cubicBezTo>
                <a:cubicBezTo>
                  <a:pt x="1" y="330"/>
                  <a:pt x="93" y="427"/>
                  <a:pt x="212" y="427"/>
                </a:cubicBezTo>
                <a:cubicBezTo>
                  <a:pt x="330" y="427"/>
                  <a:pt x="427" y="330"/>
                  <a:pt x="427" y="212"/>
                </a:cubicBezTo>
                <a:cubicBezTo>
                  <a:pt x="427" y="94"/>
                  <a:pt x="330" y="1"/>
                  <a:pt x="212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9" name="Google Shape;159;p8"/>
          <p:cNvSpPr/>
          <p:nvPr/>
        </p:nvSpPr>
        <p:spPr>
          <a:xfrm>
            <a:off x="6151350" y="938414"/>
            <a:ext cx="75749" cy="75749"/>
          </a:xfrm>
          <a:custGeom>
            <a:rect b="b" l="l" r="r" t="t"/>
            <a:pathLst>
              <a:path extrusionOk="0" h="423" w="423">
                <a:moveTo>
                  <a:pt x="211" y="0"/>
                </a:moveTo>
                <a:cubicBezTo>
                  <a:pt x="93" y="0"/>
                  <a:pt x="0" y="93"/>
                  <a:pt x="0" y="211"/>
                </a:cubicBezTo>
                <a:cubicBezTo>
                  <a:pt x="0" y="330"/>
                  <a:pt x="93" y="422"/>
                  <a:pt x="211" y="422"/>
                </a:cubicBezTo>
                <a:cubicBezTo>
                  <a:pt x="330" y="422"/>
                  <a:pt x="422" y="330"/>
                  <a:pt x="422" y="211"/>
                </a:cubicBezTo>
                <a:cubicBezTo>
                  <a:pt x="422" y="93"/>
                  <a:pt x="330" y="0"/>
                  <a:pt x="211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0" name="Google Shape;160;p8"/>
          <p:cNvSpPr/>
          <p:nvPr/>
        </p:nvSpPr>
        <p:spPr>
          <a:xfrm>
            <a:off x="7742136" y="108762"/>
            <a:ext cx="75749" cy="76465"/>
          </a:xfrm>
          <a:custGeom>
            <a:rect b="b" l="l" r="r" t="t"/>
            <a:pathLst>
              <a:path extrusionOk="0" h="427" w="423">
                <a:moveTo>
                  <a:pt x="211" y="0"/>
                </a:moveTo>
                <a:cubicBezTo>
                  <a:pt x="93" y="0"/>
                  <a:pt x="0" y="97"/>
                  <a:pt x="0" y="211"/>
                </a:cubicBezTo>
                <a:cubicBezTo>
                  <a:pt x="0" y="330"/>
                  <a:pt x="93" y="427"/>
                  <a:pt x="211" y="427"/>
                </a:cubicBezTo>
                <a:cubicBezTo>
                  <a:pt x="329" y="427"/>
                  <a:pt x="422" y="330"/>
                  <a:pt x="422" y="211"/>
                </a:cubicBezTo>
                <a:cubicBezTo>
                  <a:pt x="422" y="97"/>
                  <a:pt x="329" y="0"/>
                  <a:pt x="211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1" name="Google Shape;161;p8"/>
          <p:cNvSpPr/>
          <p:nvPr/>
        </p:nvSpPr>
        <p:spPr>
          <a:xfrm>
            <a:off x="7169404" y="3208356"/>
            <a:ext cx="75749" cy="76465"/>
          </a:xfrm>
          <a:custGeom>
            <a:rect b="b" l="l" r="r" t="t"/>
            <a:pathLst>
              <a:path extrusionOk="0" h="427" w="423">
                <a:moveTo>
                  <a:pt x="211" y="1"/>
                </a:moveTo>
                <a:cubicBezTo>
                  <a:pt x="93" y="1"/>
                  <a:pt x="0" y="98"/>
                  <a:pt x="0" y="212"/>
                </a:cubicBezTo>
                <a:cubicBezTo>
                  <a:pt x="0" y="330"/>
                  <a:pt x="93" y="427"/>
                  <a:pt x="211" y="427"/>
                </a:cubicBezTo>
                <a:cubicBezTo>
                  <a:pt x="330" y="427"/>
                  <a:pt x="422" y="330"/>
                  <a:pt x="422" y="212"/>
                </a:cubicBezTo>
                <a:cubicBezTo>
                  <a:pt x="422" y="98"/>
                  <a:pt x="330" y="1"/>
                  <a:pt x="211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2" name="Google Shape;162;p8"/>
          <p:cNvSpPr/>
          <p:nvPr/>
        </p:nvSpPr>
        <p:spPr>
          <a:xfrm>
            <a:off x="7902304" y="1550184"/>
            <a:ext cx="76465" cy="76465"/>
          </a:xfrm>
          <a:custGeom>
            <a:rect b="b" l="l" r="r" t="t"/>
            <a:pathLst>
              <a:path extrusionOk="0" h="427" w="427">
                <a:moveTo>
                  <a:pt x="215" y="0"/>
                </a:moveTo>
                <a:cubicBezTo>
                  <a:pt x="97" y="0"/>
                  <a:pt x="0" y="97"/>
                  <a:pt x="0" y="216"/>
                </a:cubicBezTo>
                <a:cubicBezTo>
                  <a:pt x="0" y="330"/>
                  <a:pt x="97" y="427"/>
                  <a:pt x="215" y="427"/>
                </a:cubicBezTo>
                <a:cubicBezTo>
                  <a:pt x="329" y="427"/>
                  <a:pt x="427" y="330"/>
                  <a:pt x="427" y="216"/>
                </a:cubicBezTo>
                <a:cubicBezTo>
                  <a:pt x="427" y="97"/>
                  <a:pt x="329" y="0"/>
                  <a:pt x="215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3" name="Google Shape;163;p8"/>
          <p:cNvSpPr/>
          <p:nvPr/>
        </p:nvSpPr>
        <p:spPr>
          <a:xfrm>
            <a:off x="3419357" y="108765"/>
            <a:ext cx="76465" cy="76465"/>
          </a:xfrm>
          <a:custGeom>
            <a:rect b="b" l="l" r="r" t="t"/>
            <a:pathLst>
              <a:path extrusionOk="0" h="427" w="427">
                <a:moveTo>
                  <a:pt x="216" y="1"/>
                </a:moveTo>
                <a:cubicBezTo>
                  <a:pt x="97" y="1"/>
                  <a:pt x="0" y="98"/>
                  <a:pt x="0" y="216"/>
                </a:cubicBezTo>
                <a:cubicBezTo>
                  <a:pt x="0" y="334"/>
                  <a:pt x="97" y="427"/>
                  <a:pt x="216" y="427"/>
                </a:cubicBezTo>
                <a:cubicBezTo>
                  <a:pt x="334" y="427"/>
                  <a:pt x="427" y="334"/>
                  <a:pt x="427" y="216"/>
                </a:cubicBezTo>
                <a:cubicBezTo>
                  <a:pt x="427" y="98"/>
                  <a:pt x="334" y="1"/>
                  <a:pt x="216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4" name="Google Shape;164;p8"/>
          <p:cNvSpPr/>
          <p:nvPr/>
        </p:nvSpPr>
        <p:spPr>
          <a:xfrm>
            <a:off x="173523" y="1808352"/>
            <a:ext cx="76465" cy="76644"/>
          </a:xfrm>
          <a:custGeom>
            <a:rect b="b" l="l" r="r" t="t"/>
            <a:pathLst>
              <a:path extrusionOk="0" h="428" w="427">
                <a:moveTo>
                  <a:pt x="216" y="1"/>
                </a:moveTo>
                <a:cubicBezTo>
                  <a:pt x="97" y="1"/>
                  <a:pt x="0" y="94"/>
                  <a:pt x="0" y="212"/>
                </a:cubicBezTo>
                <a:cubicBezTo>
                  <a:pt x="0" y="330"/>
                  <a:pt x="97" y="427"/>
                  <a:pt x="216" y="427"/>
                </a:cubicBezTo>
                <a:cubicBezTo>
                  <a:pt x="334" y="427"/>
                  <a:pt x="427" y="330"/>
                  <a:pt x="427" y="212"/>
                </a:cubicBezTo>
                <a:cubicBezTo>
                  <a:pt x="427" y="94"/>
                  <a:pt x="334" y="1"/>
                  <a:pt x="216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5" name="Google Shape;165;p8"/>
          <p:cNvSpPr/>
          <p:nvPr/>
        </p:nvSpPr>
        <p:spPr>
          <a:xfrm>
            <a:off x="5554144" y="65802"/>
            <a:ext cx="1937336" cy="336625"/>
          </a:xfrm>
          <a:custGeom>
            <a:rect b="b" l="l" r="r" t="t"/>
            <a:pathLst>
              <a:path extrusionOk="0" h="2888" w="16622">
                <a:moveTo>
                  <a:pt x="13304" y="0"/>
                </a:moveTo>
                <a:cubicBezTo>
                  <a:pt x="12335" y="0"/>
                  <a:pt x="11430" y="1520"/>
                  <a:pt x="11430" y="1520"/>
                </a:cubicBezTo>
                <a:cubicBezTo>
                  <a:pt x="11430" y="1520"/>
                  <a:pt x="10159" y="176"/>
                  <a:pt x="8956" y="176"/>
                </a:cubicBezTo>
                <a:cubicBezTo>
                  <a:pt x="8303" y="176"/>
                  <a:pt x="7671" y="572"/>
                  <a:pt x="7273" y="1794"/>
                </a:cubicBezTo>
                <a:cubicBezTo>
                  <a:pt x="7273" y="1794"/>
                  <a:pt x="6593" y="940"/>
                  <a:pt x="5626" y="940"/>
                </a:cubicBezTo>
                <a:cubicBezTo>
                  <a:pt x="5495" y="940"/>
                  <a:pt x="5358" y="956"/>
                  <a:pt x="5217" y="992"/>
                </a:cubicBezTo>
                <a:cubicBezTo>
                  <a:pt x="3976" y="1304"/>
                  <a:pt x="4348" y="2115"/>
                  <a:pt x="4306" y="2410"/>
                </a:cubicBezTo>
                <a:lnTo>
                  <a:pt x="1" y="2887"/>
                </a:lnTo>
                <a:lnTo>
                  <a:pt x="16622" y="2739"/>
                </a:lnTo>
                <a:lnTo>
                  <a:pt x="13418" y="2360"/>
                </a:lnTo>
                <a:cubicBezTo>
                  <a:pt x="13418" y="2360"/>
                  <a:pt x="15313" y="1802"/>
                  <a:pt x="14110" y="418"/>
                </a:cubicBezTo>
                <a:cubicBezTo>
                  <a:pt x="13849" y="118"/>
                  <a:pt x="13574" y="0"/>
                  <a:pt x="13304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6" name="Google Shape;166;p8"/>
          <p:cNvSpPr/>
          <p:nvPr/>
        </p:nvSpPr>
        <p:spPr>
          <a:xfrm>
            <a:off x="8428900" y="1808350"/>
            <a:ext cx="1937460" cy="336625"/>
          </a:xfrm>
          <a:custGeom>
            <a:rect b="b" l="l" r="r" t="t"/>
            <a:pathLst>
              <a:path extrusionOk="0" h="2888" w="16622">
                <a:moveTo>
                  <a:pt x="13304" y="0"/>
                </a:moveTo>
                <a:cubicBezTo>
                  <a:pt x="12335" y="0"/>
                  <a:pt x="11430" y="1520"/>
                  <a:pt x="11430" y="1520"/>
                </a:cubicBezTo>
                <a:cubicBezTo>
                  <a:pt x="11430" y="1520"/>
                  <a:pt x="10159" y="176"/>
                  <a:pt x="8956" y="176"/>
                </a:cubicBezTo>
                <a:cubicBezTo>
                  <a:pt x="8303" y="176"/>
                  <a:pt x="7671" y="572"/>
                  <a:pt x="7273" y="1794"/>
                </a:cubicBezTo>
                <a:cubicBezTo>
                  <a:pt x="7273" y="1794"/>
                  <a:pt x="6593" y="940"/>
                  <a:pt x="5626" y="940"/>
                </a:cubicBezTo>
                <a:cubicBezTo>
                  <a:pt x="5495" y="940"/>
                  <a:pt x="5358" y="956"/>
                  <a:pt x="5217" y="992"/>
                </a:cubicBezTo>
                <a:cubicBezTo>
                  <a:pt x="3976" y="1304"/>
                  <a:pt x="4348" y="2115"/>
                  <a:pt x="4306" y="2410"/>
                </a:cubicBezTo>
                <a:lnTo>
                  <a:pt x="1" y="2887"/>
                </a:lnTo>
                <a:lnTo>
                  <a:pt x="16622" y="2739"/>
                </a:lnTo>
                <a:lnTo>
                  <a:pt x="13418" y="2360"/>
                </a:lnTo>
                <a:cubicBezTo>
                  <a:pt x="13418" y="2360"/>
                  <a:pt x="15313" y="1802"/>
                  <a:pt x="14110" y="418"/>
                </a:cubicBezTo>
                <a:cubicBezTo>
                  <a:pt x="13849" y="118"/>
                  <a:pt x="13574" y="0"/>
                  <a:pt x="13304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7" name="Google Shape;167;p8"/>
          <p:cNvSpPr/>
          <p:nvPr/>
        </p:nvSpPr>
        <p:spPr>
          <a:xfrm>
            <a:off x="-999300" y="711425"/>
            <a:ext cx="1937502" cy="336625"/>
          </a:xfrm>
          <a:custGeom>
            <a:rect b="b" l="l" r="r" t="t"/>
            <a:pathLst>
              <a:path extrusionOk="0" h="2888" w="16622">
                <a:moveTo>
                  <a:pt x="13304" y="0"/>
                </a:moveTo>
                <a:cubicBezTo>
                  <a:pt x="12335" y="0"/>
                  <a:pt x="11430" y="1520"/>
                  <a:pt x="11430" y="1520"/>
                </a:cubicBezTo>
                <a:cubicBezTo>
                  <a:pt x="11430" y="1520"/>
                  <a:pt x="10159" y="176"/>
                  <a:pt x="8956" y="176"/>
                </a:cubicBezTo>
                <a:cubicBezTo>
                  <a:pt x="8303" y="176"/>
                  <a:pt x="7671" y="572"/>
                  <a:pt x="7273" y="1794"/>
                </a:cubicBezTo>
                <a:cubicBezTo>
                  <a:pt x="7273" y="1794"/>
                  <a:pt x="6593" y="940"/>
                  <a:pt x="5626" y="940"/>
                </a:cubicBezTo>
                <a:cubicBezTo>
                  <a:pt x="5495" y="940"/>
                  <a:pt x="5358" y="956"/>
                  <a:pt x="5217" y="992"/>
                </a:cubicBezTo>
                <a:cubicBezTo>
                  <a:pt x="3976" y="1304"/>
                  <a:pt x="4348" y="2115"/>
                  <a:pt x="4306" y="2410"/>
                </a:cubicBezTo>
                <a:lnTo>
                  <a:pt x="1" y="2887"/>
                </a:lnTo>
                <a:lnTo>
                  <a:pt x="16622" y="2739"/>
                </a:lnTo>
                <a:lnTo>
                  <a:pt x="13418" y="2360"/>
                </a:lnTo>
                <a:cubicBezTo>
                  <a:pt x="13418" y="2360"/>
                  <a:pt x="15313" y="1802"/>
                  <a:pt x="14110" y="418"/>
                </a:cubicBezTo>
                <a:cubicBezTo>
                  <a:pt x="13849" y="118"/>
                  <a:pt x="13574" y="0"/>
                  <a:pt x="13304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8" name="Google Shape;168;p8"/>
          <p:cNvSpPr txBox="1"/>
          <p:nvPr>
            <p:ph type="title"/>
          </p:nvPr>
        </p:nvSpPr>
        <p:spPr>
          <a:xfrm>
            <a:off x="1720000" y="688550"/>
            <a:ext cx="5703900" cy="2852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b="1" sz="95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b="1" sz="6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b="1" sz="6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b="1" sz="6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b="1" sz="6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b="1" sz="6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b="1" sz="6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b="1" sz="6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b="1" sz="6000"/>
            </a:lvl9pPr>
          </a:lstStyle>
          <a:p/>
        </p:txBody>
      </p:sp>
      <p:sp>
        <p:nvSpPr>
          <p:cNvPr id="169" name="Google Shape;169;p8"/>
          <p:cNvSpPr/>
          <p:nvPr/>
        </p:nvSpPr>
        <p:spPr>
          <a:xfrm>
            <a:off x="418626" y="-1917524"/>
            <a:ext cx="2308012" cy="2308478"/>
          </a:xfrm>
          <a:custGeom>
            <a:rect b="b" l="l" r="r" t="t"/>
            <a:pathLst>
              <a:path extrusionOk="0" h="19783" w="19779">
                <a:moveTo>
                  <a:pt x="9889" y="1"/>
                </a:moveTo>
                <a:cubicBezTo>
                  <a:pt x="8100" y="1"/>
                  <a:pt x="6424" y="473"/>
                  <a:pt x="4976" y="1305"/>
                </a:cubicBezTo>
                <a:cubicBezTo>
                  <a:pt x="4660" y="1486"/>
                  <a:pt x="4352" y="1685"/>
                  <a:pt x="4056" y="1900"/>
                </a:cubicBezTo>
                <a:cubicBezTo>
                  <a:pt x="3871" y="2035"/>
                  <a:pt x="3693" y="2178"/>
                  <a:pt x="3516" y="2326"/>
                </a:cubicBezTo>
                <a:cubicBezTo>
                  <a:pt x="3465" y="2373"/>
                  <a:pt x="3411" y="2415"/>
                  <a:pt x="3360" y="2461"/>
                </a:cubicBezTo>
                <a:cubicBezTo>
                  <a:pt x="3039" y="2744"/>
                  <a:pt x="2739" y="3044"/>
                  <a:pt x="2457" y="3364"/>
                </a:cubicBezTo>
                <a:cubicBezTo>
                  <a:pt x="2427" y="3398"/>
                  <a:pt x="2398" y="3432"/>
                  <a:pt x="2368" y="3466"/>
                </a:cubicBezTo>
                <a:cubicBezTo>
                  <a:pt x="2368" y="3466"/>
                  <a:pt x="2368" y="3470"/>
                  <a:pt x="2364" y="3470"/>
                </a:cubicBezTo>
                <a:cubicBezTo>
                  <a:pt x="2225" y="3639"/>
                  <a:pt x="2085" y="3808"/>
                  <a:pt x="1954" y="3985"/>
                </a:cubicBezTo>
                <a:cubicBezTo>
                  <a:pt x="1929" y="4019"/>
                  <a:pt x="1904" y="4052"/>
                  <a:pt x="1883" y="4086"/>
                </a:cubicBezTo>
                <a:cubicBezTo>
                  <a:pt x="1646" y="4407"/>
                  <a:pt x="1435" y="4740"/>
                  <a:pt x="1241" y="5091"/>
                </a:cubicBezTo>
                <a:cubicBezTo>
                  <a:pt x="1212" y="5141"/>
                  <a:pt x="1182" y="5196"/>
                  <a:pt x="1157" y="5247"/>
                </a:cubicBezTo>
                <a:cubicBezTo>
                  <a:pt x="1127" y="5302"/>
                  <a:pt x="1098" y="5357"/>
                  <a:pt x="1068" y="5411"/>
                </a:cubicBezTo>
                <a:cubicBezTo>
                  <a:pt x="920" y="5698"/>
                  <a:pt x="789" y="5998"/>
                  <a:pt x="671" y="6302"/>
                </a:cubicBezTo>
                <a:cubicBezTo>
                  <a:pt x="629" y="6403"/>
                  <a:pt x="591" y="6505"/>
                  <a:pt x="557" y="6610"/>
                </a:cubicBezTo>
                <a:cubicBezTo>
                  <a:pt x="532" y="6682"/>
                  <a:pt x="507" y="6754"/>
                  <a:pt x="486" y="6825"/>
                </a:cubicBezTo>
                <a:cubicBezTo>
                  <a:pt x="329" y="7302"/>
                  <a:pt x="207" y="7800"/>
                  <a:pt x="127" y="8311"/>
                </a:cubicBezTo>
                <a:cubicBezTo>
                  <a:pt x="106" y="8438"/>
                  <a:pt x="85" y="8569"/>
                  <a:pt x="68" y="8699"/>
                </a:cubicBezTo>
                <a:cubicBezTo>
                  <a:pt x="21" y="9092"/>
                  <a:pt x="0" y="9489"/>
                  <a:pt x="0" y="9890"/>
                </a:cubicBezTo>
                <a:cubicBezTo>
                  <a:pt x="0" y="10042"/>
                  <a:pt x="0" y="10189"/>
                  <a:pt x="9" y="10337"/>
                </a:cubicBezTo>
                <a:cubicBezTo>
                  <a:pt x="9" y="10371"/>
                  <a:pt x="13" y="10405"/>
                  <a:pt x="13" y="10438"/>
                </a:cubicBezTo>
                <a:cubicBezTo>
                  <a:pt x="17" y="10464"/>
                  <a:pt x="17" y="10493"/>
                  <a:pt x="17" y="10523"/>
                </a:cubicBezTo>
                <a:cubicBezTo>
                  <a:pt x="21" y="10544"/>
                  <a:pt x="21" y="10565"/>
                  <a:pt x="21" y="10586"/>
                </a:cubicBezTo>
                <a:cubicBezTo>
                  <a:pt x="26" y="10628"/>
                  <a:pt x="30" y="10670"/>
                  <a:pt x="34" y="10713"/>
                </a:cubicBezTo>
                <a:cubicBezTo>
                  <a:pt x="34" y="10755"/>
                  <a:pt x="38" y="10797"/>
                  <a:pt x="42" y="10839"/>
                </a:cubicBezTo>
                <a:cubicBezTo>
                  <a:pt x="47" y="10877"/>
                  <a:pt x="51" y="10919"/>
                  <a:pt x="55" y="10957"/>
                </a:cubicBezTo>
                <a:cubicBezTo>
                  <a:pt x="68" y="11080"/>
                  <a:pt x="85" y="11202"/>
                  <a:pt x="102" y="11325"/>
                </a:cubicBezTo>
                <a:cubicBezTo>
                  <a:pt x="194" y="11962"/>
                  <a:pt x="346" y="12578"/>
                  <a:pt x="553" y="13169"/>
                </a:cubicBezTo>
                <a:cubicBezTo>
                  <a:pt x="629" y="13376"/>
                  <a:pt x="709" y="13583"/>
                  <a:pt x="794" y="13785"/>
                </a:cubicBezTo>
                <a:cubicBezTo>
                  <a:pt x="1085" y="14465"/>
                  <a:pt x="1452" y="15106"/>
                  <a:pt x="1883" y="15697"/>
                </a:cubicBezTo>
                <a:cubicBezTo>
                  <a:pt x="2309" y="16284"/>
                  <a:pt x="2794" y="16820"/>
                  <a:pt x="3339" y="17301"/>
                </a:cubicBezTo>
                <a:cubicBezTo>
                  <a:pt x="5082" y="18842"/>
                  <a:pt x="7378" y="19783"/>
                  <a:pt x="9889" y="19783"/>
                </a:cubicBezTo>
                <a:cubicBezTo>
                  <a:pt x="15351" y="19783"/>
                  <a:pt x="19778" y="15351"/>
                  <a:pt x="19778" y="9890"/>
                </a:cubicBezTo>
                <a:cubicBezTo>
                  <a:pt x="19778" y="9354"/>
                  <a:pt x="19736" y="8826"/>
                  <a:pt x="19656" y="8311"/>
                </a:cubicBezTo>
                <a:cubicBezTo>
                  <a:pt x="19572" y="7805"/>
                  <a:pt x="19453" y="7311"/>
                  <a:pt x="19297" y="6834"/>
                </a:cubicBezTo>
                <a:cubicBezTo>
                  <a:pt x="19107" y="6243"/>
                  <a:pt x="18858" y="5673"/>
                  <a:pt x="18563" y="5133"/>
                </a:cubicBezTo>
                <a:cubicBezTo>
                  <a:pt x="18364" y="4770"/>
                  <a:pt x="18141" y="4420"/>
                  <a:pt x="17896" y="4086"/>
                </a:cubicBezTo>
                <a:cubicBezTo>
                  <a:pt x="16098" y="1609"/>
                  <a:pt x="13181" y="1"/>
                  <a:pt x="9889" y="1"/>
                </a:cubicBezTo>
                <a:close/>
              </a:path>
            </a:pathLst>
          </a:custGeom>
          <a:solidFill>
            <a:srgbClr val="FFF7B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9"/>
          <p:cNvSpPr/>
          <p:nvPr/>
        </p:nvSpPr>
        <p:spPr>
          <a:xfrm flipH="1" rot="9612263">
            <a:off x="238418" y="2503291"/>
            <a:ext cx="10186337" cy="4707749"/>
          </a:xfrm>
          <a:custGeom>
            <a:rect b="b" l="l" r="r" t="t"/>
            <a:pathLst>
              <a:path extrusionOk="0" fill="none" h="31766" w="55955">
                <a:moveTo>
                  <a:pt x="4154" y="24135"/>
                </a:moveTo>
                <a:cubicBezTo>
                  <a:pt x="6024" y="26228"/>
                  <a:pt x="8134" y="28229"/>
                  <a:pt x="10624" y="29567"/>
                </a:cubicBezTo>
                <a:cubicBezTo>
                  <a:pt x="12823" y="30749"/>
                  <a:pt x="15385" y="31302"/>
                  <a:pt x="17778" y="30365"/>
                </a:cubicBezTo>
                <a:cubicBezTo>
                  <a:pt x="19150" y="29829"/>
                  <a:pt x="20323" y="28887"/>
                  <a:pt x="21302" y="27798"/>
                </a:cubicBezTo>
                <a:cubicBezTo>
                  <a:pt x="22299" y="26697"/>
                  <a:pt x="23100" y="25304"/>
                  <a:pt x="24388" y="24502"/>
                </a:cubicBezTo>
                <a:cubicBezTo>
                  <a:pt x="25869" y="23582"/>
                  <a:pt x="27574" y="23894"/>
                  <a:pt x="29060" y="24637"/>
                </a:cubicBezTo>
                <a:cubicBezTo>
                  <a:pt x="30807" y="25511"/>
                  <a:pt x="32272" y="26845"/>
                  <a:pt x="33880" y="27938"/>
                </a:cubicBezTo>
                <a:cubicBezTo>
                  <a:pt x="36970" y="30035"/>
                  <a:pt x="40785" y="31766"/>
                  <a:pt x="44516" y="30343"/>
                </a:cubicBezTo>
                <a:cubicBezTo>
                  <a:pt x="46272" y="29677"/>
                  <a:pt x="47935" y="28457"/>
                  <a:pt x="48830" y="26777"/>
                </a:cubicBezTo>
                <a:cubicBezTo>
                  <a:pt x="49590" y="25355"/>
                  <a:pt x="49801" y="23713"/>
                  <a:pt x="49788" y="22122"/>
                </a:cubicBezTo>
                <a:cubicBezTo>
                  <a:pt x="49763" y="18597"/>
                  <a:pt x="48762" y="15157"/>
                  <a:pt x="48910" y="11625"/>
                </a:cubicBezTo>
                <a:cubicBezTo>
                  <a:pt x="49058" y="8100"/>
                  <a:pt x="50083" y="4293"/>
                  <a:pt x="53017" y="2078"/>
                </a:cubicBezTo>
                <a:cubicBezTo>
                  <a:pt x="53916" y="1402"/>
                  <a:pt x="54908" y="896"/>
                  <a:pt x="55954" y="516"/>
                </a:cubicBezTo>
                <a:lnTo>
                  <a:pt x="55954" y="1"/>
                </a:lnTo>
                <a:cubicBezTo>
                  <a:pt x="55144" y="77"/>
                  <a:pt x="54342" y="263"/>
                  <a:pt x="53582" y="507"/>
                </a:cubicBezTo>
                <a:cubicBezTo>
                  <a:pt x="52147" y="972"/>
                  <a:pt x="50864" y="1731"/>
                  <a:pt x="49826" y="2829"/>
                </a:cubicBezTo>
                <a:cubicBezTo>
                  <a:pt x="47813" y="4956"/>
                  <a:pt x="46960" y="7813"/>
                  <a:pt x="45783" y="10422"/>
                </a:cubicBezTo>
                <a:cubicBezTo>
                  <a:pt x="44732" y="12747"/>
                  <a:pt x="43415" y="15014"/>
                  <a:pt x="41309" y="16533"/>
                </a:cubicBezTo>
                <a:cubicBezTo>
                  <a:pt x="40194" y="17335"/>
                  <a:pt x="38890" y="17930"/>
                  <a:pt x="37556" y="18247"/>
                </a:cubicBezTo>
                <a:cubicBezTo>
                  <a:pt x="36109" y="18589"/>
                  <a:pt x="34699" y="18374"/>
                  <a:pt x="33319" y="17867"/>
                </a:cubicBezTo>
                <a:cubicBezTo>
                  <a:pt x="31918" y="17356"/>
                  <a:pt x="30575" y="16711"/>
                  <a:pt x="29094" y="16449"/>
                </a:cubicBezTo>
                <a:cubicBezTo>
                  <a:pt x="27963" y="16246"/>
                  <a:pt x="26785" y="16272"/>
                  <a:pt x="25692" y="16652"/>
                </a:cubicBezTo>
                <a:cubicBezTo>
                  <a:pt x="23772" y="17318"/>
                  <a:pt x="22404" y="18918"/>
                  <a:pt x="21070" y="20366"/>
                </a:cubicBezTo>
                <a:cubicBezTo>
                  <a:pt x="19715" y="21839"/>
                  <a:pt x="18264" y="23291"/>
                  <a:pt x="16322" y="23936"/>
                </a:cubicBezTo>
                <a:cubicBezTo>
                  <a:pt x="13882" y="24747"/>
                  <a:pt x="11093" y="24375"/>
                  <a:pt x="8767" y="23379"/>
                </a:cubicBezTo>
                <a:cubicBezTo>
                  <a:pt x="6268" y="22303"/>
                  <a:pt x="4137" y="20518"/>
                  <a:pt x="2229" y="18610"/>
                </a:cubicBezTo>
                <a:cubicBezTo>
                  <a:pt x="1461" y="17842"/>
                  <a:pt x="727" y="17044"/>
                  <a:pt x="1" y="16238"/>
                </a:cubicBezTo>
                <a:lnTo>
                  <a:pt x="1" y="18770"/>
                </a:lnTo>
                <a:cubicBezTo>
                  <a:pt x="1271" y="20644"/>
                  <a:pt x="2647" y="22451"/>
                  <a:pt x="4154" y="24135"/>
                </a:cubicBezTo>
                <a:close/>
              </a:path>
            </a:pathLst>
          </a:custGeom>
          <a:noFill/>
          <a:ln cap="flat" cmpd="sng" w="3475">
            <a:solidFill>
              <a:schemeClr val="accent4"/>
            </a:solidFill>
            <a:prstDash val="solid"/>
            <a:miter lim="422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2" name="Google Shape;172;p9"/>
          <p:cNvSpPr/>
          <p:nvPr/>
        </p:nvSpPr>
        <p:spPr>
          <a:xfrm flipH="1">
            <a:off x="-326328" y="-416850"/>
            <a:ext cx="9742077" cy="3231215"/>
          </a:xfrm>
          <a:custGeom>
            <a:rect b="b" l="l" r="r" t="t"/>
            <a:pathLst>
              <a:path extrusionOk="0" fill="none" h="18504" w="33834">
                <a:moveTo>
                  <a:pt x="2706" y="9501"/>
                </a:moveTo>
                <a:cubicBezTo>
                  <a:pt x="3626" y="9565"/>
                  <a:pt x="4479" y="9408"/>
                  <a:pt x="5336" y="9088"/>
                </a:cubicBezTo>
                <a:cubicBezTo>
                  <a:pt x="6817" y="8535"/>
                  <a:pt x="8493" y="7534"/>
                  <a:pt x="10096" y="8201"/>
                </a:cubicBezTo>
                <a:cubicBezTo>
                  <a:pt x="10814" y="8497"/>
                  <a:pt x="11312" y="9159"/>
                  <a:pt x="11738" y="9780"/>
                </a:cubicBezTo>
                <a:cubicBezTo>
                  <a:pt x="12224" y="10485"/>
                  <a:pt x="12726" y="11181"/>
                  <a:pt x="13220" y="11882"/>
                </a:cubicBezTo>
                <a:cubicBezTo>
                  <a:pt x="13798" y="12701"/>
                  <a:pt x="14376" y="13528"/>
                  <a:pt x="15039" y="14283"/>
                </a:cubicBezTo>
                <a:cubicBezTo>
                  <a:pt x="15672" y="15013"/>
                  <a:pt x="16381" y="15625"/>
                  <a:pt x="17183" y="16166"/>
                </a:cubicBezTo>
                <a:cubicBezTo>
                  <a:pt x="19893" y="17989"/>
                  <a:pt x="23738" y="18504"/>
                  <a:pt x="26718" y="17027"/>
                </a:cubicBezTo>
                <a:cubicBezTo>
                  <a:pt x="28347" y="16216"/>
                  <a:pt x="29702" y="14777"/>
                  <a:pt x="30056" y="12954"/>
                </a:cubicBezTo>
                <a:cubicBezTo>
                  <a:pt x="30398" y="11206"/>
                  <a:pt x="29917" y="9434"/>
                  <a:pt x="29837" y="7686"/>
                </a:cubicBezTo>
                <a:cubicBezTo>
                  <a:pt x="29795" y="6787"/>
                  <a:pt x="29854" y="5871"/>
                  <a:pt x="30136" y="5010"/>
                </a:cubicBezTo>
                <a:cubicBezTo>
                  <a:pt x="30428" y="4120"/>
                  <a:pt x="30900" y="3284"/>
                  <a:pt x="31445" y="2529"/>
                </a:cubicBezTo>
                <a:cubicBezTo>
                  <a:pt x="32133" y="1583"/>
                  <a:pt x="32960" y="764"/>
                  <a:pt x="33834" y="0"/>
                </a:cubicBezTo>
                <a:lnTo>
                  <a:pt x="32340" y="0"/>
                </a:lnTo>
                <a:cubicBezTo>
                  <a:pt x="32086" y="195"/>
                  <a:pt x="31842" y="397"/>
                  <a:pt x="31605" y="604"/>
                </a:cubicBezTo>
                <a:cubicBezTo>
                  <a:pt x="30415" y="1647"/>
                  <a:pt x="29330" y="2841"/>
                  <a:pt x="28372" y="4099"/>
                </a:cubicBezTo>
                <a:cubicBezTo>
                  <a:pt x="27452" y="5302"/>
                  <a:pt x="26557" y="6614"/>
                  <a:pt x="25270" y="7467"/>
                </a:cubicBezTo>
                <a:cubicBezTo>
                  <a:pt x="23970" y="8324"/>
                  <a:pt x="22286" y="8417"/>
                  <a:pt x="20783" y="8218"/>
                </a:cubicBezTo>
                <a:cubicBezTo>
                  <a:pt x="19251" y="8011"/>
                  <a:pt x="17766" y="7467"/>
                  <a:pt x="16402" y="6745"/>
                </a:cubicBezTo>
                <a:cubicBezTo>
                  <a:pt x="15212" y="6120"/>
                  <a:pt x="14115" y="5310"/>
                  <a:pt x="12869" y="4795"/>
                </a:cubicBezTo>
                <a:cubicBezTo>
                  <a:pt x="12300" y="4563"/>
                  <a:pt x="11700" y="4407"/>
                  <a:pt x="11080" y="4394"/>
                </a:cubicBezTo>
                <a:cubicBezTo>
                  <a:pt x="10350" y="4382"/>
                  <a:pt x="9632" y="4563"/>
                  <a:pt x="8965" y="4854"/>
                </a:cubicBezTo>
                <a:cubicBezTo>
                  <a:pt x="7513" y="5492"/>
                  <a:pt x="6302" y="6555"/>
                  <a:pt x="4880" y="7247"/>
                </a:cubicBezTo>
                <a:cubicBezTo>
                  <a:pt x="4221" y="7568"/>
                  <a:pt x="3525" y="7792"/>
                  <a:pt x="2795" y="7851"/>
                </a:cubicBezTo>
                <a:cubicBezTo>
                  <a:pt x="1997" y="7918"/>
                  <a:pt x="1195" y="7792"/>
                  <a:pt x="444" y="7530"/>
                </a:cubicBezTo>
                <a:cubicBezTo>
                  <a:pt x="296" y="7480"/>
                  <a:pt x="148" y="7425"/>
                  <a:pt x="1" y="7366"/>
                </a:cubicBezTo>
                <a:lnTo>
                  <a:pt x="1" y="8813"/>
                </a:lnTo>
                <a:cubicBezTo>
                  <a:pt x="866" y="9168"/>
                  <a:pt x="1773" y="9438"/>
                  <a:pt x="2706" y="9501"/>
                </a:cubicBezTo>
                <a:close/>
              </a:path>
            </a:pathLst>
          </a:custGeom>
          <a:noFill/>
          <a:ln cap="flat" cmpd="sng" w="3475">
            <a:solidFill>
              <a:schemeClr val="accent4"/>
            </a:solidFill>
            <a:prstDash val="solid"/>
            <a:miter lim="422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3" name="Google Shape;173;p9"/>
          <p:cNvSpPr/>
          <p:nvPr/>
        </p:nvSpPr>
        <p:spPr>
          <a:xfrm flipH="1" rot="10800000">
            <a:off x="65857" y="684838"/>
            <a:ext cx="120315" cy="93074"/>
          </a:xfrm>
          <a:custGeom>
            <a:rect b="b" l="l" r="r" t="t"/>
            <a:pathLst>
              <a:path extrusionOk="0" h="533" w="689">
                <a:moveTo>
                  <a:pt x="346" y="1"/>
                </a:moveTo>
                <a:cubicBezTo>
                  <a:pt x="0" y="1"/>
                  <a:pt x="0" y="533"/>
                  <a:pt x="346" y="533"/>
                </a:cubicBezTo>
                <a:cubicBezTo>
                  <a:pt x="688" y="533"/>
                  <a:pt x="688" y="1"/>
                  <a:pt x="346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4" name="Google Shape;174;p9"/>
          <p:cNvSpPr/>
          <p:nvPr/>
        </p:nvSpPr>
        <p:spPr>
          <a:xfrm flipH="1" rot="10800000">
            <a:off x="186178" y="2162259"/>
            <a:ext cx="121013" cy="93772"/>
          </a:xfrm>
          <a:custGeom>
            <a:rect b="b" l="l" r="r" t="t"/>
            <a:pathLst>
              <a:path extrusionOk="0" h="537" w="693">
                <a:moveTo>
                  <a:pt x="346" y="1"/>
                </a:moveTo>
                <a:cubicBezTo>
                  <a:pt x="4" y="1"/>
                  <a:pt x="0" y="537"/>
                  <a:pt x="346" y="537"/>
                </a:cubicBezTo>
                <a:cubicBezTo>
                  <a:pt x="688" y="537"/>
                  <a:pt x="692" y="1"/>
                  <a:pt x="346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5" name="Google Shape;175;p9"/>
          <p:cNvSpPr/>
          <p:nvPr/>
        </p:nvSpPr>
        <p:spPr>
          <a:xfrm flipH="1" rot="10800000">
            <a:off x="3796123" y="333454"/>
            <a:ext cx="120315" cy="93772"/>
          </a:xfrm>
          <a:custGeom>
            <a:rect b="b" l="l" r="r" t="t"/>
            <a:pathLst>
              <a:path extrusionOk="0" h="537" w="689">
                <a:moveTo>
                  <a:pt x="343" y="0"/>
                </a:moveTo>
                <a:cubicBezTo>
                  <a:pt x="1" y="0"/>
                  <a:pt x="1" y="536"/>
                  <a:pt x="343" y="536"/>
                </a:cubicBezTo>
                <a:cubicBezTo>
                  <a:pt x="689" y="536"/>
                  <a:pt x="689" y="0"/>
                  <a:pt x="343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6" name="Google Shape;176;p9"/>
          <p:cNvSpPr/>
          <p:nvPr/>
        </p:nvSpPr>
        <p:spPr>
          <a:xfrm flipH="1" rot="10800000">
            <a:off x="8888230" y="2636678"/>
            <a:ext cx="93772" cy="104774"/>
          </a:xfrm>
          <a:custGeom>
            <a:rect b="b" l="l" r="r" t="t"/>
            <a:pathLst>
              <a:path extrusionOk="0" h="600" w="537">
                <a:moveTo>
                  <a:pt x="271" y="0"/>
                </a:moveTo>
                <a:cubicBezTo>
                  <a:pt x="246" y="5"/>
                  <a:pt x="225" y="5"/>
                  <a:pt x="199" y="9"/>
                </a:cubicBezTo>
                <a:cubicBezTo>
                  <a:pt x="153" y="21"/>
                  <a:pt x="115" y="47"/>
                  <a:pt x="81" y="76"/>
                </a:cubicBezTo>
                <a:lnTo>
                  <a:pt x="39" y="131"/>
                </a:lnTo>
                <a:cubicBezTo>
                  <a:pt x="18" y="173"/>
                  <a:pt x="5" y="220"/>
                  <a:pt x="5" y="266"/>
                </a:cubicBezTo>
                <a:lnTo>
                  <a:pt x="5" y="330"/>
                </a:lnTo>
                <a:cubicBezTo>
                  <a:pt x="1" y="368"/>
                  <a:pt x="9" y="401"/>
                  <a:pt x="26" y="435"/>
                </a:cubicBezTo>
                <a:cubicBezTo>
                  <a:pt x="39" y="469"/>
                  <a:pt x="56" y="494"/>
                  <a:pt x="81" y="519"/>
                </a:cubicBezTo>
                <a:cubicBezTo>
                  <a:pt x="106" y="545"/>
                  <a:pt x="136" y="566"/>
                  <a:pt x="170" y="574"/>
                </a:cubicBezTo>
                <a:cubicBezTo>
                  <a:pt x="199" y="591"/>
                  <a:pt x="233" y="600"/>
                  <a:pt x="271" y="600"/>
                </a:cubicBezTo>
                <a:cubicBezTo>
                  <a:pt x="296" y="595"/>
                  <a:pt x="317" y="591"/>
                  <a:pt x="343" y="587"/>
                </a:cubicBezTo>
                <a:cubicBezTo>
                  <a:pt x="385" y="574"/>
                  <a:pt x="427" y="553"/>
                  <a:pt x="461" y="519"/>
                </a:cubicBezTo>
                <a:lnTo>
                  <a:pt x="503" y="465"/>
                </a:lnTo>
                <a:cubicBezTo>
                  <a:pt x="524" y="422"/>
                  <a:pt x="537" y="380"/>
                  <a:pt x="537" y="330"/>
                </a:cubicBezTo>
                <a:lnTo>
                  <a:pt x="537" y="266"/>
                </a:lnTo>
                <a:cubicBezTo>
                  <a:pt x="537" y="232"/>
                  <a:pt x="533" y="194"/>
                  <a:pt x="516" y="165"/>
                </a:cubicBezTo>
                <a:cubicBezTo>
                  <a:pt x="503" y="131"/>
                  <a:pt x="486" y="102"/>
                  <a:pt x="461" y="76"/>
                </a:cubicBezTo>
                <a:cubicBezTo>
                  <a:pt x="436" y="51"/>
                  <a:pt x="406" y="34"/>
                  <a:pt x="372" y="21"/>
                </a:cubicBezTo>
                <a:cubicBezTo>
                  <a:pt x="343" y="5"/>
                  <a:pt x="309" y="0"/>
                  <a:pt x="271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7" name="Google Shape;177;p9"/>
          <p:cNvSpPr/>
          <p:nvPr/>
        </p:nvSpPr>
        <p:spPr>
          <a:xfrm flipH="1" rot="-6258480">
            <a:off x="8378182" y="632162"/>
            <a:ext cx="121013" cy="93772"/>
          </a:xfrm>
          <a:custGeom>
            <a:rect b="b" l="l" r="r" t="t"/>
            <a:pathLst>
              <a:path extrusionOk="0" h="537" w="693">
                <a:moveTo>
                  <a:pt x="347" y="1"/>
                </a:moveTo>
                <a:cubicBezTo>
                  <a:pt x="5" y="1"/>
                  <a:pt x="1" y="537"/>
                  <a:pt x="347" y="537"/>
                </a:cubicBezTo>
                <a:cubicBezTo>
                  <a:pt x="689" y="537"/>
                  <a:pt x="693" y="1"/>
                  <a:pt x="347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8" name="Google Shape;178;p9"/>
          <p:cNvSpPr/>
          <p:nvPr/>
        </p:nvSpPr>
        <p:spPr>
          <a:xfrm flipH="1" rot="10800000">
            <a:off x="8951163" y="1608769"/>
            <a:ext cx="120315" cy="93772"/>
          </a:xfrm>
          <a:custGeom>
            <a:rect b="b" l="l" r="r" t="t"/>
            <a:pathLst>
              <a:path extrusionOk="0" h="537" w="689">
                <a:moveTo>
                  <a:pt x="347" y="1"/>
                </a:moveTo>
                <a:cubicBezTo>
                  <a:pt x="1" y="1"/>
                  <a:pt x="1" y="537"/>
                  <a:pt x="347" y="537"/>
                </a:cubicBezTo>
                <a:cubicBezTo>
                  <a:pt x="689" y="537"/>
                  <a:pt x="689" y="1"/>
                  <a:pt x="347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9" name="Google Shape;179;p9"/>
          <p:cNvSpPr/>
          <p:nvPr/>
        </p:nvSpPr>
        <p:spPr>
          <a:xfrm flipH="1" rot="10800000">
            <a:off x="7033306" y="204123"/>
            <a:ext cx="120315" cy="93074"/>
          </a:xfrm>
          <a:custGeom>
            <a:rect b="b" l="l" r="r" t="t"/>
            <a:pathLst>
              <a:path extrusionOk="0" h="533" w="689">
                <a:moveTo>
                  <a:pt x="347" y="0"/>
                </a:moveTo>
                <a:cubicBezTo>
                  <a:pt x="1" y="0"/>
                  <a:pt x="1" y="532"/>
                  <a:pt x="347" y="532"/>
                </a:cubicBezTo>
                <a:cubicBezTo>
                  <a:pt x="689" y="532"/>
                  <a:pt x="689" y="0"/>
                  <a:pt x="347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0" name="Google Shape;180;p9"/>
          <p:cNvSpPr/>
          <p:nvPr/>
        </p:nvSpPr>
        <p:spPr>
          <a:xfrm flipH="1" rot="10800000">
            <a:off x="5853294" y="29896"/>
            <a:ext cx="120315" cy="93074"/>
          </a:xfrm>
          <a:custGeom>
            <a:rect b="b" l="l" r="r" t="t"/>
            <a:pathLst>
              <a:path extrusionOk="0" h="533" w="689">
                <a:moveTo>
                  <a:pt x="342" y="1"/>
                </a:moveTo>
                <a:cubicBezTo>
                  <a:pt x="0" y="1"/>
                  <a:pt x="0" y="533"/>
                  <a:pt x="342" y="533"/>
                </a:cubicBezTo>
                <a:cubicBezTo>
                  <a:pt x="688" y="533"/>
                  <a:pt x="688" y="1"/>
                  <a:pt x="342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1" name="Google Shape;181;p9"/>
          <p:cNvSpPr/>
          <p:nvPr/>
        </p:nvSpPr>
        <p:spPr>
          <a:xfrm flipH="1" rot="10800000">
            <a:off x="1941118" y="29003"/>
            <a:ext cx="120315" cy="93074"/>
          </a:xfrm>
          <a:custGeom>
            <a:rect b="b" l="l" r="r" t="t"/>
            <a:pathLst>
              <a:path extrusionOk="0" h="533" w="689">
                <a:moveTo>
                  <a:pt x="346" y="0"/>
                </a:moveTo>
                <a:cubicBezTo>
                  <a:pt x="0" y="0"/>
                  <a:pt x="0" y="532"/>
                  <a:pt x="346" y="532"/>
                </a:cubicBezTo>
                <a:cubicBezTo>
                  <a:pt x="688" y="532"/>
                  <a:pt x="688" y="0"/>
                  <a:pt x="346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2" name="Google Shape;182;p9"/>
          <p:cNvSpPr/>
          <p:nvPr/>
        </p:nvSpPr>
        <p:spPr>
          <a:xfrm flipH="1" rot="-6258480">
            <a:off x="8752087" y="1333719"/>
            <a:ext cx="120314" cy="93073"/>
          </a:xfrm>
          <a:custGeom>
            <a:rect b="b" l="l" r="r" t="t"/>
            <a:pathLst>
              <a:path extrusionOk="0" h="533" w="689">
                <a:moveTo>
                  <a:pt x="343" y="1"/>
                </a:moveTo>
                <a:cubicBezTo>
                  <a:pt x="1" y="1"/>
                  <a:pt x="1" y="532"/>
                  <a:pt x="343" y="532"/>
                </a:cubicBezTo>
                <a:cubicBezTo>
                  <a:pt x="685" y="532"/>
                  <a:pt x="689" y="1"/>
                  <a:pt x="343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3" name="Google Shape;183;p9"/>
          <p:cNvSpPr txBox="1"/>
          <p:nvPr>
            <p:ph idx="1" type="body"/>
          </p:nvPr>
        </p:nvSpPr>
        <p:spPr>
          <a:xfrm>
            <a:off x="1177200" y="1612775"/>
            <a:ext cx="3399600" cy="2335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●"/>
              <a:defRPr sz="1800"/>
            </a:lvl1pPr>
            <a:lvl2pPr indent="-317500" lvl="1" marL="914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○"/>
              <a:defRPr>
                <a:solidFill>
                  <a:srgbClr val="434343"/>
                </a:solidFill>
              </a:defRPr>
            </a:lvl2pPr>
            <a:lvl3pPr indent="-317500" lvl="2" marL="1371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■"/>
              <a:defRPr>
                <a:solidFill>
                  <a:srgbClr val="434343"/>
                </a:solidFill>
              </a:defRPr>
            </a:lvl3pPr>
            <a:lvl4pPr indent="-317500" lvl="3" marL="1828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●"/>
              <a:defRPr>
                <a:solidFill>
                  <a:srgbClr val="434343"/>
                </a:solidFill>
              </a:defRPr>
            </a:lvl4pPr>
            <a:lvl5pPr indent="-317500" lvl="4" marL="22860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○"/>
              <a:defRPr>
                <a:solidFill>
                  <a:srgbClr val="434343"/>
                </a:solidFill>
              </a:defRPr>
            </a:lvl5pPr>
            <a:lvl6pPr indent="-317500" lvl="5" marL="2743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■"/>
              <a:defRPr>
                <a:solidFill>
                  <a:srgbClr val="434343"/>
                </a:solidFill>
              </a:defRPr>
            </a:lvl6pPr>
            <a:lvl7pPr indent="-317500" lvl="6" marL="3200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●"/>
              <a:defRPr>
                <a:solidFill>
                  <a:srgbClr val="434343"/>
                </a:solidFill>
              </a:defRPr>
            </a:lvl7pPr>
            <a:lvl8pPr indent="-317500" lvl="7" marL="3657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○"/>
              <a:defRPr>
                <a:solidFill>
                  <a:srgbClr val="434343"/>
                </a:solidFill>
              </a:defRPr>
            </a:lvl8pPr>
            <a:lvl9pPr indent="-317500" lvl="8" marL="411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■"/>
              <a:defRPr>
                <a:solidFill>
                  <a:srgbClr val="434343"/>
                </a:solidFill>
              </a:defRPr>
            </a:lvl9pPr>
          </a:lstStyle>
          <a:p/>
        </p:txBody>
      </p:sp>
      <p:sp>
        <p:nvSpPr>
          <p:cNvPr id="184" name="Google Shape;184;p9"/>
          <p:cNvSpPr/>
          <p:nvPr/>
        </p:nvSpPr>
        <p:spPr>
          <a:xfrm>
            <a:off x="-1487001" y="1074437"/>
            <a:ext cx="2250702" cy="391064"/>
          </a:xfrm>
          <a:custGeom>
            <a:rect b="b" l="l" r="r" t="t"/>
            <a:pathLst>
              <a:path extrusionOk="0" h="2888" w="16622">
                <a:moveTo>
                  <a:pt x="13304" y="0"/>
                </a:moveTo>
                <a:cubicBezTo>
                  <a:pt x="12335" y="0"/>
                  <a:pt x="11430" y="1520"/>
                  <a:pt x="11430" y="1520"/>
                </a:cubicBezTo>
                <a:cubicBezTo>
                  <a:pt x="11430" y="1520"/>
                  <a:pt x="10159" y="176"/>
                  <a:pt x="8956" y="176"/>
                </a:cubicBezTo>
                <a:cubicBezTo>
                  <a:pt x="8303" y="176"/>
                  <a:pt x="7671" y="572"/>
                  <a:pt x="7273" y="1794"/>
                </a:cubicBezTo>
                <a:cubicBezTo>
                  <a:pt x="7273" y="1794"/>
                  <a:pt x="6593" y="940"/>
                  <a:pt x="5626" y="940"/>
                </a:cubicBezTo>
                <a:cubicBezTo>
                  <a:pt x="5495" y="940"/>
                  <a:pt x="5358" y="956"/>
                  <a:pt x="5217" y="992"/>
                </a:cubicBezTo>
                <a:cubicBezTo>
                  <a:pt x="3976" y="1304"/>
                  <a:pt x="4348" y="2115"/>
                  <a:pt x="4306" y="2410"/>
                </a:cubicBezTo>
                <a:lnTo>
                  <a:pt x="1" y="2887"/>
                </a:lnTo>
                <a:lnTo>
                  <a:pt x="16622" y="2739"/>
                </a:lnTo>
                <a:lnTo>
                  <a:pt x="13418" y="2360"/>
                </a:lnTo>
                <a:cubicBezTo>
                  <a:pt x="13418" y="2360"/>
                  <a:pt x="15313" y="1802"/>
                  <a:pt x="14110" y="418"/>
                </a:cubicBezTo>
                <a:cubicBezTo>
                  <a:pt x="13849" y="118"/>
                  <a:pt x="13574" y="0"/>
                  <a:pt x="13304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5" name="Google Shape;185;p9"/>
          <p:cNvSpPr/>
          <p:nvPr/>
        </p:nvSpPr>
        <p:spPr>
          <a:xfrm>
            <a:off x="1758325" y="122075"/>
            <a:ext cx="1711858" cy="297450"/>
          </a:xfrm>
          <a:custGeom>
            <a:rect b="b" l="l" r="r" t="t"/>
            <a:pathLst>
              <a:path extrusionOk="0" h="2888" w="16622">
                <a:moveTo>
                  <a:pt x="13304" y="0"/>
                </a:moveTo>
                <a:cubicBezTo>
                  <a:pt x="12335" y="0"/>
                  <a:pt x="11430" y="1520"/>
                  <a:pt x="11430" y="1520"/>
                </a:cubicBezTo>
                <a:cubicBezTo>
                  <a:pt x="11430" y="1520"/>
                  <a:pt x="10159" y="176"/>
                  <a:pt x="8956" y="176"/>
                </a:cubicBezTo>
                <a:cubicBezTo>
                  <a:pt x="8303" y="176"/>
                  <a:pt x="7671" y="572"/>
                  <a:pt x="7273" y="1794"/>
                </a:cubicBezTo>
                <a:cubicBezTo>
                  <a:pt x="7273" y="1794"/>
                  <a:pt x="6593" y="940"/>
                  <a:pt x="5626" y="940"/>
                </a:cubicBezTo>
                <a:cubicBezTo>
                  <a:pt x="5495" y="940"/>
                  <a:pt x="5358" y="956"/>
                  <a:pt x="5217" y="992"/>
                </a:cubicBezTo>
                <a:cubicBezTo>
                  <a:pt x="3976" y="1304"/>
                  <a:pt x="4348" y="2115"/>
                  <a:pt x="4306" y="2410"/>
                </a:cubicBezTo>
                <a:lnTo>
                  <a:pt x="1" y="2887"/>
                </a:lnTo>
                <a:lnTo>
                  <a:pt x="16622" y="2739"/>
                </a:lnTo>
                <a:lnTo>
                  <a:pt x="13418" y="2360"/>
                </a:lnTo>
                <a:cubicBezTo>
                  <a:pt x="13418" y="2360"/>
                  <a:pt x="15313" y="1802"/>
                  <a:pt x="14110" y="418"/>
                </a:cubicBezTo>
                <a:cubicBezTo>
                  <a:pt x="13849" y="118"/>
                  <a:pt x="13574" y="0"/>
                  <a:pt x="13304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6" name="Google Shape;186;p9"/>
          <p:cNvSpPr/>
          <p:nvPr/>
        </p:nvSpPr>
        <p:spPr>
          <a:xfrm>
            <a:off x="7577449" y="-98725"/>
            <a:ext cx="2250702" cy="391064"/>
          </a:xfrm>
          <a:custGeom>
            <a:rect b="b" l="l" r="r" t="t"/>
            <a:pathLst>
              <a:path extrusionOk="0" h="2888" w="16622">
                <a:moveTo>
                  <a:pt x="13304" y="0"/>
                </a:moveTo>
                <a:cubicBezTo>
                  <a:pt x="12335" y="0"/>
                  <a:pt x="11430" y="1520"/>
                  <a:pt x="11430" y="1520"/>
                </a:cubicBezTo>
                <a:cubicBezTo>
                  <a:pt x="11430" y="1520"/>
                  <a:pt x="10159" y="176"/>
                  <a:pt x="8956" y="176"/>
                </a:cubicBezTo>
                <a:cubicBezTo>
                  <a:pt x="8303" y="176"/>
                  <a:pt x="7671" y="572"/>
                  <a:pt x="7273" y="1794"/>
                </a:cubicBezTo>
                <a:cubicBezTo>
                  <a:pt x="7273" y="1794"/>
                  <a:pt x="6593" y="940"/>
                  <a:pt x="5626" y="940"/>
                </a:cubicBezTo>
                <a:cubicBezTo>
                  <a:pt x="5495" y="940"/>
                  <a:pt x="5358" y="956"/>
                  <a:pt x="5217" y="992"/>
                </a:cubicBezTo>
                <a:cubicBezTo>
                  <a:pt x="3976" y="1304"/>
                  <a:pt x="4348" y="2115"/>
                  <a:pt x="4306" y="2410"/>
                </a:cubicBezTo>
                <a:lnTo>
                  <a:pt x="1" y="2887"/>
                </a:lnTo>
                <a:lnTo>
                  <a:pt x="16622" y="2739"/>
                </a:lnTo>
                <a:lnTo>
                  <a:pt x="13418" y="2360"/>
                </a:lnTo>
                <a:cubicBezTo>
                  <a:pt x="13418" y="2360"/>
                  <a:pt x="15313" y="1802"/>
                  <a:pt x="14110" y="418"/>
                </a:cubicBezTo>
                <a:cubicBezTo>
                  <a:pt x="13849" y="118"/>
                  <a:pt x="13574" y="0"/>
                  <a:pt x="13304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7" name="Google Shape;187;p9"/>
          <p:cNvSpPr txBox="1"/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None/>
              <a:defRPr b="1">
                <a:solidFill>
                  <a:schemeClr val="dk2"/>
                </a:solidFill>
                <a:latin typeface="Lobster Two"/>
                <a:ea typeface="Lobster Two"/>
                <a:cs typeface="Lobster Two"/>
                <a:sym typeface="Lobster Tw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None/>
              <a:defRPr>
                <a:solidFill>
                  <a:schemeClr val="dk2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None/>
              <a:defRPr>
                <a:solidFill>
                  <a:schemeClr val="dk2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None/>
              <a:defRPr>
                <a:solidFill>
                  <a:schemeClr val="dk2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None/>
              <a:defRPr>
                <a:solidFill>
                  <a:schemeClr val="dk2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None/>
              <a:defRPr>
                <a:solidFill>
                  <a:schemeClr val="dk2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None/>
              <a:defRPr>
                <a:solidFill>
                  <a:schemeClr val="dk2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None/>
              <a:defRPr>
                <a:solidFill>
                  <a:schemeClr val="dk2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None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88" name="Google Shape;188;p9"/>
          <p:cNvSpPr/>
          <p:nvPr/>
        </p:nvSpPr>
        <p:spPr>
          <a:xfrm flipH="1" rot="10800000">
            <a:off x="436228" y="143359"/>
            <a:ext cx="121013" cy="93772"/>
          </a:xfrm>
          <a:custGeom>
            <a:rect b="b" l="l" r="r" t="t"/>
            <a:pathLst>
              <a:path extrusionOk="0" h="537" w="693">
                <a:moveTo>
                  <a:pt x="346" y="1"/>
                </a:moveTo>
                <a:cubicBezTo>
                  <a:pt x="4" y="1"/>
                  <a:pt x="0" y="537"/>
                  <a:pt x="346" y="537"/>
                </a:cubicBezTo>
                <a:cubicBezTo>
                  <a:pt x="688" y="537"/>
                  <a:pt x="692" y="1"/>
                  <a:pt x="346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9" name="Google Shape;189;p9"/>
          <p:cNvSpPr/>
          <p:nvPr/>
        </p:nvSpPr>
        <p:spPr>
          <a:xfrm flipH="1" rot="594465">
            <a:off x="-1407684" y="3964379"/>
            <a:ext cx="8273759" cy="2241715"/>
          </a:xfrm>
          <a:custGeom>
            <a:rect b="b" l="l" r="r" t="t"/>
            <a:pathLst>
              <a:path extrusionOk="0" h="23371" w="91359">
                <a:moveTo>
                  <a:pt x="91358" y="1"/>
                </a:moveTo>
                <a:cubicBezTo>
                  <a:pt x="91109" y="73"/>
                  <a:pt x="90860" y="153"/>
                  <a:pt x="90657" y="275"/>
                </a:cubicBezTo>
                <a:cubicBezTo>
                  <a:pt x="90417" y="423"/>
                  <a:pt x="90434" y="474"/>
                  <a:pt x="90113" y="503"/>
                </a:cubicBezTo>
                <a:cubicBezTo>
                  <a:pt x="90041" y="510"/>
                  <a:pt x="89965" y="512"/>
                  <a:pt x="89888" y="512"/>
                </a:cubicBezTo>
                <a:cubicBezTo>
                  <a:pt x="89733" y="512"/>
                  <a:pt x="89571" y="503"/>
                  <a:pt x="89425" y="503"/>
                </a:cubicBezTo>
                <a:cubicBezTo>
                  <a:pt x="89368" y="502"/>
                  <a:pt x="89319" y="501"/>
                  <a:pt x="89276" y="501"/>
                </a:cubicBezTo>
                <a:cubicBezTo>
                  <a:pt x="88980" y="501"/>
                  <a:pt x="88957" y="535"/>
                  <a:pt x="88699" y="727"/>
                </a:cubicBezTo>
                <a:cubicBezTo>
                  <a:pt x="88551" y="837"/>
                  <a:pt x="88382" y="938"/>
                  <a:pt x="88226" y="1022"/>
                </a:cubicBezTo>
                <a:cubicBezTo>
                  <a:pt x="87948" y="1170"/>
                  <a:pt x="87821" y="1237"/>
                  <a:pt x="87614" y="1465"/>
                </a:cubicBezTo>
                <a:cubicBezTo>
                  <a:pt x="87188" y="1947"/>
                  <a:pt x="87108" y="2394"/>
                  <a:pt x="86846" y="2913"/>
                </a:cubicBezTo>
                <a:cubicBezTo>
                  <a:pt x="86783" y="3044"/>
                  <a:pt x="86652" y="3441"/>
                  <a:pt x="86521" y="3525"/>
                </a:cubicBezTo>
                <a:cubicBezTo>
                  <a:pt x="86434" y="3584"/>
                  <a:pt x="86354" y="3605"/>
                  <a:pt x="86274" y="3605"/>
                </a:cubicBezTo>
                <a:cubicBezTo>
                  <a:pt x="86137" y="3605"/>
                  <a:pt x="86000" y="3542"/>
                  <a:pt x="85829" y="3500"/>
                </a:cubicBezTo>
                <a:cubicBezTo>
                  <a:pt x="84744" y="3234"/>
                  <a:pt x="83744" y="2943"/>
                  <a:pt x="82659" y="2757"/>
                </a:cubicBezTo>
                <a:cubicBezTo>
                  <a:pt x="82465" y="2724"/>
                  <a:pt x="82278" y="2711"/>
                  <a:pt x="82097" y="2711"/>
                </a:cubicBezTo>
                <a:cubicBezTo>
                  <a:pt x="81566" y="2711"/>
                  <a:pt x="81073" y="2818"/>
                  <a:pt x="80519" y="2824"/>
                </a:cubicBezTo>
                <a:cubicBezTo>
                  <a:pt x="80490" y="2824"/>
                  <a:pt x="80462" y="2824"/>
                  <a:pt x="80435" y="2824"/>
                </a:cubicBezTo>
                <a:cubicBezTo>
                  <a:pt x="80215" y="2824"/>
                  <a:pt x="80041" y="2828"/>
                  <a:pt x="79831" y="2888"/>
                </a:cubicBezTo>
                <a:cubicBezTo>
                  <a:pt x="79663" y="2934"/>
                  <a:pt x="79502" y="3048"/>
                  <a:pt x="79329" y="3086"/>
                </a:cubicBezTo>
                <a:cubicBezTo>
                  <a:pt x="78548" y="3247"/>
                  <a:pt x="77713" y="3483"/>
                  <a:pt x="76915" y="3698"/>
                </a:cubicBezTo>
                <a:cubicBezTo>
                  <a:pt x="75969" y="3951"/>
                  <a:pt x="75205" y="4471"/>
                  <a:pt x="74496" y="5002"/>
                </a:cubicBezTo>
                <a:cubicBezTo>
                  <a:pt x="74108" y="5298"/>
                  <a:pt x="73749" y="5534"/>
                  <a:pt x="73327" y="5775"/>
                </a:cubicBezTo>
                <a:cubicBezTo>
                  <a:pt x="72947" y="5998"/>
                  <a:pt x="72736" y="6361"/>
                  <a:pt x="72340" y="6581"/>
                </a:cubicBezTo>
                <a:cubicBezTo>
                  <a:pt x="72021" y="6756"/>
                  <a:pt x="71713" y="6797"/>
                  <a:pt x="71404" y="6797"/>
                </a:cubicBezTo>
                <a:cubicBezTo>
                  <a:pt x="71136" y="6797"/>
                  <a:pt x="70868" y="6766"/>
                  <a:pt x="70592" y="6766"/>
                </a:cubicBezTo>
                <a:cubicBezTo>
                  <a:pt x="70419" y="6766"/>
                  <a:pt x="70242" y="6778"/>
                  <a:pt x="70060" y="6817"/>
                </a:cubicBezTo>
                <a:cubicBezTo>
                  <a:pt x="69748" y="6881"/>
                  <a:pt x="69482" y="7151"/>
                  <a:pt x="69309" y="7332"/>
                </a:cubicBezTo>
                <a:cubicBezTo>
                  <a:pt x="68988" y="7657"/>
                  <a:pt x="68625" y="7940"/>
                  <a:pt x="68203" y="8197"/>
                </a:cubicBezTo>
                <a:cubicBezTo>
                  <a:pt x="67663" y="8531"/>
                  <a:pt x="67173" y="8970"/>
                  <a:pt x="66515" y="9164"/>
                </a:cubicBezTo>
                <a:cubicBezTo>
                  <a:pt x="65932" y="9333"/>
                  <a:pt x="64591" y="9531"/>
                  <a:pt x="63946" y="9531"/>
                </a:cubicBezTo>
                <a:cubicBezTo>
                  <a:pt x="63932" y="9531"/>
                  <a:pt x="63919" y="9531"/>
                  <a:pt x="63907" y="9531"/>
                </a:cubicBezTo>
                <a:cubicBezTo>
                  <a:pt x="63797" y="9421"/>
                  <a:pt x="63678" y="9401"/>
                  <a:pt x="63549" y="9401"/>
                </a:cubicBezTo>
                <a:cubicBezTo>
                  <a:pt x="63472" y="9401"/>
                  <a:pt x="63392" y="9408"/>
                  <a:pt x="63309" y="9408"/>
                </a:cubicBezTo>
                <a:cubicBezTo>
                  <a:pt x="63279" y="9408"/>
                  <a:pt x="63249" y="9407"/>
                  <a:pt x="63219" y="9405"/>
                </a:cubicBezTo>
                <a:cubicBezTo>
                  <a:pt x="62961" y="9383"/>
                  <a:pt x="63037" y="9354"/>
                  <a:pt x="62839" y="9303"/>
                </a:cubicBezTo>
                <a:cubicBezTo>
                  <a:pt x="62370" y="9181"/>
                  <a:pt x="61944" y="8991"/>
                  <a:pt x="61475" y="8852"/>
                </a:cubicBezTo>
                <a:cubicBezTo>
                  <a:pt x="60479" y="8560"/>
                  <a:pt x="59217" y="8552"/>
                  <a:pt x="58424" y="7986"/>
                </a:cubicBezTo>
                <a:cubicBezTo>
                  <a:pt x="57985" y="7669"/>
                  <a:pt x="57848" y="7467"/>
                  <a:pt x="57244" y="7467"/>
                </a:cubicBezTo>
                <a:cubicBezTo>
                  <a:pt x="57238" y="7467"/>
                  <a:pt x="57232" y="7467"/>
                  <a:pt x="57225" y="7467"/>
                </a:cubicBezTo>
                <a:cubicBezTo>
                  <a:pt x="56820" y="7467"/>
                  <a:pt x="56508" y="7531"/>
                  <a:pt x="56162" y="7687"/>
                </a:cubicBezTo>
                <a:cubicBezTo>
                  <a:pt x="55816" y="7839"/>
                  <a:pt x="55533" y="8012"/>
                  <a:pt x="55305" y="8235"/>
                </a:cubicBezTo>
                <a:cubicBezTo>
                  <a:pt x="55077" y="8468"/>
                  <a:pt x="54473" y="8885"/>
                  <a:pt x="54106" y="8995"/>
                </a:cubicBezTo>
                <a:cubicBezTo>
                  <a:pt x="53994" y="9028"/>
                  <a:pt x="53876" y="9039"/>
                  <a:pt x="53755" y="9039"/>
                </a:cubicBezTo>
                <a:cubicBezTo>
                  <a:pt x="53539" y="9039"/>
                  <a:pt x="53313" y="9005"/>
                  <a:pt x="53096" y="9005"/>
                </a:cubicBezTo>
                <a:cubicBezTo>
                  <a:pt x="52983" y="9005"/>
                  <a:pt x="52873" y="9014"/>
                  <a:pt x="52768" y="9042"/>
                </a:cubicBezTo>
                <a:cubicBezTo>
                  <a:pt x="52439" y="9126"/>
                  <a:pt x="52063" y="9324"/>
                  <a:pt x="51899" y="9527"/>
                </a:cubicBezTo>
                <a:cubicBezTo>
                  <a:pt x="51667" y="9801"/>
                  <a:pt x="51363" y="10046"/>
                  <a:pt x="51101" y="10312"/>
                </a:cubicBezTo>
                <a:cubicBezTo>
                  <a:pt x="50932" y="10477"/>
                  <a:pt x="50755" y="10818"/>
                  <a:pt x="50514" y="10924"/>
                </a:cubicBezTo>
                <a:cubicBezTo>
                  <a:pt x="50425" y="10962"/>
                  <a:pt x="50327" y="10976"/>
                  <a:pt x="50224" y="10976"/>
                </a:cubicBezTo>
                <a:cubicBezTo>
                  <a:pt x="49901" y="10976"/>
                  <a:pt x="49532" y="10833"/>
                  <a:pt x="49257" y="10814"/>
                </a:cubicBezTo>
                <a:cubicBezTo>
                  <a:pt x="49156" y="10807"/>
                  <a:pt x="49054" y="10805"/>
                  <a:pt x="48951" y="10805"/>
                </a:cubicBezTo>
                <a:cubicBezTo>
                  <a:pt x="48706" y="10805"/>
                  <a:pt x="48458" y="10819"/>
                  <a:pt x="48216" y="10819"/>
                </a:cubicBezTo>
                <a:cubicBezTo>
                  <a:pt x="48194" y="10819"/>
                  <a:pt x="48173" y="10819"/>
                  <a:pt x="48151" y="10818"/>
                </a:cubicBezTo>
                <a:cubicBezTo>
                  <a:pt x="48144" y="10818"/>
                  <a:pt x="48136" y="10818"/>
                  <a:pt x="48129" y="10818"/>
                </a:cubicBezTo>
                <a:cubicBezTo>
                  <a:pt x="47495" y="10818"/>
                  <a:pt x="47242" y="11004"/>
                  <a:pt x="46787" y="11338"/>
                </a:cubicBezTo>
                <a:cubicBezTo>
                  <a:pt x="46315" y="11684"/>
                  <a:pt x="45728" y="11971"/>
                  <a:pt x="45065" y="11979"/>
                </a:cubicBezTo>
                <a:cubicBezTo>
                  <a:pt x="44804" y="11717"/>
                  <a:pt x="44268" y="11625"/>
                  <a:pt x="43909" y="11430"/>
                </a:cubicBezTo>
                <a:cubicBezTo>
                  <a:pt x="43533" y="11228"/>
                  <a:pt x="43242" y="10958"/>
                  <a:pt x="42837" y="10785"/>
                </a:cubicBezTo>
                <a:cubicBezTo>
                  <a:pt x="42178" y="10502"/>
                  <a:pt x="41267" y="10232"/>
                  <a:pt x="40769" y="9789"/>
                </a:cubicBezTo>
                <a:cubicBezTo>
                  <a:pt x="40431" y="9489"/>
                  <a:pt x="40402" y="9400"/>
                  <a:pt x="39933" y="9244"/>
                </a:cubicBezTo>
                <a:cubicBezTo>
                  <a:pt x="39452" y="9080"/>
                  <a:pt x="39030" y="8839"/>
                  <a:pt x="38561" y="8662"/>
                </a:cubicBezTo>
                <a:cubicBezTo>
                  <a:pt x="38152" y="8505"/>
                  <a:pt x="37751" y="8434"/>
                  <a:pt x="37367" y="8244"/>
                </a:cubicBezTo>
                <a:cubicBezTo>
                  <a:pt x="37050" y="8088"/>
                  <a:pt x="36675" y="8024"/>
                  <a:pt x="36371" y="7868"/>
                </a:cubicBezTo>
                <a:cubicBezTo>
                  <a:pt x="36084" y="7720"/>
                  <a:pt x="35966" y="7467"/>
                  <a:pt x="35653" y="7332"/>
                </a:cubicBezTo>
                <a:cubicBezTo>
                  <a:pt x="35118" y="7098"/>
                  <a:pt x="34873" y="6946"/>
                  <a:pt x="34303" y="6946"/>
                </a:cubicBezTo>
                <a:cubicBezTo>
                  <a:pt x="34266" y="6946"/>
                  <a:pt x="34228" y="6947"/>
                  <a:pt x="34189" y="6948"/>
                </a:cubicBezTo>
                <a:cubicBezTo>
                  <a:pt x="33902" y="6961"/>
                  <a:pt x="33923" y="7020"/>
                  <a:pt x="33699" y="7079"/>
                </a:cubicBezTo>
                <a:cubicBezTo>
                  <a:pt x="33243" y="7201"/>
                  <a:pt x="32910" y="7210"/>
                  <a:pt x="32420" y="7210"/>
                </a:cubicBezTo>
                <a:cubicBezTo>
                  <a:pt x="32143" y="7207"/>
                  <a:pt x="31865" y="7200"/>
                  <a:pt x="31588" y="7200"/>
                </a:cubicBezTo>
                <a:cubicBezTo>
                  <a:pt x="31460" y="7200"/>
                  <a:pt x="31332" y="7202"/>
                  <a:pt x="31205" y="7206"/>
                </a:cubicBezTo>
                <a:cubicBezTo>
                  <a:pt x="30238" y="7231"/>
                  <a:pt x="29356" y="7729"/>
                  <a:pt x="28465" y="7856"/>
                </a:cubicBezTo>
                <a:cubicBezTo>
                  <a:pt x="28333" y="7875"/>
                  <a:pt x="28195" y="7882"/>
                  <a:pt x="28056" y="7882"/>
                </a:cubicBezTo>
                <a:cubicBezTo>
                  <a:pt x="27692" y="7882"/>
                  <a:pt x="27312" y="7834"/>
                  <a:pt x="26951" y="7834"/>
                </a:cubicBezTo>
                <a:cubicBezTo>
                  <a:pt x="26632" y="7834"/>
                  <a:pt x="26327" y="7872"/>
                  <a:pt x="26064" y="8012"/>
                </a:cubicBezTo>
                <a:cubicBezTo>
                  <a:pt x="24823" y="8674"/>
                  <a:pt x="23726" y="9130"/>
                  <a:pt x="22459" y="9789"/>
                </a:cubicBezTo>
                <a:cubicBezTo>
                  <a:pt x="21678" y="9569"/>
                  <a:pt x="21704" y="8940"/>
                  <a:pt x="21218" y="8518"/>
                </a:cubicBezTo>
                <a:cubicBezTo>
                  <a:pt x="20657" y="8024"/>
                  <a:pt x="19775" y="8050"/>
                  <a:pt x="19184" y="7590"/>
                </a:cubicBezTo>
                <a:cubicBezTo>
                  <a:pt x="18538" y="7079"/>
                  <a:pt x="17926" y="6518"/>
                  <a:pt x="17411" y="5935"/>
                </a:cubicBezTo>
                <a:cubicBezTo>
                  <a:pt x="17057" y="5534"/>
                  <a:pt x="16736" y="5154"/>
                  <a:pt x="16099" y="5011"/>
                </a:cubicBezTo>
                <a:cubicBezTo>
                  <a:pt x="15858" y="4952"/>
                  <a:pt x="15651" y="4931"/>
                  <a:pt x="15432" y="4829"/>
                </a:cubicBezTo>
                <a:cubicBezTo>
                  <a:pt x="15204" y="4724"/>
                  <a:pt x="15145" y="4551"/>
                  <a:pt x="14841" y="4504"/>
                </a:cubicBezTo>
                <a:cubicBezTo>
                  <a:pt x="14789" y="4496"/>
                  <a:pt x="14739" y="4493"/>
                  <a:pt x="14689" y="4493"/>
                </a:cubicBezTo>
                <a:cubicBezTo>
                  <a:pt x="14606" y="4493"/>
                  <a:pt x="14525" y="4501"/>
                  <a:pt x="14443" y="4501"/>
                </a:cubicBezTo>
                <a:cubicBezTo>
                  <a:pt x="14377" y="4501"/>
                  <a:pt x="14311" y="4496"/>
                  <a:pt x="14242" y="4479"/>
                </a:cubicBezTo>
                <a:cubicBezTo>
                  <a:pt x="14077" y="4441"/>
                  <a:pt x="13908" y="4314"/>
                  <a:pt x="13756" y="4251"/>
                </a:cubicBezTo>
                <a:cubicBezTo>
                  <a:pt x="13148" y="3998"/>
                  <a:pt x="12507" y="3690"/>
                  <a:pt x="11891" y="3458"/>
                </a:cubicBezTo>
                <a:cubicBezTo>
                  <a:pt x="11638" y="3364"/>
                  <a:pt x="11405" y="3347"/>
                  <a:pt x="11168" y="3347"/>
                </a:cubicBezTo>
                <a:cubicBezTo>
                  <a:pt x="11028" y="3347"/>
                  <a:pt x="10888" y="3353"/>
                  <a:pt x="10741" y="3353"/>
                </a:cubicBezTo>
                <a:cubicBezTo>
                  <a:pt x="10653" y="3353"/>
                  <a:pt x="10562" y="3351"/>
                  <a:pt x="10468" y="3344"/>
                </a:cubicBezTo>
                <a:cubicBezTo>
                  <a:pt x="9899" y="3306"/>
                  <a:pt x="9075" y="2989"/>
                  <a:pt x="8679" y="2685"/>
                </a:cubicBezTo>
                <a:cubicBezTo>
                  <a:pt x="8193" y="2318"/>
                  <a:pt x="7763" y="1976"/>
                  <a:pt x="7147" y="1723"/>
                </a:cubicBezTo>
                <a:cubicBezTo>
                  <a:pt x="6256" y="1356"/>
                  <a:pt x="5349" y="1178"/>
                  <a:pt x="4365" y="1018"/>
                </a:cubicBezTo>
                <a:cubicBezTo>
                  <a:pt x="2917" y="777"/>
                  <a:pt x="1444" y="634"/>
                  <a:pt x="1" y="389"/>
                </a:cubicBezTo>
                <a:lnTo>
                  <a:pt x="1" y="23371"/>
                </a:lnTo>
                <a:lnTo>
                  <a:pt x="91358" y="23371"/>
                </a:lnTo>
                <a:lnTo>
                  <a:pt x="91358" y="1"/>
                </a:lnTo>
                <a:close/>
              </a:path>
            </a:pathLst>
          </a:custGeom>
          <a:solidFill>
            <a:srgbClr val="AABAC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500"/>
          </a:p>
        </p:txBody>
      </p:sp>
      <p:sp>
        <p:nvSpPr>
          <p:cNvPr id="190" name="Google Shape;190;p9"/>
          <p:cNvSpPr/>
          <p:nvPr/>
        </p:nvSpPr>
        <p:spPr>
          <a:xfrm>
            <a:off x="-285575" y="4640145"/>
            <a:ext cx="9771000" cy="7044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10"/>
          <p:cNvSpPr txBox="1"/>
          <p:nvPr>
            <p:ph type="title"/>
          </p:nvPr>
        </p:nvSpPr>
        <p:spPr>
          <a:xfrm>
            <a:off x="6244996" y="875352"/>
            <a:ext cx="2155500" cy="1061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 b="1" sz="2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 b="1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 b="1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 b="1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 b="1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 b="1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 b="1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 b="1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 b="1"/>
            </a:lvl9pPr>
          </a:lstStyle>
          <a:p/>
        </p:txBody>
      </p:sp>
      <p:sp>
        <p:nvSpPr>
          <p:cNvPr id="193" name="Google Shape;193;p10"/>
          <p:cNvSpPr/>
          <p:nvPr/>
        </p:nvSpPr>
        <p:spPr>
          <a:xfrm flipH="1">
            <a:off x="-585384" y="4270025"/>
            <a:ext cx="10314659" cy="1530333"/>
          </a:xfrm>
          <a:custGeom>
            <a:rect b="b" l="l" r="r" t="t"/>
            <a:pathLst>
              <a:path extrusionOk="0" h="23371" w="91359">
                <a:moveTo>
                  <a:pt x="91358" y="1"/>
                </a:moveTo>
                <a:cubicBezTo>
                  <a:pt x="91109" y="73"/>
                  <a:pt x="90860" y="153"/>
                  <a:pt x="90657" y="275"/>
                </a:cubicBezTo>
                <a:cubicBezTo>
                  <a:pt x="90417" y="423"/>
                  <a:pt x="90434" y="474"/>
                  <a:pt x="90113" y="503"/>
                </a:cubicBezTo>
                <a:cubicBezTo>
                  <a:pt x="90041" y="510"/>
                  <a:pt x="89965" y="512"/>
                  <a:pt x="89888" y="512"/>
                </a:cubicBezTo>
                <a:cubicBezTo>
                  <a:pt x="89733" y="512"/>
                  <a:pt x="89571" y="503"/>
                  <a:pt x="89425" y="503"/>
                </a:cubicBezTo>
                <a:cubicBezTo>
                  <a:pt x="89368" y="502"/>
                  <a:pt x="89319" y="501"/>
                  <a:pt x="89276" y="501"/>
                </a:cubicBezTo>
                <a:cubicBezTo>
                  <a:pt x="88980" y="501"/>
                  <a:pt x="88957" y="535"/>
                  <a:pt x="88699" y="727"/>
                </a:cubicBezTo>
                <a:cubicBezTo>
                  <a:pt x="88551" y="837"/>
                  <a:pt x="88382" y="938"/>
                  <a:pt x="88226" y="1022"/>
                </a:cubicBezTo>
                <a:cubicBezTo>
                  <a:pt x="87948" y="1170"/>
                  <a:pt x="87821" y="1237"/>
                  <a:pt x="87614" y="1465"/>
                </a:cubicBezTo>
                <a:cubicBezTo>
                  <a:pt x="87188" y="1947"/>
                  <a:pt x="87108" y="2394"/>
                  <a:pt x="86846" y="2913"/>
                </a:cubicBezTo>
                <a:cubicBezTo>
                  <a:pt x="86783" y="3044"/>
                  <a:pt x="86652" y="3441"/>
                  <a:pt x="86521" y="3525"/>
                </a:cubicBezTo>
                <a:cubicBezTo>
                  <a:pt x="86434" y="3584"/>
                  <a:pt x="86354" y="3605"/>
                  <a:pt x="86274" y="3605"/>
                </a:cubicBezTo>
                <a:cubicBezTo>
                  <a:pt x="86137" y="3605"/>
                  <a:pt x="86000" y="3542"/>
                  <a:pt x="85829" y="3500"/>
                </a:cubicBezTo>
                <a:cubicBezTo>
                  <a:pt x="84744" y="3234"/>
                  <a:pt x="83744" y="2943"/>
                  <a:pt x="82659" y="2757"/>
                </a:cubicBezTo>
                <a:cubicBezTo>
                  <a:pt x="82465" y="2724"/>
                  <a:pt x="82278" y="2711"/>
                  <a:pt x="82097" y="2711"/>
                </a:cubicBezTo>
                <a:cubicBezTo>
                  <a:pt x="81566" y="2711"/>
                  <a:pt x="81073" y="2818"/>
                  <a:pt x="80519" y="2824"/>
                </a:cubicBezTo>
                <a:cubicBezTo>
                  <a:pt x="80490" y="2824"/>
                  <a:pt x="80462" y="2824"/>
                  <a:pt x="80435" y="2824"/>
                </a:cubicBezTo>
                <a:cubicBezTo>
                  <a:pt x="80215" y="2824"/>
                  <a:pt x="80041" y="2828"/>
                  <a:pt x="79831" y="2888"/>
                </a:cubicBezTo>
                <a:cubicBezTo>
                  <a:pt x="79663" y="2934"/>
                  <a:pt x="79502" y="3048"/>
                  <a:pt x="79329" y="3086"/>
                </a:cubicBezTo>
                <a:cubicBezTo>
                  <a:pt x="78548" y="3247"/>
                  <a:pt x="77713" y="3483"/>
                  <a:pt x="76915" y="3698"/>
                </a:cubicBezTo>
                <a:cubicBezTo>
                  <a:pt x="75969" y="3951"/>
                  <a:pt x="75205" y="4471"/>
                  <a:pt x="74496" y="5002"/>
                </a:cubicBezTo>
                <a:cubicBezTo>
                  <a:pt x="74108" y="5298"/>
                  <a:pt x="73749" y="5534"/>
                  <a:pt x="73327" y="5775"/>
                </a:cubicBezTo>
                <a:cubicBezTo>
                  <a:pt x="72947" y="5998"/>
                  <a:pt x="72736" y="6361"/>
                  <a:pt x="72340" y="6581"/>
                </a:cubicBezTo>
                <a:cubicBezTo>
                  <a:pt x="72021" y="6756"/>
                  <a:pt x="71713" y="6797"/>
                  <a:pt x="71404" y="6797"/>
                </a:cubicBezTo>
                <a:cubicBezTo>
                  <a:pt x="71136" y="6797"/>
                  <a:pt x="70868" y="6766"/>
                  <a:pt x="70592" y="6766"/>
                </a:cubicBezTo>
                <a:cubicBezTo>
                  <a:pt x="70419" y="6766"/>
                  <a:pt x="70242" y="6778"/>
                  <a:pt x="70060" y="6817"/>
                </a:cubicBezTo>
                <a:cubicBezTo>
                  <a:pt x="69748" y="6881"/>
                  <a:pt x="69482" y="7151"/>
                  <a:pt x="69309" y="7332"/>
                </a:cubicBezTo>
                <a:cubicBezTo>
                  <a:pt x="68988" y="7657"/>
                  <a:pt x="68625" y="7940"/>
                  <a:pt x="68203" y="8197"/>
                </a:cubicBezTo>
                <a:cubicBezTo>
                  <a:pt x="67663" y="8531"/>
                  <a:pt x="67173" y="8970"/>
                  <a:pt x="66515" y="9164"/>
                </a:cubicBezTo>
                <a:cubicBezTo>
                  <a:pt x="65932" y="9333"/>
                  <a:pt x="64591" y="9531"/>
                  <a:pt x="63946" y="9531"/>
                </a:cubicBezTo>
                <a:cubicBezTo>
                  <a:pt x="63932" y="9531"/>
                  <a:pt x="63919" y="9531"/>
                  <a:pt x="63907" y="9531"/>
                </a:cubicBezTo>
                <a:cubicBezTo>
                  <a:pt x="63797" y="9421"/>
                  <a:pt x="63678" y="9401"/>
                  <a:pt x="63549" y="9401"/>
                </a:cubicBezTo>
                <a:cubicBezTo>
                  <a:pt x="63472" y="9401"/>
                  <a:pt x="63392" y="9408"/>
                  <a:pt x="63309" y="9408"/>
                </a:cubicBezTo>
                <a:cubicBezTo>
                  <a:pt x="63279" y="9408"/>
                  <a:pt x="63249" y="9407"/>
                  <a:pt x="63219" y="9405"/>
                </a:cubicBezTo>
                <a:cubicBezTo>
                  <a:pt x="62961" y="9383"/>
                  <a:pt x="63037" y="9354"/>
                  <a:pt x="62839" y="9303"/>
                </a:cubicBezTo>
                <a:cubicBezTo>
                  <a:pt x="62370" y="9181"/>
                  <a:pt x="61944" y="8991"/>
                  <a:pt x="61475" y="8852"/>
                </a:cubicBezTo>
                <a:cubicBezTo>
                  <a:pt x="60479" y="8560"/>
                  <a:pt x="59217" y="8552"/>
                  <a:pt x="58424" y="7986"/>
                </a:cubicBezTo>
                <a:cubicBezTo>
                  <a:pt x="57985" y="7669"/>
                  <a:pt x="57848" y="7467"/>
                  <a:pt x="57244" y="7467"/>
                </a:cubicBezTo>
                <a:cubicBezTo>
                  <a:pt x="57238" y="7467"/>
                  <a:pt x="57232" y="7467"/>
                  <a:pt x="57225" y="7467"/>
                </a:cubicBezTo>
                <a:cubicBezTo>
                  <a:pt x="56820" y="7467"/>
                  <a:pt x="56508" y="7531"/>
                  <a:pt x="56162" y="7687"/>
                </a:cubicBezTo>
                <a:cubicBezTo>
                  <a:pt x="55816" y="7839"/>
                  <a:pt x="55533" y="8012"/>
                  <a:pt x="55305" y="8235"/>
                </a:cubicBezTo>
                <a:cubicBezTo>
                  <a:pt x="55077" y="8468"/>
                  <a:pt x="54473" y="8885"/>
                  <a:pt x="54106" y="8995"/>
                </a:cubicBezTo>
                <a:cubicBezTo>
                  <a:pt x="53994" y="9028"/>
                  <a:pt x="53876" y="9039"/>
                  <a:pt x="53755" y="9039"/>
                </a:cubicBezTo>
                <a:cubicBezTo>
                  <a:pt x="53539" y="9039"/>
                  <a:pt x="53313" y="9005"/>
                  <a:pt x="53096" y="9005"/>
                </a:cubicBezTo>
                <a:cubicBezTo>
                  <a:pt x="52983" y="9005"/>
                  <a:pt x="52873" y="9014"/>
                  <a:pt x="52768" y="9042"/>
                </a:cubicBezTo>
                <a:cubicBezTo>
                  <a:pt x="52439" y="9126"/>
                  <a:pt x="52063" y="9324"/>
                  <a:pt x="51899" y="9527"/>
                </a:cubicBezTo>
                <a:cubicBezTo>
                  <a:pt x="51667" y="9801"/>
                  <a:pt x="51363" y="10046"/>
                  <a:pt x="51101" y="10312"/>
                </a:cubicBezTo>
                <a:cubicBezTo>
                  <a:pt x="50932" y="10477"/>
                  <a:pt x="50755" y="10818"/>
                  <a:pt x="50514" y="10924"/>
                </a:cubicBezTo>
                <a:cubicBezTo>
                  <a:pt x="50425" y="10962"/>
                  <a:pt x="50327" y="10976"/>
                  <a:pt x="50224" y="10976"/>
                </a:cubicBezTo>
                <a:cubicBezTo>
                  <a:pt x="49901" y="10976"/>
                  <a:pt x="49532" y="10833"/>
                  <a:pt x="49257" y="10814"/>
                </a:cubicBezTo>
                <a:cubicBezTo>
                  <a:pt x="49156" y="10807"/>
                  <a:pt x="49054" y="10805"/>
                  <a:pt x="48951" y="10805"/>
                </a:cubicBezTo>
                <a:cubicBezTo>
                  <a:pt x="48706" y="10805"/>
                  <a:pt x="48458" y="10819"/>
                  <a:pt x="48216" y="10819"/>
                </a:cubicBezTo>
                <a:cubicBezTo>
                  <a:pt x="48194" y="10819"/>
                  <a:pt x="48173" y="10819"/>
                  <a:pt x="48151" y="10818"/>
                </a:cubicBezTo>
                <a:cubicBezTo>
                  <a:pt x="48144" y="10818"/>
                  <a:pt x="48136" y="10818"/>
                  <a:pt x="48129" y="10818"/>
                </a:cubicBezTo>
                <a:cubicBezTo>
                  <a:pt x="47495" y="10818"/>
                  <a:pt x="47242" y="11004"/>
                  <a:pt x="46787" y="11338"/>
                </a:cubicBezTo>
                <a:cubicBezTo>
                  <a:pt x="46315" y="11684"/>
                  <a:pt x="45728" y="11971"/>
                  <a:pt x="45065" y="11979"/>
                </a:cubicBezTo>
                <a:cubicBezTo>
                  <a:pt x="44804" y="11717"/>
                  <a:pt x="44268" y="11625"/>
                  <a:pt x="43909" y="11430"/>
                </a:cubicBezTo>
                <a:cubicBezTo>
                  <a:pt x="43533" y="11228"/>
                  <a:pt x="43242" y="10958"/>
                  <a:pt x="42837" y="10785"/>
                </a:cubicBezTo>
                <a:cubicBezTo>
                  <a:pt x="42178" y="10502"/>
                  <a:pt x="41267" y="10232"/>
                  <a:pt x="40769" y="9789"/>
                </a:cubicBezTo>
                <a:cubicBezTo>
                  <a:pt x="40431" y="9489"/>
                  <a:pt x="40402" y="9400"/>
                  <a:pt x="39933" y="9244"/>
                </a:cubicBezTo>
                <a:cubicBezTo>
                  <a:pt x="39452" y="9080"/>
                  <a:pt x="39030" y="8839"/>
                  <a:pt x="38561" y="8662"/>
                </a:cubicBezTo>
                <a:cubicBezTo>
                  <a:pt x="38152" y="8505"/>
                  <a:pt x="37751" y="8434"/>
                  <a:pt x="37367" y="8244"/>
                </a:cubicBezTo>
                <a:cubicBezTo>
                  <a:pt x="37050" y="8088"/>
                  <a:pt x="36675" y="8024"/>
                  <a:pt x="36371" y="7868"/>
                </a:cubicBezTo>
                <a:cubicBezTo>
                  <a:pt x="36084" y="7720"/>
                  <a:pt x="35966" y="7467"/>
                  <a:pt x="35653" y="7332"/>
                </a:cubicBezTo>
                <a:cubicBezTo>
                  <a:pt x="35118" y="7098"/>
                  <a:pt x="34873" y="6946"/>
                  <a:pt x="34303" y="6946"/>
                </a:cubicBezTo>
                <a:cubicBezTo>
                  <a:pt x="34266" y="6946"/>
                  <a:pt x="34228" y="6947"/>
                  <a:pt x="34189" y="6948"/>
                </a:cubicBezTo>
                <a:cubicBezTo>
                  <a:pt x="33902" y="6961"/>
                  <a:pt x="33923" y="7020"/>
                  <a:pt x="33699" y="7079"/>
                </a:cubicBezTo>
                <a:cubicBezTo>
                  <a:pt x="33243" y="7201"/>
                  <a:pt x="32910" y="7210"/>
                  <a:pt x="32420" y="7210"/>
                </a:cubicBezTo>
                <a:cubicBezTo>
                  <a:pt x="32143" y="7207"/>
                  <a:pt x="31865" y="7200"/>
                  <a:pt x="31588" y="7200"/>
                </a:cubicBezTo>
                <a:cubicBezTo>
                  <a:pt x="31460" y="7200"/>
                  <a:pt x="31332" y="7202"/>
                  <a:pt x="31205" y="7206"/>
                </a:cubicBezTo>
                <a:cubicBezTo>
                  <a:pt x="30238" y="7231"/>
                  <a:pt x="29356" y="7729"/>
                  <a:pt x="28465" y="7856"/>
                </a:cubicBezTo>
                <a:cubicBezTo>
                  <a:pt x="28333" y="7875"/>
                  <a:pt x="28195" y="7882"/>
                  <a:pt x="28056" y="7882"/>
                </a:cubicBezTo>
                <a:cubicBezTo>
                  <a:pt x="27692" y="7882"/>
                  <a:pt x="27312" y="7834"/>
                  <a:pt x="26951" y="7834"/>
                </a:cubicBezTo>
                <a:cubicBezTo>
                  <a:pt x="26632" y="7834"/>
                  <a:pt x="26327" y="7872"/>
                  <a:pt x="26064" y="8012"/>
                </a:cubicBezTo>
                <a:cubicBezTo>
                  <a:pt x="24823" y="8674"/>
                  <a:pt x="23726" y="9130"/>
                  <a:pt x="22459" y="9789"/>
                </a:cubicBezTo>
                <a:cubicBezTo>
                  <a:pt x="21678" y="9569"/>
                  <a:pt x="21704" y="8940"/>
                  <a:pt x="21218" y="8518"/>
                </a:cubicBezTo>
                <a:cubicBezTo>
                  <a:pt x="20657" y="8024"/>
                  <a:pt x="19775" y="8050"/>
                  <a:pt x="19184" y="7590"/>
                </a:cubicBezTo>
                <a:cubicBezTo>
                  <a:pt x="18538" y="7079"/>
                  <a:pt x="17926" y="6518"/>
                  <a:pt x="17411" y="5935"/>
                </a:cubicBezTo>
                <a:cubicBezTo>
                  <a:pt x="17057" y="5534"/>
                  <a:pt x="16736" y="5154"/>
                  <a:pt x="16099" y="5011"/>
                </a:cubicBezTo>
                <a:cubicBezTo>
                  <a:pt x="15858" y="4952"/>
                  <a:pt x="15651" y="4931"/>
                  <a:pt x="15432" y="4829"/>
                </a:cubicBezTo>
                <a:cubicBezTo>
                  <a:pt x="15204" y="4724"/>
                  <a:pt x="15145" y="4551"/>
                  <a:pt x="14841" y="4504"/>
                </a:cubicBezTo>
                <a:cubicBezTo>
                  <a:pt x="14789" y="4496"/>
                  <a:pt x="14739" y="4493"/>
                  <a:pt x="14689" y="4493"/>
                </a:cubicBezTo>
                <a:cubicBezTo>
                  <a:pt x="14606" y="4493"/>
                  <a:pt x="14525" y="4501"/>
                  <a:pt x="14443" y="4501"/>
                </a:cubicBezTo>
                <a:cubicBezTo>
                  <a:pt x="14377" y="4501"/>
                  <a:pt x="14311" y="4496"/>
                  <a:pt x="14242" y="4479"/>
                </a:cubicBezTo>
                <a:cubicBezTo>
                  <a:pt x="14077" y="4441"/>
                  <a:pt x="13908" y="4314"/>
                  <a:pt x="13756" y="4251"/>
                </a:cubicBezTo>
                <a:cubicBezTo>
                  <a:pt x="13148" y="3998"/>
                  <a:pt x="12507" y="3690"/>
                  <a:pt x="11891" y="3458"/>
                </a:cubicBezTo>
                <a:cubicBezTo>
                  <a:pt x="11638" y="3364"/>
                  <a:pt x="11405" y="3347"/>
                  <a:pt x="11168" y="3347"/>
                </a:cubicBezTo>
                <a:cubicBezTo>
                  <a:pt x="11028" y="3347"/>
                  <a:pt x="10888" y="3353"/>
                  <a:pt x="10741" y="3353"/>
                </a:cubicBezTo>
                <a:cubicBezTo>
                  <a:pt x="10653" y="3353"/>
                  <a:pt x="10562" y="3351"/>
                  <a:pt x="10468" y="3344"/>
                </a:cubicBezTo>
                <a:cubicBezTo>
                  <a:pt x="9899" y="3306"/>
                  <a:pt x="9075" y="2989"/>
                  <a:pt x="8679" y="2685"/>
                </a:cubicBezTo>
                <a:cubicBezTo>
                  <a:pt x="8193" y="2318"/>
                  <a:pt x="7763" y="1976"/>
                  <a:pt x="7147" y="1723"/>
                </a:cubicBezTo>
                <a:cubicBezTo>
                  <a:pt x="6256" y="1356"/>
                  <a:pt x="5349" y="1178"/>
                  <a:pt x="4365" y="1018"/>
                </a:cubicBezTo>
                <a:cubicBezTo>
                  <a:pt x="2917" y="777"/>
                  <a:pt x="1444" y="634"/>
                  <a:pt x="1" y="389"/>
                </a:cubicBezTo>
                <a:lnTo>
                  <a:pt x="1" y="23371"/>
                </a:lnTo>
                <a:lnTo>
                  <a:pt x="91358" y="23371"/>
                </a:lnTo>
                <a:lnTo>
                  <a:pt x="91358" y="1"/>
                </a:lnTo>
                <a:close/>
              </a:path>
            </a:pathLst>
          </a:custGeom>
          <a:solidFill>
            <a:srgbClr val="AABAC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4" name="Google Shape;194;p10"/>
          <p:cNvSpPr/>
          <p:nvPr/>
        </p:nvSpPr>
        <p:spPr>
          <a:xfrm>
            <a:off x="3009659" y="76201"/>
            <a:ext cx="76465" cy="76465"/>
          </a:xfrm>
          <a:custGeom>
            <a:rect b="b" l="l" r="r" t="t"/>
            <a:pathLst>
              <a:path extrusionOk="0" h="427" w="427">
                <a:moveTo>
                  <a:pt x="216" y="0"/>
                </a:moveTo>
                <a:cubicBezTo>
                  <a:pt x="98" y="0"/>
                  <a:pt x="1" y="97"/>
                  <a:pt x="1" y="211"/>
                </a:cubicBezTo>
                <a:cubicBezTo>
                  <a:pt x="1" y="329"/>
                  <a:pt x="98" y="426"/>
                  <a:pt x="216" y="426"/>
                </a:cubicBezTo>
                <a:cubicBezTo>
                  <a:pt x="334" y="426"/>
                  <a:pt x="427" y="329"/>
                  <a:pt x="427" y="211"/>
                </a:cubicBezTo>
                <a:cubicBezTo>
                  <a:pt x="427" y="97"/>
                  <a:pt x="334" y="0"/>
                  <a:pt x="216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5" name="Google Shape;195;p10"/>
          <p:cNvSpPr/>
          <p:nvPr/>
        </p:nvSpPr>
        <p:spPr>
          <a:xfrm>
            <a:off x="8958860" y="1937807"/>
            <a:ext cx="75749" cy="75749"/>
          </a:xfrm>
          <a:custGeom>
            <a:rect b="b" l="l" r="r" t="t"/>
            <a:pathLst>
              <a:path extrusionOk="0" h="423" w="423">
                <a:moveTo>
                  <a:pt x="212" y="0"/>
                </a:moveTo>
                <a:cubicBezTo>
                  <a:pt x="94" y="0"/>
                  <a:pt x="1" y="93"/>
                  <a:pt x="1" y="211"/>
                </a:cubicBezTo>
                <a:cubicBezTo>
                  <a:pt x="1" y="329"/>
                  <a:pt x="94" y="422"/>
                  <a:pt x="212" y="422"/>
                </a:cubicBezTo>
                <a:cubicBezTo>
                  <a:pt x="330" y="422"/>
                  <a:pt x="423" y="329"/>
                  <a:pt x="423" y="211"/>
                </a:cubicBezTo>
                <a:cubicBezTo>
                  <a:pt x="423" y="93"/>
                  <a:pt x="330" y="0"/>
                  <a:pt x="212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6" name="Google Shape;196;p10"/>
          <p:cNvSpPr/>
          <p:nvPr/>
        </p:nvSpPr>
        <p:spPr>
          <a:xfrm>
            <a:off x="4524341" y="146905"/>
            <a:ext cx="76465" cy="76465"/>
          </a:xfrm>
          <a:custGeom>
            <a:rect b="b" l="l" r="r" t="t"/>
            <a:pathLst>
              <a:path extrusionOk="0" h="427" w="427">
                <a:moveTo>
                  <a:pt x="215" y="0"/>
                </a:moveTo>
                <a:cubicBezTo>
                  <a:pt x="97" y="0"/>
                  <a:pt x="0" y="97"/>
                  <a:pt x="0" y="216"/>
                </a:cubicBezTo>
                <a:cubicBezTo>
                  <a:pt x="0" y="329"/>
                  <a:pt x="97" y="427"/>
                  <a:pt x="215" y="427"/>
                </a:cubicBezTo>
                <a:cubicBezTo>
                  <a:pt x="329" y="427"/>
                  <a:pt x="427" y="329"/>
                  <a:pt x="427" y="216"/>
                </a:cubicBezTo>
                <a:cubicBezTo>
                  <a:pt x="427" y="97"/>
                  <a:pt x="329" y="0"/>
                  <a:pt x="215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7" name="Google Shape;197;p10"/>
          <p:cNvSpPr/>
          <p:nvPr/>
        </p:nvSpPr>
        <p:spPr>
          <a:xfrm>
            <a:off x="8738237" y="4090986"/>
            <a:ext cx="76465" cy="76465"/>
          </a:xfrm>
          <a:custGeom>
            <a:rect b="b" l="l" r="r" t="t"/>
            <a:pathLst>
              <a:path extrusionOk="0" h="427" w="427">
                <a:moveTo>
                  <a:pt x="211" y="0"/>
                </a:moveTo>
                <a:cubicBezTo>
                  <a:pt x="97" y="0"/>
                  <a:pt x="0" y="97"/>
                  <a:pt x="0" y="216"/>
                </a:cubicBezTo>
                <a:cubicBezTo>
                  <a:pt x="0" y="329"/>
                  <a:pt x="97" y="427"/>
                  <a:pt x="211" y="427"/>
                </a:cubicBezTo>
                <a:cubicBezTo>
                  <a:pt x="329" y="427"/>
                  <a:pt x="427" y="329"/>
                  <a:pt x="427" y="216"/>
                </a:cubicBezTo>
                <a:cubicBezTo>
                  <a:pt x="427" y="97"/>
                  <a:pt x="329" y="0"/>
                  <a:pt x="211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8" name="Google Shape;198;p10"/>
          <p:cNvSpPr/>
          <p:nvPr/>
        </p:nvSpPr>
        <p:spPr>
          <a:xfrm>
            <a:off x="478609" y="4058864"/>
            <a:ext cx="75749" cy="76465"/>
          </a:xfrm>
          <a:custGeom>
            <a:rect b="b" l="l" r="r" t="t"/>
            <a:pathLst>
              <a:path extrusionOk="0" h="427" w="423">
                <a:moveTo>
                  <a:pt x="212" y="0"/>
                </a:moveTo>
                <a:cubicBezTo>
                  <a:pt x="94" y="0"/>
                  <a:pt x="1" y="97"/>
                  <a:pt x="1" y="215"/>
                </a:cubicBezTo>
                <a:cubicBezTo>
                  <a:pt x="1" y="329"/>
                  <a:pt x="94" y="426"/>
                  <a:pt x="212" y="426"/>
                </a:cubicBezTo>
                <a:cubicBezTo>
                  <a:pt x="330" y="426"/>
                  <a:pt x="423" y="329"/>
                  <a:pt x="423" y="215"/>
                </a:cubicBezTo>
                <a:cubicBezTo>
                  <a:pt x="423" y="97"/>
                  <a:pt x="330" y="0"/>
                  <a:pt x="212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9" name="Google Shape;199;p10"/>
          <p:cNvSpPr/>
          <p:nvPr/>
        </p:nvSpPr>
        <p:spPr>
          <a:xfrm>
            <a:off x="8958512" y="610276"/>
            <a:ext cx="76465" cy="76465"/>
          </a:xfrm>
          <a:custGeom>
            <a:rect b="b" l="l" r="r" t="t"/>
            <a:pathLst>
              <a:path extrusionOk="0" h="427" w="427">
                <a:moveTo>
                  <a:pt x="211" y="0"/>
                </a:moveTo>
                <a:cubicBezTo>
                  <a:pt x="97" y="0"/>
                  <a:pt x="0" y="97"/>
                  <a:pt x="0" y="215"/>
                </a:cubicBezTo>
                <a:cubicBezTo>
                  <a:pt x="0" y="329"/>
                  <a:pt x="97" y="427"/>
                  <a:pt x="211" y="427"/>
                </a:cubicBezTo>
                <a:cubicBezTo>
                  <a:pt x="329" y="427"/>
                  <a:pt x="427" y="329"/>
                  <a:pt x="427" y="215"/>
                </a:cubicBezTo>
                <a:cubicBezTo>
                  <a:pt x="427" y="97"/>
                  <a:pt x="329" y="0"/>
                  <a:pt x="211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0" name="Google Shape;200;p10"/>
          <p:cNvSpPr/>
          <p:nvPr/>
        </p:nvSpPr>
        <p:spPr>
          <a:xfrm>
            <a:off x="8528121" y="102657"/>
            <a:ext cx="76465" cy="76465"/>
          </a:xfrm>
          <a:custGeom>
            <a:rect b="b" l="l" r="r" t="t"/>
            <a:pathLst>
              <a:path extrusionOk="0" h="427" w="427">
                <a:moveTo>
                  <a:pt x="215" y="0"/>
                </a:moveTo>
                <a:cubicBezTo>
                  <a:pt x="97" y="0"/>
                  <a:pt x="0" y="93"/>
                  <a:pt x="0" y="211"/>
                </a:cubicBezTo>
                <a:cubicBezTo>
                  <a:pt x="0" y="329"/>
                  <a:pt x="97" y="427"/>
                  <a:pt x="215" y="427"/>
                </a:cubicBezTo>
                <a:cubicBezTo>
                  <a:pt x="329" y="427"/>
                  <a:pt x="426" y="329"/>
                  <a:pt x="426" y="211"/>
                </a:cubicBezTo>
                <a:cubicBezTo>
                  <a:pt x="426" y="93"/>
                  <a:pt x="329" y="0"/>
                  <a:pt x="215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1" name="Google Shape;201;p10"/>
          <p:cNvSpPr/>
          <p:nvPr/>
        </p:nvSpPr>
        <p:spPr>
          <a:xfrm>
            <a:off x="105570" y="2838321"/>
            <a:ext cx="76465" cy="76465"/>
          </a:xfrm>
          <a:custGeom>
            <a:rect b="b" l="l" r="r" t="t"/>
            <a:pathLst>
              <a:path extrusionOk="0" h="427" w="427">
                <a:moveTo>
                  <a:pt x="212" y="1"/>
                </a:moveTo>
                <a:cubicBezTo>
                  <a:pt x="93" y="1"/>
                  <a:pt x="1" y="94"/>
                  <a:pt x="1" y="212"/>
                </a:cubicBezTo>
                <a:cubicBezTo>
                  <a:pt x="1" y="330"/>
                  <a:pt x="93" y="427"/>
                  <a:pt x="212" y="427"/>
                </a:cubicBezTo>
                <a:cubicBezTo>
                  <a:pt x="330" y="427"/>
                  <a:pt x="427" y="330"/>
                  <a:pt x="427" y="212"/>
                </a:cubicBezTo>
                <a:cubicBezTo>
                  <a:pt x="427" y="94"/>
                  <a:pt x="330" y="1"/>
                  <a:pt x="212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2" name="Google Shape;202;p10"/>
          <p:cNvSpPr/>
          <p:nvPr/>
        </p:nvSpPr>
        <p:spPr>
          <a:xfrm>
            <a:off x="8208750" y="3148214"/>
            <a:ext cx="75749" cy="75749"/>
          </a:xfrm>
          <a:custGeom>
            <a:rect b="b" l="l" r="r" t="t"/>
            <a:pathLst>
              <a:path extrusionOk="0" h="423" w="423">
                <a:moveTo>
                  <a:pt x="211" y="0"/>
                </a:moveTo>
                <a:cubicBezTo>
                  <a:pt x="93" y="0"/>
                  <a:pt x="0" y="93"/>
                  <a:pt x="0" y="211"/>
                </a:cubicBezTo>
                <a:cubicBezTo>
                  <a:pt x="0" y="330"/>
                  <a:pt x="93" y="422"/>
                  <a:pt x="211" y="422"/>
                </a:cubicBezTo>
                <a:cubicBezTo>
                  <a:pt x="330" y="422"/>
                  <a:pt x="422" y="330"/>
                  <a:pt x="422" y="211"/>
                </a:cubicBezTo>
                <a:cubicBezTo>
                  <a:pt x="422" y="93"/>
                  <a:pt x="330" y="0"/>
                  <a:pt x="211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3" name="Google Shape;203;p10"/>
          <p:cNvSpPr/>
          <p:nvPr/>
        </p:nvSpPr>
        <p:spPr>
          <a:xfrm>
            <a:off x="7589736" y="337362"/>
            <a:ext cx="75749" cy="76465"/>
          </a:xfrm>
          <a:custGeom>
            <a:rect b="b" l="l" r="r" t="t"/>
            <a:pathLst>
              <a:path extrusionOk="0" h="427" w="423">
                <a:moveTo>
                  <a:pt x="211" y="0"/>
                </a:moveTo>
                <a:cubicBezTo>
                  <a:pt x="93" y="0"/>
                  <a:pt x="0" y="97"/>
                  <a:pt x="0" y="211"/>
                </a:cubicBezTo>
                <a:cubicBezTo>
                  <a:pt x="0" y="330"/>
                  <a:pt x="93" y="427"/>
                  <a:pt x="211" y="427"/>
                </a:cubicBezTo>
                <a:cubicBezTo>
                  <a:pt x="329" y="427"/>
                  <a:pt x="422" y="330"/>
                  <a:pt x="422" y="211"/>
                </a:cubicBezTo>
                <a:cubicBezTo>
                  <a:pt x="422" y="97"/>
                  <a:pt x="329" y="0"/>
                  <a:pt x="211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4" name="Google Shape;204;p10"/>
          <p:cNvSpPr/>
          <p:nvPr/>
        </p:nvSpPr>
        <p:spPr>
          <a:xfrm>
            <a:off x="5134479" y="589243"/>
            <a:ext cx="75749" cy="76465"/>
          </a:xfrm>
          <a:custGeom>
            <a:rect b="b" l="l" r="r" t="t"/>
            <a:pathLst>
              <a:path extrusionOk="0" h="427" w="423">
                <a:moveTo>
                  <a:pt x="211" y="1"/>
                </a:moveTo>
                <a:cubicBezTo>
                  <a:pt x="93" y="1"/>
                  <a:pt x="0" y="98"/>
                  <a:pt x="0" y="212"/>
                </a:cubicBezTo>
                <a:cubicBezTo>
                  <a:pt x="0" y="330"/>
                  <a:pt x="93" y="427"/>
                  <a:pt x="211" y="427"/>
                </a:cubicBezTo>
                <a:cubicBezTo>
                  <a:pt x="330" y="427"/>
                  <a:pt x="422" y="330"/>
                  <a:pt x="422" y="212"/>
                </a:cubicBezTo>
                <a:cubicBezTo>
                  <a:pt x="422" y="98"/>
                  <a:pt x="330" y="1"/>
                  <a:pt x="211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5" name="Google Shape;205;p10"/>
          <p:cNvSpPr/>
          <p:nvPr/>
        </p:nvSpPr>
        <p:spPr>
          <a:xfrm>
            <a:off x="8814429" y="1336734"/>
            <a:ext cx="76465" cy="76465"/>
          </a:xfrm>
          <a:custGeom>
            <a:rect b="b" l="l" r="r" t="t"/>
            <a:pathLst>
              <a:path extrusionOk="0" h="427" w="427">
                <a:moveTo>
                  <a:pt x="215" y="0"/>
                </a:moveTo>
                <a:cubicBezTo>
                  <a:pt x="97" y="0"/>
                  <a:pt x="0" y="97"/>
                  <a:pt x="0" y="216"/>
                </a:cubicBezTo>
                <a:cubicBezTo>
                  <a:pt x="0" y="330"/>
                  <a:pt x="97" y="427"/>
                  <a:pt x="215" y="427"/>
                </a:cubicBezTo>
                <a:cubicBezTo>
                  <a:pt x="329" y="427"/>
                  <a:pt x="427" y="330"/>
                  <a:pt x="427" y="216"/>
                </a:cubicBezTo>
                <a:cubicBezTo>
                  <a:pt x="427" y="97"/>
                  <a:pt x="329" y="0"/>
                  <a:pt x="215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6" name="Google Shape;206;p10"/>
          <p:cNvSpPr/>
          <p:nvPr/>
        </p:nvSpPr>
        <p:spPr>
          <a:xfrm>
            <a:off x="6772157" y="261165"/>
            <a:ext cx="76465" cy="76465"/>
          </a:xfrm>
          <a:custGeom>
            <a:rect b="b" l="l" r="r" t="t"/>
            <a:pathLst>
              <a:path extrusionOk="0" h="427" w="427">
                <a:moveTo>
                  <a:pt x="216" y="1"/>
                </a:moveTo>
                <a:cubicBezTo>
                  <a:pt x="97" y="1"/>
                  <a:pt x="0" y="98"/>
                  <a:pt x="0" y="216"/>
                </a:cubicBezTo>
                <a:cubicBezTo>
                  <a:pt x="0" y="334"/>
                  <a:pt x="97" y="427"/>
                  <a:pt x="216" y="427"/>
                </a:cubicBezTo>
                <a:cubicBezTo>
                  <a:pt x="334" y="427"/>
                  <a:pt x="427" y="334"/>
                  <a:pt x="427" y="216"/>
                </a:cubicBezTo>
                <a:cubicBezTo>
                  <a:pt x="427" y="98"/>
                  <a:pt x="334" y="1"/>
                  <a:pt x="216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7" name="Google Shape;207;p10"/>
          <p:cNvSpPr/>
          <p:nvPr/>
        </p:nvSpPr>
        <p:spPr>
          <a:xfrm>
            <a:off x="478323" y="741552"/>
            <a:ext cx="76465" cy="76644"/>
          </a:xfrm>
          <a:custGeom>
            <a:rect b="b" l="l" r="r" t="t"/>
            <a:pathLst>
              <a:path extrusionOk="0" h="428" w="427">
                <a:moveTo>
                  <a:pt x="216" y="1"/>
                </a:moveTo>
                <a:cubicBezTo>
                  <a:pt x="97" y="1"/>
                  <a:pt x="0" y="94"/>
                  <a:pt x="0" y="212"/>
                </a:cubicBezTo>
                <a:cubicBezTo>
                  <a:pt x="0" y="330"/>
                  <a:pt x="97" y="427"/>
                  <a:pt x="216" y="427"/>
                </a:cubicBezTo>
                <a:cubicBezTo>
                  <a:pt x="334" y="427"/>
                  <a:pt x="427" y="330"/>
                  <a:pt x="427" y="212"/>
                </a:cubicBezTo>
                <a:cubicBezTo>
                  <a:pt x="427" y="94"/>
                  <a:pt x="334" y="1"/>
                  <a:pt x="216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8" name="Google Shape;208;p10"/>
          <p:cNvSpPr/>
          <p:nvPr/>
        </p:nvSpPr>
        <p:spPr>
          <a:xfrm>
            <a:off x="562706" y="131090"/>
            <a:ext cx="1937336" cy="336625"/>
          </a:xfrm>
          <a:custGeom>
            <a:rect b="b" l="l" r="r" t="t"/>
            <a:pathLst>
              <a:path extrusionOk="0" h="2888" w="16622">
                <a:moveTo>
                  <a:pt x="13304" y="0"/>
                </a:moveTo>
                <a:cubicBezTo>
                  <a:pt x="12335" y="0"/>
                  <a:pt x="11430" y="1520"/>
                  <a:pt x="11430" y="1520"/>
                </a:cubicBezTo>
                <a:cubicBezTo>
                  <a:pt x="11430" y="1520"/>
                  <a:pt x="10159" y="176"/>
                  <a:pt x="8956" y="176"/>
                </a:cubicBezTo>
                <a:cubicBezTo>
                  <a:pt x="8303" y="176"/>
                  <a:pt x="7671" y="572"/>
                  <a:pt x="7273" y="1794"/>
                </a:cubicBezTo>
                <a:cubicBezTo>
                  <a:pt x="7273" y="1794"/>
                  <a:pt x="6593" y="940"/>
                  <a:pt x="5626" y="940"/>
                </a:cubicBezTo>
                <a:cubicBezTo>
                  <a:pt x="5495" y="940"/>
                  <a:pt x="5358" y="956"/>
                  <a:pt x="5217" y="992"/>
                </a:cubicBezTo>
                <a:cubicBezTo>
                  <a:pt x="3976" y="1304"/>
                  <a:pt x="4348" y="2115"/>
                  <a:pt x="4306" y="2410"/>
                </a:cubicBezTo>
                <a:lnTo>
                  <a:pt x="1" y="2887"/>
                </a:lnTo>
                <a:lnTo>
                  <a:pt x="16622" y="2739"/>
                </a:lnTo>
                <a:lnTo>
                  <a:pt x="13418" y="2360"/>
                </a:lnTo>
                <a:cubicBezTo>
                  <a:pt x="13418" y="2360"/>
                  <a:pt x="15313" y="1802"/>
                  <a:pt x="14110" y="418"/>
                </a:cubicBezTo>
                <a:cubicBezTo>
                  <a:pt x="13849" y="118"/>
                  <a:pt x="13574" y="0"/>
                  <a:pt x="13304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9" name="Google Shape;209;p10"/>
          <p:cNvSpPr/>
          <p:nvPr/>
        </p:nvSpPr>
        <p:spPr>
          <a:xfrm>
            <a:off x="7807737" y="3258800"/>
            <a:ext cx="1937460" cy="336625"/>
          </a:xfrm>
          <a:custGeom>
            <a:rect b="b" l="l" r="r" t="t"/>
            <a:pathLst>
              <a:path extrusionOk="0" h="2888" w="16622">
                <a:moveTo>
                  <a:pt x="13304" y="0"/>
                </a:moveTo>
                <a:cubicBezTo>
                  <a:pt x="12335" y="0"/>
                  <a:pt x="11430" y="1520"/>
                  <a:pt x="11430" y="1520"/>
                </a:cubicBezTo>
                <a:cubicBezTo>
                  <a:pt x="11430" y="1520"/>
                  <a:pt x="10159" y="176"/>
                  <a:pt x="8956" y="176"/>
                </a:cubicBezTo>
                <a:cubicBezTo>
                  <a:pt x="8303" y="176"/>
                  <a:pt x="7671" y="572"/>
                  <a:pt x="7273" y="1794"/>
                </a:cubicBezTo>
                <a:cubicBezTo>
                  <a:pt x="7273" y="1794"/>
                  <a:pt x="6593" y="940"/>
                  <a:pt x="5626" y="940"/>
                </a:cubicBezTo>
                <a:cubicBezTo>
                  <a:pt x="5495" y="940"/>
                  <a:pt x="5358" y="956"/>
                  <a:pt x="5217" y="992"/>
                </a:cubicBezTo>
                <a:cubicBezTo>
                  <a:pt x="3976" y="1304"/>
                  <a:pt x="4348" y="2115"/>
                  <a:pt x="4306" y="2410"/>
                </a:cubicBezTo>
                <a:lnTo>
                  <a:pt x="1" y="2887"/>
                </a:lnTo>
                <a:lnTo>
                  <a:pt x="16622" y="2739"/>
                </a:lnTo>
                <a:lnTo>
                  <a:pt x="13418" y="2360"/>
                </a:lnTo>
                <a:cubicBezTo>
                  <a:pt x="13418" y="2360"/>
                  <a:pt x="15313" y="1802"/>
                  <a:pt x="14110" y="418"/>
                </a:cubicBezTo>
                <a:cubicBezTo>
                  <a:pt x="13849" y="118"/>
                  <a:pt x="13574" y="0"/>
                  <a:pt x="13304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0" name="Google Shape;210;p10"/>
          <p:cNvSpPr/>
          <p:nvPr/>
        </p:nvSpPr>
        <p:spPr>
          <a:xfrm>
            <a:off x="-1051325" y="2287250"/>
            <a:ext cx="1937502" cy="336625"/>
          </a:xfrm>
          <a:custGeom>
            <a:rect b="b" l="l" r="r" t="t"/>
            <a:pathLst>
              <a:path extrusionOk="0" h="2888" w="16622">
                <a:moveTo>
                  <a:pt x="13304" y="0"/>
                </a:moveTo>
                <a:cubicBezTo>
                  <a:pt x="12335" y="0"/>
                  <a:pt x="11430" y="1520"/>
                  <a:pt x="11430" y="1520"/>
                </a:cubicBezTo>
                <a:cubicBezTo>
                  <a:pt x="11430" y="1520"/>
                  <a:pt x="10159" y="176"/>
                  <a:pt x="8956" y="176"/>
                </a:cubicBezTo>
                <a:cubicBezTo>
                  <a:pt x="8303" y="176"/>
                  <a:pt x="7671" y="572"/>
                  <a:pt x="7273" y="1794"/>
                </a:cubicBezTo>
                <a:cubicBezTo>
                  <a:pt x="7273" y="1794"/>
                  <a:pt x="6593" y="940"/>
                  <a:pt x="5626" y="940"/>
                </a:cubicBezTo>
                <a:cubicBezTo>
                  <a:pt x="5495" y="940"/>
                  <a:pt x="5358" y="956"/>
                  <a:pt x="5217" y="992"/>
                </a:cubicBezTo>
                <a:cubicBezTo>
                  <a:pt x="3976" y="1304"/>
                  <a:pt x="4348" y="2115"/>
                  <a:pt x="4306" y="2410"/>
                </a:cubicBezTo>
                <a:lnTo>
                  <a:pt x="1" y="2887"/>
                </a:lnTo>
                <a:lnTo>
                  <a:pt x="16622" y="2739"/>
                </a:lnTo>
                <a:lnTo>
                  <a:pt x="13418" y="2360"/>
                </a:lnTo>
                <a:cubicBezTo>
                  <a:pt x="13418" y="2360"/>
                  <a:pt x="15313" y="1802"/>
                  <a:pt x="14110" y="418"/>
                </a:cubicBezTo>
                <a:cubicBezTo>
                  <a:pt x="13849" y="118"/>
                  <a:pt x="13574" y="0"/>
                  <a:pt x="13304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20" Type="http://schemas.openxmlformats.org/officeDocument/2006/relationships/slideLayout" Target="../slideLayouts/slideLayout20.xml"/><Relationship Id="rId22" Type="http://schemas.openxmlformats.org/officeDocument/2006/relationships/slideLayout" Target="../slideLayouts/slideLayout22.xml"/><Relationship Id="rId21" Type="http://schemas.openxmlformats.org/officeDocument/2006/relationships/slideLayout" Target="../slideLayouts/slideLayout21.xml"/><Relationship Id="rId24" Type="http://schemas.openxmlformats.org/officeDocument/2006/relationships/slideLayout" Target="../slideLayouts/slideLayout24.xml"/><Relationship Id="rId23" Type="http://schemas.openxmlformats.org/officeDocument/2006/relationships/slideLayout" Target="../slideLayouts/slideLayout23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26" Type="http://schemas.openxmlformats.org/officeDocument/2006/relationships/slideLayout" Target="../slideLayouts/slideLayout26.xml"/><Relationship Id="rId25" Type="http://schemas.openxmlformats.org/officeDocument/2006/relationships/slideLayout" Target="../slideLayouts/slideLayout25.xml"/><Relationship Id="rId28" Type="http://schemas.openxmlformats.org/officeDocument/2006/relationships/slideLayout" Target="../slideLayouts/slideLayout28.xml"/><Relationship Id="rId27" Type="http://schemas.openxmlformats.org/officeDocument/2006/relationships/slideLayout" Target="../slideLayouts/slideLayout27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29" Type="http://schemas.openxmlformats.org/officeDocument/2006/relationships/slideLayout" Target="../slideLayouts/slideLayout29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31" Type="http://schemas.openxmlformats.org/officeDocument/2006/relationships/slideLayout" Target="../slideLayouts/slideLayout31.xml"/><Relationship Id="rId30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11.xml"/><Relationship Id="rId33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10.xml"/><Relationship Id="rId32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13.xml"/><Relationship Id="rId35" Type="http://schemas.openxmlformats.org/officeDocument/2006/relationships/slideLayout" Target="../slideLayouts/slideLayout35.xml"/><Relationship Id="rId12" Type="http://schemas.openxmlformats.org/officeDocument/2006/relationships/slideLayout" Target="../slideLayouts/slideLayout12.xml"/><Relationship Id="rId34" Type="http://schemas.openxmlformats.org/officeDocument/2006/relationships/slideLayout" Target="../slideLayouts/slideLayout34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36" Type="http://schemas.openxmlformats.org/officeDocument/2006/relationships/theme" Target="../theme/theme1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19" Type="http://schemas.openxmlformats.org/officeDocument/2006/relationships/slideLayout" Target="../slideLayouts/slideLayout19.xml"/><Relationship Id="rId18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accent2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Font typeface="Lobster Two"/>
              <a:buNone/>
              <a:defRPr sz="3500">
                <a:solidFill>
                  <a:schemeClr val="dk2"/>
                </a:solidFill>
                <a:latin typeface="Lobster Two"/>
                <a:ea typeface="Lobster Two"/>
                <a:cs typeface="Lobster Two"/>
                <a:sym typeface="Lobster Tw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Work Sans"/>
              <a:buChar char="●"/>
              <a:defRPr>
                <a:solidFill>
                  <a:schemeClr val="lt1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indent="-317500" lvl="1" marL="9144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Work Sans"/>
              <a:buChar char="○"/>
              <a:defRPr>
                <a:solidFill>
                  <a:schemeClr val="lt1"/>
                </a:solidFill>
                <a:latin typeface="Work Sans"/>
                <a:ea typeface="Work Sans"/>
                <a:cs typeface="Work Sans"/>
                <a:sym typeface="Work Sans"/>
              </a:defRPr>
            </a:lvl2pPr>
            <a:lvl3pPr indent="-317500" lvl="2" marL="13716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Work Sans"/>
              <a:buChar char="■"/>
              <a:defRPr>
                <a:solidFill>
                  <a:schemeClr val="lt1"/>
                </a:solidFill>
                <a:latin typeface="Work Sans"/>
                <a:ea typeface="Work Sans"/>
                <a:cs typeface="Work Sans"/>
                <a:sym typeface="Work Sans"/>
              </a:defRPr>
            </a:lvl3pPr>
            <a:lvl4pPr indent="-317500" lvl="3" marL="18288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Work Sans"/>
              <a:buChar char="●"/>
              <a:defRPr>
                <a:solidFill>
                  <a:schemeClr val="lt1"/>
                </a:solidFill>
                <a:latin typeface="Work Sans"/>
                <a:ea typeface="Work Sans"/>
                <a:cs typeface="Work Sans"/>
                <a:sym typeface="Work Sans"/>
              </a:defRPr>
            </a:lvl4pPr>
            <a:lvl5pPr indent="-317500" lvl="4" marL="22860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Work Sans"/>
              <a:buChar char="○"/>
              <a:defRPr>
                <a:solidFill>
                  <a:schemeClr val="lt1"/>
                </a:solidFill>
                <a:latin typeface="Work Sans"/>
                <a:ea typeface="Work Sans"/>
                <a:cs typeface="Work Sans"/>
                <a:sym typeface="Work Sans"/>
              </a:defRPr>
            </a:lvl5pPr>
            <a:lvl6pPr indent="-317500" lvl="5" marL="27432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Work Sans"/>
              <a:buChar char="■"/>
              <a:defRPr>
                <a:solidFill>
                  <a:schemeClr val="lt1"/>
                </a:solidFill>
                <a:latin typeface="Work Sans"/>
                <a:ea typeface="Work Sans"/>
                <a:cs typeface="Work Sans"/>
                <a:sym typeface="Work Sans"/>
              </a:defRPr>
            </a:lvl6pPr>
            <a:lvl7pPr indent="-317500" lvl="6" marL="32004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Work Sans"/>
              <a:buChar char="●"/>
              <a:defRPr>
                <a:solidFill>
                  <a:schemeClr val="lt1"/>
                </a:solidFill>
                <a:latin typeface="Work Sans"/>
                <a:ea typeface="Work Sans"/>
                <a:cs typeface="Work Sans"/>
                <a:sym typeface="Work Sans"/>
              </a:defRPr>
            </a:lvl7pPr>
            <a:lvl8pPr indent="-317500" lvl="7" marL="36576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Work Sans"/>
              <a:buChar char="○"/>
              <a:defRPr>
                <a:solidFill>
                  <a:schemeClr val="lt1"/>
                </a:solidFill>
                <a:latin typeface="Work Sans"/>
                <a:ea typeface="Work Sans"/>
                <a:cs typeface="Work Sans"/>
                <a:sym typeface="Work Sans"/>
              </a:defRPr>
            </a:lvl8pPr>
            <a:lvl9pPr indent="-317500" lvl="8" marL="411480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Font typeface="Work Sans"/>
              <a:buChar char="■"/>
              <a:defRPr>
                <a:solidFill>
                  <a:schemeClr val="lt1"/>
                </a:solidFill>
                <a:latin typeface="Work Sans"/>
                <a:ea typeface="Work Sans"/>
                <a:cs typeface="Work Sans"/>
                <a:sym typeface="Work Sans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  <p:sldLayoutId id="2147483666" r:id="rId19"/>
    <p:sldLayoutId id="2147483667" r:id="rId20"/>
    <p:sldLayoutId id="2147483668" r:id="rId21"/>
    <p:sldLayoutId id="2147483669" r:id="rId22"/>
    <p:sldLayoutId id="2147483670" r:id="rId23"/>
    <p:sldLayoutId id="2147483671" r:id="rId24"/>
    <p:sldLayoutId id="2147483672" r:id="rId25"/>
    <p:sldLayoutId id="2147483673" r:id="rId26"/>
    <p:sldLayoutId id="2147483674" r:id="rId27"/>
    <p:sldLayoutId id="2147483675" r:id="rId28"/>
    <p:sldLayoutId id="2147483676" r:id="rId29"/>
    <p:sldLayoutId id="2147483677" r:id="rId30"/>
    <p:sldLayoutId id="2147483678" r:id="rId31"/>
    <p:sldLayoutId id="2147483679" r:id="rId32"/>
    <p:sldLayoutId id="2147483680" r:id="rId33"/>
    <p:sldLayoutId id="2147483681" r:id="rId34"/>
    <p:sldLayoutId id="2147483682" r:id="rId35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17" name="Shape 8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8" name="Google Shape;818;p37"/>
          <p:cNvSpPr txBox="1"/>
          <p:nvPr>
            <p:ph type="ctrTitle"/>
          </p:nvPr>
        </p:nvSpPr>
        <p:spPr>
          <a:xfrm>
            <a:off x="1405750" y="712900"/>
            <a:ext cx="6549300" cy="2327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Journal Prompts</a:t>
            </a:r>
            <a:endParaRPr/>
          </a:p>
        </p:txBody>
      </p:sp>
      <p:sp>
        <p:nvSpPr>
          <p:cNvPr id="819" name="Google Shape;819;p37"/>
          <p:cNvSpPr txBox="1"/>
          <p:nvPr>
            <p:ph idx="1" type="subTitle"/>
          </p:nvPr>
        </p:nvSpPr>
        <p:spPr>
          <a:xfrm>
            <a:off x="2392500" y="3151838"/>
            <a:ext cx="4359000" cy="40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Just in case you don’t know what to write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23" name="Shape 8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4" name="Google Shape;824;p38"/>
          <p:cNvSpPr txBox="1"/>
          <p:nvPr>
            <p:ph idx="1" type="body"/>
          </p:nvPr>
        </p:nvSpPr>
        <p:spPr>
          <a:xfrm>
            <a:off x="1177200" y="1612775"/>
            <a:ext cx="7464300" cy="2335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❖"/>
            </a:pPr>
            <a:r>
              <a:rPr lang="en"/>
              <a:t>Choose a strong emotion and write two memories associated with it. What are the links between the two?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❖"/>
            </a:pPr>
            <a:r>
              <a:rPr lang="en"/>
              <a:t>Think of a lesson you learned recently. When can you apply it?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❖"/>
            </a:pPr>
            <a:r>
              <a:rPr lang="en"/>
              <a:t>What do you want your future to look like?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❖"/>
            </a:pPr>
            <a:r>
              <a:rPr lang="en"/>
              <a:t>How has your identity changed over the course of your life?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❖"/>
            </a:pPr>
            <a:r>
              <a:rPr lang="en"/>
              <a:t>Which single </a:t>
            </a:r>
            <a:r>
              <a:rPr lang="en"/>
              <a:t>experienced</a:t>
            </a:r>
            <a:r>
              <a:rPr lang="en"/>
              <a:t> has shaped you into who you are today?</a:t>
            </a:r>
            <a:endParaRPr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5" name="Google Shape;825;p38"/>
          <p:cNvSpPr txBox="1"/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Nonfiction Prompts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29" name="Shape 8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0" name="Google Shape;830;p39"/>
          <p:cNvSpPr txBox="1"/>
          <p:nvPr>
            <p:ph idx="1" type="body"/>
          </p:nvPr>
        </p:nvSpPr>
        <p:spPr>
          <a:xfrm>
            <a:off x="1177200" y="1612775"/>
            <a:ext cx="7464300" cy="2335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❖"/>
            </a:pPr>
            <a:r>
              <a:rPr lang="en"/>
              <a:t>Describe the best meal you have ever eaten.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❖"/>
            </a:pPr>
            <a:r>
              <a:rPr lang="en"/>
              <a:t>Recall a name of a toy, animal, </a:t>
            </a:r>
            <a:r>
              <a:rPr lang="en"/>
              <a:t>sibling</a:t>
            </a:r>
            <a:r>
              <a:rPr lang="en"/>
              <a:t>, etc, and write how that name came about. 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❖"/>
            </a:pPr>
            <a:r>
              <a:rPr lang="en"/>
              <a:t>Write about the best advice you have ever received.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❖"/>
            </a:pPr>
            <a:r>
              <a:rPr lang="en"/>
              <a:t>Recall a moment in your life that you won’t be able to forget. What made this event memorable?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❖"/>
            </a:pPr>
            <a:r>
              <a:rPr lang="en"/>
              <a:t>What makes you feel guilty? Why? </a:t>
            </a:r>
            <a:endParaRPr/>
          </a:p>
        </p:txBody>
      </p:sp>
      <p:sp>
        <p:nvSpPr>
          <p:cNvPr id="831" name="Google Shape;831;p39"/>
          <p:cNvSpPr txBox="1"/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Nonfiction Prompts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5" name="Shape 8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6" name="Google Shape;836;p40"/>
          <p:cNvSpPr txBox="1"/>
          <p:nvPr>
            <p:ph idx="1" type="body"/>
          </p:nvPr>
        </p:nvSpPr>
        <p:spPr>
          <a:xfrm>
            <a:off x="1177200" y="1612775"/>
            <a:ext cx="7464300" cy="2335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❖"/>
            </a:pPr>
            <a:r>
              <a:rPr lang="en"/>
              <a:t>Write about a moment when you acted selflessly.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❖"/>
            </a:pPr>
            <a:r>
              <a:rPr lang="en"/>
              <a:t>Write about someone you admire from afar (celebrity)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❖"/>
            </a:pPr>
            <a:r>
              <a:rPr lang="en"/>
              <a:t>What is something you are really good at doing? Give a step-by-step to someone who knows nothing.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❖"/>
            </a:pPr>
            <a:r>
              <a:rPr lang="en"/>
              <a:t>Write a top ten list of favorite songs with reasons explaining why.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❖"/>
            </a:pPr>
            <a:r>
              <a:rPr lang="en"/>
              <a:t>TELL ME ABOUT YOUR PETS</a:t>
            </a:r>
            <a:endParaRPr/>
          </a:p>
        </p:txBody>
      </p:sp>
      <p:sp>
        <p:nvSpPr>
          <p:cNvPr id="837" name="Google Shape;837;p40"/>
          <p:cNvSpPr txBox="1"/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Nonfiction Prompts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1" name="Shape 8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2" name="Google Shape;842;p41"/>
          <p:cNvSpPr txBox="1"/>
          <p:nvPr>
            <p:ph idx="1" type="body"/>
          </p:nvPr>
        </p:nvSpPr>
        <p:spPr>
          <a:xfrm>
            <a:off x="1177200" y="1612775"/>
            <a:ext cx="7464300" cy="2335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❖"/>
            </a:pPr>
            <a:r>
              <a:rPr lang="en"/>
              <a:t>What do you believe in? 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❖"/>
            </a:pPr>
            <a:r>
              <a:rPr lang="en"/>
              <a:t>Being as descriptive as possible, write about the best </a:t>
            </a:r>
            <a:r>
              <a:rPr lang="en"/>
              <a:t>moment</a:t>
            </a:r>
            <a:r>
              <a:rPr lang="en"/>
              <a:t> of your life (so far)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❖"/>
            </a:pPr>
            <a:r>
              <a:rPr lang="en"/>
              <a:t>Describe your favorite smell or sound.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❖"/>
            </a:pPr>
            <a:r>
              <a:rPr lang="en"/>
              <a:t>Describe a historical event that fascinates you.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❖"/>
            </a:pPr>
            <a:r>
              <a:rPr lang="en"/>
              <a:t>I don’t know anything about cars. Tell me about cars.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❖"/>
            </a:pPr>
            <a:r>
              <a:rPr lang="en"/>
              <a:t>Geek out about a hobby.</a:t>
            </a:r>
            <a:endParaRPr/>
          </a:p>
        </p:txBody>
      </p:sp>
      <p:sp>
        <p:nvSpPr>
          <p:cNvPr id="843" name="Google Shape;843;p41"/>
          <p:cNvSpPr txBox="1"/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Nonfiction Prompts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7" name="Shape 8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8" name="Google Shape;848;p42"/>
          <p:cNvSpPr txBox="1"/>
          <p:nvPr>
            <p:ph idx="1" type="body"/>
          </p:nvPr>
        </p:nvSpPr>
        <p:spPr>
          <a:xfrm>
            <a:off x="1177200" y="1612775"/>
            <a:ext cx="7464300" cy="2335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❖"/>
            </a:pPr>
            <a:r>
              <a:rPr lang="en"/>
              <a:t>Juan Pablo (the biggest furby) needs an </a:t>
            </a:r>
            <a:r>
              <a:rPr lang="en"/>
              <a:t>origin</a:t>
            </a:r>
            <a:r>
              <a:rPr lang="en"/>
              <a:t> story. Give him one. 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❖"/>
            </a:pPr>
            <a:r>
              <a:rPr lang="en"/>
              <a:t>You’re the last person on earth! What’s your day look like?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❖"/>
            </a:pPr>
            <a:r>
              <a:rPr lang="en"/>
              <a:t>Oh no! You’re sucked into your favorite TV show, what happens?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❖"/>
            </a:pPr>
            <a:r>
              <a:rPr lang="en"/>
              <a:t>You just went viral. What’s it for? Does your life change?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❖"/>
            </a:pPr>
            <a:r>
              <a:rPr lang="en"/>
              <a:t>It’s raining food. What do you hope falls from the sky? </a:t>
            </a:r>
            <a:endParaRPr/>
          </a:p>
        </p:txBody>
      </p:sp>
      <p:sp>
        <p:nvSpPr>
          <p:cNvPr id="849" name="Google Shape;849;p42"/>
          <p:cNvSpPr txBox="1"/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457200" lvl="0" marL="18288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</a:t>
            </a:r>
            <a:r>
              <a:rPr lang="en"/>
              <a:t>iction Prompts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3" name="Shape 8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4" name="Google Shape;854;p43"/>
          <p:cNvSpPr txBox="1"/>
          <p:nvPr>
            <p:ph idx="1" type="body"/>
          </p:nvPr>
        </p:nvSpPr>
        <p:spPr>
          <a:xfrm>
            <a:off x="1177200" y="1612775"/>
            <a:ext cx="7464300" cy="2335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❖"/>
            </a:pPr>
            <a:r>
              <a:rPr lang="en"/>
              <a:t>You spend the night in Bass Pro on accident. What happens?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❖"/>
            </a:pPr>
            <a:r>
              <a:rPr lang="en"/>
              <a:t>You can walk into any art piece at any time. What painting would you like to live in?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❖"/>
            </a:pPr>
            <a:r>
              <a:rPr lang="en"/>
              <a:t>You control time. What would you pause? What would you rewind? 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❖"/>
            </a:pPr>
            <a:r>
              <a:rPr lang="en"/>
              <a:t>Write a journal from the viewpoint of an earthworm or spider. </a:t>
            </a:r>
            <a:endParaRPr/>
          </a:p>
        </p:txBody>
      </p:sp>
      <p:sp>
        <p:nvSpPr>
          <p:cNvPr id="855" name="Google Shape;855;p43"/>
          <p:cNvSpPr txBox="1"/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457200" lvl="0" marL="18288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Fiction Prompts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9" name="Shape 8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" name="Google Shape;860;p44"/>
          <p:cNvSpPr txBox="1"/>
          <p:nvPr>
            <p:ph idx="1" type="body"/>
          </p:nvPr>
        </p:nvSpPr>
        <p:spPr>
          <a:xfrm>
            <a:off x="1177200" y="1612775"/>
            <a:ext cx="7464300" cy="2335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❖"/>
            </a:pPr>
            <a:r>
              <a:rPr lang="en"/>
              <a:t>A strange man gives you a lamp. The lamp gives you three wishes. Which wishes will you wish? 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❖"/>
            </a:pPr>
            <a:r>
              <a:rPr lang="en"/>
              <a:t>What superpower do you have? What is your weakness?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❖"/>
            </a:pPr>
            <a:r>
              <a:rPr lang="en"/>
              <a:t>Is water wet? Is lava burnt? 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❖"/>
            </a:pPr>
            <a:r>
              <a:rPr lang="en"/>
              <a:t>Tell me about a magical world that you wish you could visit.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❖"/>
            </a:pPr>
            <a:r>
              <a:rPr lang="en"/>
              <a:t>Yikes. You wake up to a group of raccoons circling your bed. They want you to be their leader. What are you going to do? </a:t>
            </a:r>
            <a:endParaRPr/>
          </a:p>
        </p:txBody>
      </p:sp>
      <p:sp>
        <p:nvSpPr>
          <p:cNvPr id="861" name="Google Shape;861;p44"/>
          <p:cNvSpPr txBox="1"/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457200" lvl="0" marL="18288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Fiction Prompts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5" name="Shape 8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6" name="Google Shape;866;p45"/>
          <p:cNvSpPr txBox="1"/>
          <p:nvPr>
            <p:ph idx="1" type="body"/>
          </p:nvPr>
        </p:nvSpPr>
        <p:spPr>
          <a:xfrm>
            <a:off x="1177200" y="1612775"/>
            <a:ext cx="7464300" cy="2335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❖"/>
            </a:pPr>
            <a:r>
              <a:rPr lang="en"/>
              <a:t>Jurassic Park exists. Are you going to go? What happens when they escape? 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❖"/>
            </a:pPr>
            <a:r>
              <a:rPr lang="en"/>
              <a:t>A sorcerer just turned you into an animal. 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❖"/>
            </a:pPr>
            <a:r>
              <a:rPr lang="en"/>
              <a:t>Write an alternate ending to a show, book, or movie.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❖"/>
            </a:pPr>
            <a:r>
              <a:rPr lang="en"/>
              <a:t>Describe a color without saying any colors.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❖"/>
            </a:pPr>
            <a:r>
              <a:rPr lang="en"/>
              <a:t>Write about a conspiracy theory.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❖"/>
            </a:pPr>
            <a:r>
              <a:rPr lang="en"/>
              <a:t>Are ghosts real? Why or why not.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❖"/>
            </a:pPr>
            <a:r>
              <a:rPr lang="en"/>
              <a:t> Iguanas can now migrate like birds. Yes, they fly now. What does the first Summer of Iguanas look like? </a:t>
            </a:r>
            <a:endParaRPr/>
          </a:p>
        </p:txBody>
      </p:sp>
      <p:sp>
        <p:nvSpPr>
          <p:cNvPr id="867" name="Google Shape;867;p45"/>
          <p:cNvSpPr txBox="1"/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457200" lvl="0" marL="18288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Fiction Prompts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Indonesian Culture Studies Major for College by Slidesgo">
  <a:themeElements>
    <a:clrScheme name="Simple Light">
      <a:dk1>
        <a:srgbClr val="2B2E2F"/>
      </a:dk1>
      <a:lt1>
        <a:srgbClr val="3D3C3C"/>
      </a:lt1>
      <a:dk2>
        <a:srgbClr val="4B4B66"/>
      </a:dk2>
      <a:lt2>
        <a:srgbClr val="AAB9CC"/>
      </a:lt2>
      <a:accent1>
        <a:srgbClr val="FFF7B0"/>
      </a:accent1>
      <a:accent2>
        <a:srgbClr val="F8BFB5"/>
      </a:accent2>
      <a:accent3>
        <a:srgbClr val="F39A88"/>
      </a:accent3>
      <a:accent4>
        <a:srgbClr val="FFFFFF"/>
      </a:accent4>
      <a:accent5>
        <a:srgbClr val="FFFFFF"/>
      </a:accent5>
      <a:accent6>
        <a:srgbClr val="FFFFFF"/>
      </a:accent6>
      <a:hlink>
        <a:srgbClr val="000000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